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78" r:id="rId8"/>
    <p:sldId id="286" r:id="rId9"/>
    <p:sldId id="282" r:id="rId10"/>
    <p:sldId id="281" r:id="rId11"/>
    <p:sldId id="271" r:id="rId12"/>
    <p:sldId id="279" r:id="rId13"/>
    <p:sldId id="280" r:id="rId14"/>
    <p:sldId id="266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0096" y="5277679"/>
            <a:ext cx="8872330" cy="1282148"/>
          </a:xfrm>
        </p:spPr>
        <p:txBody>
          <a:bodyPr anchor="ctr"/>
          <a:lstStyle/>
          <a:p>
            <a:r>
              <a:rPr lang="en-US" sz="4800" dirty="0"/>
              <a:t>HOTEL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258378" cy="3269589"/>
          </a:xfrm>
        </p:spPr>
        <p:txBody>
          <a:bodyPr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/>
              <a:t>Introduction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/>
              <a:t>ERR Diagram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/>
              <a:t>Tables &amp; Relationships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/>
              <a:t>Queries, Views, Triggers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0" dirty="0"/>
              <a:t>The main objective of this project is to create a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Database Management System</a:t>
            </a:r>
            <a:r>
              <a:rPr lang="en-US" b="0" dirty="0"/>
              <a:t> for a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Hotel.</a:t>
            </a:r>
          </a:p>
          <a:p>
            <a:r>
              <a:rPr lang="en-US" b="0" dirty="0"/>
              <a:t>This project is based on MySQL queries and triggers. We used Python to access the Procedures and Triggers using numbers through a User Interface instead of manually typing down the queries.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88" y="1535889"/>
            <a:ext cx="6043109" cy="3377354"/>
          </a:xfrm>
        </p:spPr>
        <p:txBody>
          <a:bodyPr/>
          <a:lstStyle/>
          <a:p>
            <a:pPr algn="r"/>
            <a:r>
              <a:rPr lang="en-US" sz="4400" dirty="0"/>
              <a:t>err diagram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46" y="2538570"/>
            <a:ext cx="9953308" cy="178086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ERR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103D4-3757-EB8C-5C66-83AC14E7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CA99F7-15C9-2AE1-F8B7-15057E801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23" t="10638" r="5682" b="4367"/>
          <a:stretch/>
        </p:blipFill>
        <p:spPr>
          <a:xfrm>
            <a:off x="9922688" y="0"/>
            <a:ext cx="2269312" cy="3693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0130"/>
            <a:ext cx="9953308" cy="178086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Tables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  <a:effectLst/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8ABD1-F263-C70E-C1E3-B55ADC131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8" t="2790" r="55738" b="13427"/>
          <a:stretch/>
        </p:blipFill>
        <p:spPr>
          <a:xfrm>
            <a:off x="259976" y="134470"/>
            <a:ext cx="3487271" cy="2867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70E673-4753-E08C-1D89-5F2422B558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0" r="61992"/>
          <a:stretch/>
        </p:blipFill>
        <p:spPr>
          <a:xfrm>
            <a:off x="3747247" y="134470"/>
            <a:ext cx="2071123" cy="1810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3302F6-44FF-5B2C-F64A-3756A855A1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6" t="25278" r="57035" b="13993"/>
          <a:stretch/>
        </p:blipFill>
        <p:spPr>
          <a:xfrm>
            <a:off x="3826687" y="1945428"/>
            <a:ext cx="2809175" cy="1518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CAAE7-8AE8-6F36-1F7E-C1062E36C0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89" t="19264" r="60092"/>
          <a:stretch/>
        </p:blipFill>
        <p:spPr>
          <a:xfrm>
            <a:off x="7995275" y="122772"/>
            <a:ext cx="1927413" cy="1780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31102F-674B-8D97-8231-05B4AF1135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218"/>
          <a:stretch/>
        </p:blipFill>
        <p:spPr>
          <a:xfrm>
            <a:off x="5897494" y="107685"/>
            <a:ext cx="2018657" cy="1629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DEAFE8-CA6D-1224-ED60-318FC6F60C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8083" r="68863" b="6379"/>
          <a:stretch/>
        </p:blipFill>
        <p:spPr>
          <a:xfrm>
            <a:off x="508903" y="3036115"/>
            <a:ext cx="1961629" cy="1821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5FEACD-490C-424A-23FE-3DE80B44808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895" t="25938" r="3963" b="14793"/>
          <a:stretch/>
        </p:blipFill>
        <p:spPr>
          <a:xfrm>
            <a:off x="6831107" y="1945428"/>
            <a:ext cx="3091582" cy="1590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1BFA71-7021-9FD9-F884-F567C58DE77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81" r="54944"/>
          <a:stretch/>
        </p:blipFill>
        <p:spPr>
          <a:xfrm>
            <a:off x="125545" y="4891879"/>
            <a:ext cx="2728347" cy="1669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34FA2B-A3F4-6D0A-1533-9C8374FCF36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840" t="12436" r="941"/>
          <a:stretch/>
        </p:blipFill>
        <p:spPr>
          <a:xfrm>
            <a:off x="10063325" y="3840381"/>
            <a:ext cx="2018657" cy="2669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0615B3-E161-4DE2-FD60-5CBA7FFD3AC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3905"/>
          <a:stretch/>
        </p:blipFill>
        <p:spPr>
          <a:xfrm>
            <a:off x="7469378" y="3599117"/>
            <a:ext cx="2438934" cy="2910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56CA70-7A73-1794-47B6-5B49B880273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6887" t="14620" r="2280"/>
          <a:stretch/>
        </p:blipFill>
        <p:spPr>
          <a:xfrm>
            <a:off x="2931399" y="4460959"/>
            <a:ext cx="2144274" cy="2383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CE77B5-BFB2-5745-88D1-9A7210F8EC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914" r="60682"/>
          <a:stretch/>
        </p:blipFill>
        <p:spPr>
          <a:xfrm>
            <a:off x="5230686" y="4418069"/>
            <a:ext cx="2325231" cy="2407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5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pPr marL="114300" lvl="0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sz="2800" dirty="0"/>
              <a:t>Queries, Views, Triggers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650961"/>
            <a:ext cx="8420100" cy="378569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606771"/>
            <a:ext cx="4179570" cy="1524735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659" y="3315282"/>
            <a:ext cx="5414682" cy="285018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Pranav Mudigonda (AP22110010765</a:t>
            </a:r>
          </a:p>
          <a:p>
            <a:pPr algn="ctr"/>
            <a:r>
              <a:rPr lang="en-US" dirty="0" err="1"/>
              <a:t>Sathvik</a:t>
            </a:r>
            <a:r>
              <a:rPr lang="en-US" dirty="0"/>
              <a:t> </a:t>
            </a:r>
            <a:r>
              <a:rPr lang="en-US" dirty="0" err="1"/>
              <a:t>Inguva</a:t>
            </a:r>
            <a:r>
              <a:rPr lang="en-US" dirty="0"/>
              <a:t> (AP22110010748)</a:t>
            </a:r>
          </a:p>
          <a:p>
            <a:pPr algn="ctr"/>
            <a:r>
              <a:rPr lang="en-US" dirty="0" err="1"/>
              <a:t>Chaturya</a:t>
            </a:r>
            <a:r>
              <a:rPr lang="en-US" dirty="0"/>
              <a:t> L (AP2211001033)</a:t>
            </a:r>
          </a:p>
          <a:p>
            <a:pPr algn="ctr"/>
            <a:r>
              <a:rPr lang="en-US" dirty="0" err="1"/>
              <a:t>Poojitha</a:t>
            </a:r>
            <a:r>
              <a:rPr lang="en-US" dirty="0"/>
              <a:t> Naga Sai </a:t>
            </a:r>
            <a:r>
              <a:rPr lang="en-US" dirty="0" err="1"/>
              <a:t>Repalle</a:t>
            </a:r>
            <a:r>
              <a:rPr lang="en-US" dirty="0"/>
              <a:t> (AP22110010775)</a:t>
            </a:r>
          </a:p>
          <a:p>
            <a:pPr algn="ctr"/>
            <a:r>
              <a:rPr lang="en-US" dirty="0"/>
              <a:t>Himanish </a:t>
            </a:r>
            <a:r>
              <a:rPr lang="en-US" dirty="0" err="1"/>
              <a:t>Koneru</a:t>
            </a:r>
            <a:r>
              <a:rPr lang="en-US" dirty="0"/>
              <a:t> (AP22110010735)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F080B7-0402-4C40-AE49-B29D0B04F1C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341</TotalTime>
  <Words>329</Words>
  <Application>Microsoft Office PowerPoint</Application>
  <PresentationFormat>Widescreen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HOTEL MANAGEMENT SYSTEM</vt:lpstr>
      <vt:lpstr>Contents</vt:lpstr>
      <vt:lpstr>Introduction</vt:lpstr>
      <vt:lpstr>err diagram</vt:lpstr>
      <vt:lpstr>ERR DIAGRAM</vt:lpstr>
      <vt:lpstr>Tables</vt:lpstr>
      <vt:lpstr>Queries, Views, Triggers</vt:lpstr>
      <vt:lpstr>THANK YOU</vt:lpstr>
      <vt:lpstr>Overcoming nervousness</vt:lpstr>
      <vt:lpstr>Selecting Visual Aids</vt:lpstr>
      <vt:lpstr>Speaking Impact</vt:lpstr>
      <vt:lpstr>Dynamic  delivery</vt:lpstr>
      <vt:lpstr>Final tips &amp; takeaways</vt:lpstr>
      <vt:lpstr>Speaking engagement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Pranav</dc:creator>
  <cp:lastModifiedBy>Pranav</cp:lastModifiedBy>
  <cp:revision>1</cp:revision>
  <dcterms:created xsi:type="dcterms:W3CDTF">2024-04-21T06:03:48Z</dcterms:created>
  <dcterms:modified xsi:type="dcterms:W3CDTF">2024-04-21T11:45:13Z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