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F65-53D7-4C0E-AF07-995E6712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4F3F-C0DC-4569-BCA5-3C5EBEF2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66CE-62E6-44B8-9D1D-D56AF62F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84AE-6180-4456-96E3-F314D6EE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FAA2-E363-48B4-8C27-CEA9A41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D8BB-B81D-4A3E-ABEC-5B5B6335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2E957-20AE-4FBA-A8D8-7025085E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8F79-ACD2-4ADB-8A2F-9A44FA9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3C40-F533-493B-9051-F1E7CF7F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6BFE-64BA-4C85-9CD8-D45F0AF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EACF9-C597-4478-AA84-E4071E27E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1D10-84E1-4FD3-B33D-618DE80B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5C02-CE3E-4F5C-816F-7D3AE7C7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B805-CA75-4380-BF94-EA6997C3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652-2334-4E17-AE06-1945CBF5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6C2B-DD22-4F5F-8CB4-D2069482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225E-098E-4369-97BF-C1323AE5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A04-F786-4A69-88CB-5AF0CD04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3CE9-C3BF-41F7-B75B-72BDA815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E92F-36EE-465C-B738-0AC62CF8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9CD0-951A-4DF6-B04F-A112A1D2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5853-25FC-4039-9BE7-E7E90CC5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FAED-EBC1-437E-9B90-026C02E8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6CBF-97AC-425B-BF9D-553B8988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48D4-0DBF-440B-A95D-69C635AB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785-4C3D-476E-9A67-0FC2BB35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F51B-7DB2-409D-B1AE-758310EC9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38B8-508A-4EC6-8B3B-F9C727BE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19B2-5BA9-4C6F-86DE-9AC5850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70A07-8770-44CC-9553-0E9C84E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F41B-A05C-433B-9FB2-11FBD385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205B-8F40-4608-8B21-3D72861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389F-87AF-45E1-842C-2B98421D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9D43-9526-4EE5-970D-EF8DD73C5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2DE7C-DF21-4E9A-890B-7B2F931C1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7B93-0681-4B3B-814C-5BF7FCBE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E06EF-EB86-4A69-B95D-E759087E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84BF4-343D-4B7B-B88E-BE0B5461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8D9EE-3E27-4689-BF6F-DD5B468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2CFB-C4A7-4313-9F7B-B0DF49A7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0FF22-17AB-4461-AF24-6EBD2EA0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10CB-10C1-440E-990B-A0CB6A4B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550C0-C5A6-4B62-904E-C9DFB685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A2CB-C1E4-48D1-9B76-56A7B7F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AE147-C979-4AB0-AF16-73027D83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FC2DB-E0BD-41CA-92BF-7A6731C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5ED-832C-43BB-91BA-EFB47D17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A34-CA88-42F7-B7C0-0EBAC9ED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C680D-9473-4C2A-A13E-FB3E985F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1F03-3E03-4A3A-A5E9-B8C100D8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0670-7DE1-463C-A456-1A7A3542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59BE-4826-443B-BC8F-18A9E9F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5EEC-C6AF-4B9F-9952-232F54FC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B5B65-CCFC-4C9A-8AFF-01C941BA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67F7-1E48-4627-94EA-0156A37E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4CFF-6138-4A54-AD42-D1BB77BC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1546-411A-43D5-8AD6-32D562EB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2FC9-2FFF-4661-8277-2585D60A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C1E31-A073-42CA-9341-EC9AC3F1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D86D8-17BC-486E-BE4F-FDA5EAAA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5C16-0407-443C-B0BB-197CF987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B6B5-A98A-4106-A6FA-CF4E89CB86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8E5E8-87D0-4AB1-AD67-D2356E86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9413-987A-46B8-86C5-FCFC7977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6D35-CCC5-4A0C-8532-6F2B0552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5B2B-C691-4CC1-A3EB-E9C861F8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Vemulapalli Sai Pranav</a:t>
            </a:r>
          </a:p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Masters in Data Science</a:t>
            </a:r>
          </a:p>
          <a:p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2A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D276510-908B-4294-9995-9388B8290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r="126"/>
          <a:stretch/>
        </p:blipFill>
        <p:spPr>
          <a:xfrm>
            <a:off x="5337115" y="1448603"/>
            <a:ext cx="1517772" cy="10214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250C19E-C348-4A8A-8161-651100E1AE0A}"/>
              </a:ext>
            </a:extLst>
          </p:cNvPr>
          <p:cNvSpPr txBox="1">
            <a:spLocks/>
          </p:cNvSpPr>
          <p:nvPr/>
        </p:nvSpPr>
        <p:spPr>
          <a:xfrm>
            <a:off x="3810000" y="3828578"/>
            <a:ext cx="4572000" cy="1031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Chatbot (Still working on a better name)</a:t>
            </a:r>
          </a:p>
        </p:txBody>
      </p:sp>
    </p:spTree>
    <p:extLst>
      <p:ext uri="{BB962C8B-B14F-4D97-AF65-F5344CB8AC3E}">
        <p14:creationId xmlns:p14="http://schemas.microsoft.com/office/powerpoint/2010/main" val="11241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531DEF-63DB-497E-9FB9-9EFBC4E0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8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797757D-FE12-45F6-A7D4-4365518D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66236" y="-2661076"/>
            <a:ext cx="5486400" cy="121889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9EE7616-486C-4D05-94DB-DC7DBB74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807396"/>
            <a:ext cx="10515600" cy="4679003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Problem Statement:</a:t>
            </a:r>
          </a:p>
          <a:p>
            <a:pPr algn="l"/>
            <a:r>
              <a:rPr lang="en-US" sz="2200" dirty="0"/>
              <a:t>Concentrate on queries that international students have and include the answers to queries as a response that the chatbot would give.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Issue: (Not a major one, but something to consider)</a:t>
            </a:r>
          </a:p>
          <a:p>
            <a:pPr algn="l"/>
            <a:r>
              <a:rPr lang="en-US" sz="2200" dirty="0"/>
              <a:t>Creating a dataset, you’ll have to do it manually.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81B5C-2884-43E1-B133-6C0EB966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D09B1-1259-40AA-A349-C58452DD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2584B1-0DAA-43F4-AD8E-F82B7E18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Sample Conversation: (Expected Result)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0" dirty="0">
                <a:effectLst/>
                <a:latin typeface="-apple-system"/>
              </a:rPr>
              <a:t>HUMAN - hi</a:t>
            </a:r>
            <a:br>
              <a:rPr lang="en-US" sz="2000" dirty="0"/>
            </a:br>
            <a:r>
              <a:rPr lang="en-US" sz="2000" i="0" dirty="0">
                <a:effectLst/>
                <a:latin typeface="-apple-system"/>
              </a:rPr>
              <a:t>BOT - hi. What’s your name?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i="0" dirty="0">
                <a:effectLst/>
                <a:latin typeface="-apple-system"/>
              </a:rPr>
              <a:t>HUMAN – I’m Sai.</a:t>
            </a:r>
            <a:br>
              <a:rPr lang="en-US" sz="2000" dirty="0"/>
            </a:br>
            <a:r>
              <a:rPr lang="en-US" sz="2000" i="0" dirty="0">
                <a:effectLst/>
                <a:latin typeface="-apple-system"/>
              </a:rPr>
              <a:t>BOT – how can I help you?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i="0" dirty="0">
                <a:effectLst/>
                <a:latin typeface="-apple-system"/>
              </a:rPr>
              <a:t>HUMAN – I have a query regarding my admission.</a:t>
            </a:r>
            <a:br>
              <a:rPr lang="en-US" sz="2000" dirty="0"/>
            </a:br>
            <a:r>
              <a:rPr lang="en-US" sz="2000" i="0" dirty="0">
                <a:effectLst/>
                <a:latin typeface="-apple-system"/>
              </a:rPr>
              <a:t>BOT – Yeah, Please visit the provided link (-----), you can look up the information there.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14" name="Picture 5" descr="A robot using a laptop sitting on a blue chair">
            <a:extLst>
              <a:ext uri="{FF2B5EF4-FFF2-40B4-BE49-F238E27FC236}">
                <a16:creationId xmlns:a16="http://schemas.microsoft.com/office/drawing/2014/main" id="{0331D5E1-6307-0DD2-F60B-DA6B5241D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4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2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5D7C-BE95-485A-A70D-3EA4B122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F6C1A0A-E1BD-0706-750C-EBB2752A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Vemulapalli, Sai Pranav</dc:creator>
  <cp:lastModifiedBy>Vemulapalli, Sai Pranav</cp:lastModifiedBy>
  <cp:revision>11</cp:revision>
  <dcterms:created xsi:type="dcterms:W3CDTF">2022-10-26T21:17:17Z</dcterms:created>
  <dcterms:modified xsi:type="dcterms:W3CDTF">2022-10-27T00:08:53Z</dcterms:modified>
</cp:coreProperties>
</file>