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1" r:id="rId9"/>
    <p:sldId id="292" r:id="rId10"/>
    <p:sldId id="300" r:id="rId11"/>
    <p:sldId id="299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Diabetes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85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VEMULAPALLI Sai Pranav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Mark Anthony De Castro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Exploring the Dataset…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B3A0D-3030-47E2-8ABA-78B3A528DECF}"/>
              </a:ext>
            </a:extLst>
          </p:cNvPr>
          <p:cNvSpPr txBox="1"/>
          <p:nvPr/>
        </p:nvSpPr>
        <p:spPr>
          <a:xfrm>
            <a:off x="1171852" y="2396971"/>
            <a:ext cx="9845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 Attributes: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BMI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S1-S6</a:t>
            </a:r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CBA799-65B3-4FFE-9885-19A57F4C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12" y="817573"/>
            <a:ext cx="3412067" cy="2068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What’s the best attribute?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E4143-A42F-423F-994B-D688796764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383" y="618067"/>
            <a:ext cx="5458203" cy="55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12E9B-BA69-4F20-BB30-62AF9A75E855}"/>
              </a:ext>
            </a:extLst>
          </p:cNvPr>
          <p:cNvSpPr txBox="1"/>
          <p:nvPr/>
        </p:nvSpPr>
        <p:spPr>
          <a:xfrm>
            <a:off x="728429" y="3531215"/>
            <a:ext cx="31515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Best Correlation with Y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BMI=.59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S5=.57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3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7405A9F-CE69-43CF-8C4D-5FB9CCB6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241" y="1554957"/>
            <a:ext cx="7648734" cy="5099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6D326-68BB-411D-99A1-D6CB95CA9694}"/>
              </a:ext>
            </a:extLst>
          </p:cNvPr>
          <p:cNvSpPr txBox="1"/>
          <p:nvPr/>
        </p:nvSpPr>
        <p:spPr>
          <a:xfrm>
            <a:off x="4657725" y="813316"/>
            <a:ext cx="3629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BMI to Y</a:t>
            </a:r>
          </a:p>
        </p:txBody>
      </p:sp>
    </p:spTree>
    <p:extLst>
      <p:ext uri="{BB962C8B-B14F-4D97-AF65-F5344CB8AC3E}">
        <p14:creationId xmlns:p14="http://schemas.microsoft.com/office/powerpoint/2010/main" val="214093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BDD9-68F1-4D40-9E5D-45A09439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117" y="559308"/>
            <a:ext cx="5400508" cy="1188720"/>
          </a:xfrm>
        </p:spPr>
        <p:txBody>
          <a:bodyPr>
            <a:normAutofit/>
          </a:bodyPr>
          <a:lstStyle/>
          <a:p>
            <a:r>
              <a:rPr lang="en-US" sz="4800" dirty="0"/>
              <a:t>BMI and S5 to 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E210C33-FA89-43A7-8CE5-22F69B395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1748028"/>
            <a:ext cx="7372349" cy="4795647"/>
          </a:xfrm>
        </p:spPr>
      </p:pic>
    </p:spTree>
    <p:extLst>
      <p:ext uri="{BB962C8B-B14F-4D97-AF65-F5344CB8AC3E}">
        <p14:creationId xmlns:p14="http://schemas.microsoft.com/office/powerpoint/2010/main" val="95688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73E8D-2A74-43C8-8EE2-0834E099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Most optimal training size?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D5A833-9E2D-4167-963F-EB077C468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00535"/>
              </p:ext>
            </p:extLst>
          </p:nvPr>
        </p:nvGraphicFramePr>
        <p:xfrm>
          <a:off x="4428232" y="2628900"/>
          <a:ext cx="7317234" cy="198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078">
                  <a:extLst>
                    <a:ext uri="{9D8B030D-6E8A-4147-A177-3AD203B41FA5}">
                      <a16:colId xmlns:a16="http://schemas.microsoft.com/office/drawing/2014/main" val="28239509"/>
                    </a:ext>
                  </a:extLst>
                </a:gridCol>
                <a:gridCol w="2439078">
                  <a:extLst>
                    <a:ext uri="{9D8B030D-6E8A-4147-A177-3AD203B41FA5}">
                      <a16:colId xmlns:a16="http://schemas.microsoft.com/office/drawing/2014/main" val="3370657962"/>
                    </a:ext>
                  </a:extLst>
                </a:gridCol>
                <a:gridCol w="2439078">
                  <a:extLst>
                    <a:ext uri="{9D8B030D-6E8A-4147-A177-3AD203B41FA5}">
                      <a16:colId xmlns:a16="http://schemas.microsoft.com/office/drawing/2014/main" val="1413519207"/>
                    </a:ext>
                  </a:extLst>
                </a:gridCol>
              </a:tblGrid>
              <a:tr h="397201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90272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/>
                        </a:rPr>
                        <a:t>1138.9131289086124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/>
                        </a:rPr>
                        <a:t>6022.590329342689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61375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/>
                        </a:rPr>
                        <a:t>1445.370038278792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/>
                        </a:rPr>
                        <a:t>4549.073785729933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34910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/>
                        </a:rPr>
                        <a:t>2427.8447762616242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/>
                        </a:rPr>
                        <a:t>3347.626438732811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0008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/>
                        </a:rPr>
                        <a:t>2882.574504032785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/>
                        </a:rPr>
                        <a:t>3139.193046631809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1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4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0C418F9-B1A3-4097-9C97-E1C9F3149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074" name="Picture 2" descr="Image result for confused face">
            <a:extLst>
              <a:ext uri="{FF2B5EF4-FFF2-40B4-BE49-F238E27FC236}">
                <a16:creationId xmlns:a16="http://schemas.microsoft.com/office/drawing/2014/main" id="{87049E4C-5615-403A-ACAB-484BB07639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519"/>
          <a:stretch/>
        </p:blipFill>
        <p:spPr bwMode="auto">
          <a:xfrm>
            <a:off x="446533" y="457201"/>
            <a:ext cx="7595655" cy="5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B5E8ED2-C3EC-40AD-BDB9-27E589B52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274C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501E-8C5B-4436-BB8C-6BA8D8274B7D}"/>
              </a:ext>
            </a:extLst>
          </p:cNvPr>
          <p:cNvSpPr txBox="1"/>
          <p:nvPr/>
        </p:nvSpPr>
        <p:spPr>
          <a:xfrm>
            <a:off x="9116584" y="1660123"/>
            <a:ext cx="271656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1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35D-7E6E-41D9-B0F3-FC5C9F44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u="sng" dirty="0"/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41295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9C8D-8C50-4F16-9FB0-7A909AB4D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034" y="2691493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455699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{AFF2B138-61D2-433D-BE32-D211BC780751}tf67061901_win32</Template>
  <TotalTime>1077</TotalTime>
  <Words>75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Franklin Gothic Book</vt:lpstr>
      <vt:lpstr>Franklin Gothic Demi</vt:lpstr>
      <vt:lpstr>Gill Sans MT</vt:lpstr>
      <vt:lpstr>Wingdings 2</vt:lpstr>
      <vt:lpstr>DividendVTI</vt:lpstr>
      <vt:lpstr>Diabetes</vt:lpstr>
      <vt:lpstr>Exploring the Dataset…</vt:lpstr>
      <vt:lpstr>What’s the best attribute?</vt:lpstr>
      <vt:lpstr>PowerPoint Presentation</vt:lpstr>
      <vt:lpstr>BMI and S5 to Y</vt:lpstr>
      <vt:lpstr>Most optimal training size?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Mark Anthony De Castro</dc:creator>
  <cp:lastModifiedBy>Vemulapalli, Mr. Sai Pranav</cp:lastModifiedBy>
  <cp:revision>12</cp:revision>
  <dcterms:created xsi:type="dcterms:W3CDTF">2021-03-19T21:07:19Z</dcterms:created>
  <dcterms:modified xsi:type="dcterms:W3CDTF">2021-03-21T01:38:20Z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