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4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93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8732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391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09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71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11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49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9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1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5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85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0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0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3557-12FB-46BB-BC5C-457147B6A8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5772-EAA1-4FCB-9E7A-9B8A7EB90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05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01E1-583C-AC56-04B3-93D873107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Technohacks</a:t>
            </a:r>
            <a:r>
              <a:rPr lang="en-IN" dirty="0"/>
              <a:t> internship task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53F1D-2E59-989B-5AA6-C41B77753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Creation of interactive dashboard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7A924-5F85-BC37-CEC4-48AEB84C2293}"/>
              </a:ext>
            </a:extLst>
          </p:cNvPr>
          <p:cNvSpPr txBox="1"/>
          <p:nvPr/>
        </p:nvSpPr>
        <p:spPr>
          <a:xfrm>
            <a:off x="2958957" y="4777483"/>
            <a:ext cx="2455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Pranav Patel</a:t>
            </a:r>
          </a:p>
          <a:p>
            <a:endParaRPr lang="en-IN" dirty="0"/>
          </a:p>
          <a:p>
            <a:r>
              <a:rPr lang="en-IN" dirty="0"/>
              <a:t>Id:22cs060</a:t>
            </a:r>
          </a:p>
        </p:txBody>
      </p:sp>
    </p:spTree>
    <p:extLst>
      <p:ext uri="{BB962C8B-B14F-4D97-AF65-F5344CB8AC3E}">
        <p14:creationId xmlns:p14="http://schemas.microsoft.com/office/powerpoint/2010/main" val="38054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B8C-8B91-7FFE-F13F-5299570E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00FD-2929-DD1B-C3B1-EF6E52B5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Vrinda store wants to create an annual sales report for 2022.So </a:t>
            </a:r>
            <a:r>
              <a:rPr lang="en-IN"/>
              <a:t>that, Vrinda </a:t>
            </a:r>
            <a:r>
              <a:rPr lang="en-IN" dirty="0"/>
              <a:t>can understand their customers and optimize some new methods to grow more sales in the following year i.e. 2023.  </a:t>
            </a:r>
          </a:p>
        </p:txBody>
      </p:sp>
    </p:spTree>
    <p:extLst>
      <p:ext uri="{BB962C8B-B14F-4D97-AF65-F5344CB8AC3E}">
        <p14:creationId xmlns:p14="http://schemas.microsoft.com/office/powerpoint/2010/main" val="83373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37BC-6E01-F8D0-C184-A0999580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E6F021-CCD1-EBCE-C6C9-EA7B84BA7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436908"/>
            <a:ext cx="1013450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the sales and orders using single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month got the highest sales and orders?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purchased more - men or women in 2022?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are different order status in 2022?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 top 10 states contributing to the sales?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 between age and gender based on number of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channel is contributing to maximum sales?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selling category?, etc.</a:t>
            </a:r>
          </a:p>
        </p:txBody>
      </p:sp>
    </p:spTree>
    <p:extLst>
      <p:ext uri="{BB962C8B-B14F-4D97-AF65-F5344CB8AC3E}">
        <p14:creationId xmlns:p14="http://schemas.microsoft.com/office/powerpoint/2010/main" val="303225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DBBE-54BE-7051-B2AE-2803B537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6A98-D966-0797-8967-C139BDD5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https://github.com/pranav444444/technohacks-internship-task-4.git</a:t>
            </a:r>
          </a:p>
        </p:txBody>
      </p:sp>
    </p:spTree>
    <p:extLst>
      <p:ext uri="{BB962C8B-B14F-4D97-AF65-F5344CB8AC3E}">
        <p14:creationId xmlns:p14="http://schemas.microsoft.com/office/powerpoint/2010/main" val="231542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7634-94AB-2D8E-5B98-3DD82455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5F734-9705-EC7A-FFDE-30E1BAE3F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4" y="2193925"/>
            <a:ext cx="10512491" cy="4024313"/>
          </a:xfrm>
        </p:spPr>
      </p:pic>
    </p:spTree>
    <p:extLst>
      <p:ext uri="{BB962C8B-B14F-4D97-AF65-F5344CB8AC3E}">
        <p14:creationId xmlns:p14="http://schemas.microsoft.com/office/powerpoint/2010/main" val="152806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8DB2-9182-EDEC-C91D-B400C437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A823-C741-A8AE-D873-148F72FD2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Women are more likely to buy compared to men (~65%)</a:t>
            </a:r>
          </a:p>
          <a:p>
            <a:r>
              <a:rPr lang="en-IN" dirty="0"/>
              <a:t> Maharashtra, Karnataka and Uttar Pradesh are the top 3 states (~35%)</a:t>
            </a:r>
          </a:p>
          <a:p>
            <a:r>
              <a:rPr lang="en-IN" dirty="0"/>
              <a:t> Adult age group (30–49 yrs) is max contributing (~50%)</a:t>
            </a:r>
          </a:p>
          <a:p>
            <a:r>
              <a:rPr lang="en-IN" dirty="0"/>
              <a:t>Amazon, Flipkart and Myntra channels are max contributing (~80%)</a:t>
            </a:r>
          </a:p>
        </p:txBody>
      </p:sp>
    </p:spTree>
    <p:extLst>
      <p:ext uri="{BB962C8B-B14F-4D97-AF65-F5344CB8AC3E}">
        <p14:creationId xmlns:p14="http://schemas.microsoft.com/office/powerpoint/2010/main" val="80121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2A49-E2CB-7519-27F0-0C03490F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DFF6-78D4-A141-82FF-64F092CF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b="1" dirty="0"/>
              <a:t>women</a:t>
            </a:r>
            <a:r>
              <a:rPr lang="en-US" dirty="0"/>
              <a:t> customers of age group (</a:t>
            </a:r>
            <a:r>
              <a:rPr lang="en-US" b="1" dirty="0"/>
              <a:t>30–49</a:t>
            </a:r>
            <a:r>
              <a:rPr lang="en-US" dirty="0"/>
              <a:t> yrs) living in </a:t>
            </a:r>
            <a:r>
              <a:rPr lang="en-US" b="1" dirty="0"/>
              <a:t>Maharashtra, Karnataka and Uttar Pradesh</a:t>
            </a:r>
            <a:r>
              <a:rPr lang="en-US" dirty="0"/>
              <a:t> by showing ads/offers/coupons available on </a:t>
            </a:r>
            <a:r>
              <a:rPr lang="en-US" b="1" dirty="0"/>
              <a:t>Amazon, Flipkart and Myntra </a:t>
            </a:r>
            <a:r>
              <a:rPr lang="en-US" dirty="0"/>
              <a:t> to increase your sales and earn a good profit.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1736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747</TotalTime>
  <Words>246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Technohacks internship task 4</vt:lpstr>
      <vt:lpstr>objective</vt:lpstr>
      <vt:lpstr>Sample questions</vt:lpstr>
      <vt:lpstr>Project link</vt:lpstr>
      <vt:lpstr>Dashboard image</vt:lpstr>
      <vt:lpstr>Sample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Patel</dc:creator>
  <cp:lastModifiedBy>Pranav Patel</cp:lastModifiedBy>
  <cp:revision>7</cp:revision>
  <dcterms:created xsi:type="dcterms:W3CDTF">2025-06-14T07:56:40Z</dcterms:created>
  <dcterms:modified xsi:type="dcterms:W3CDTF">2025-06-14T20:23:45Z</dcterms:modified>
</cp:coreProperties>
</file>