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6"/>
  </p:notesMasterIdLst>
  <p:sldIdLst>
    <p:sldId id="347" r:id="rId5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C81"/>
    <a:srgbClr val="996633"/>
    <a:srgbClr val="336600"/>
    <a:srgbClr val="000066"/>
    <a:srgbClr val="006666"/>
    <a:srgbClr val="006600"/>
    <a:srgbClr val="FFFF99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4CD74-50B9-4907-8EA4-9316591F7B0E}" v="7" dt="2024-02-05T06:04:02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4660"/>
  </p:normalViewPr>
  <p:slideViewPr>
    <p:cSldViewPr snapToGrid="0">
      <p:cViewPr>
        <p:scale>
          <a:sx n="50" d="100"/>
          <a:sy n="50" d="100"/>
        </p:scale>
        <p:origin x="2132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A2E11F-74B3-4770-AFE1-794350DCC6B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1</a:t>
            </a:fld>
            <a:endParaRPr lang="en-US" altLang="ja-JP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2050" cy="372903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21225"/>
            <a:ext cx="5446713" cy="4471988"/>
          </a:xfrm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52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65125" y="381000"/>
            <a:ext cx="8428038" cy="5875338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ea typeface="MS PGothic" pitchFamily="34" charset="-128"/>
            </a:endParaRPr>
          </a:p>
        </p:txBody>
      </p:sp>
      <p:pic>
        <p:nvPicPr>
          <p:cNvPr id="5" name="Picture 5" descr="foo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4288"/>
            <a:ext cx="9144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762000"/>
            <a:ext cx="4924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0"/>
            <a:ext cx="7772400" cy="685800"/>
          </a:xfrm>
        </p:spPr>
        <p:txBody>
          <a:bodyPr lIns="91440" anchor="t"/>
          <a:lstStyle>
            <a:lvl1pPr>
              <a:defRPr sz="28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10200"/>
            <a:ext cx="6400800" cy="457200"/>
          </a:xfrm>
        </p:spPr>
        <p:txBody>
          <a:bodyPr lIns="91440" tIns="45720"/>
          <a:lstStyle>
            <a:lvl1pPr marL="0" indent="0">
              <a:buFont typeface="Wingdings" pitchFamily="2" charset="2"/>
              <a:buNone/>
              <a:defRPr>
                <a:solidFill>
                  <a:srgbClr val="777777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1000"/>
            <a:ext cx="2049463" cy="5934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438" y="381000"/>
            <a:ext cx="5995987" cy="593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990600"/>
            <a:ext cx="4011613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990600"/>
            <a:ext cx="40132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81000"/>
            <a:ext cx="81454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990600"/>
            <a:ext cx="817721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3"/>
            <a:endParaRPr lang="ja-JP" altLang="en-US"/>
          </a:p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  <a:p>
            <a:pPr lvl="3"/>
            <a:endParaRPr lang="en-US" altLang="ja-JP"/>
          </a:p>
          <a:p>
            <a:pPr lvl="4"/>
            <a:endParaRPr lang="ja-JP" altLang="en-US"/>
          </a:p>
        </p:txBody>
      </p:sp>
      <p:pic>
        <p:nvPicPr>
          <p:cNvPr id="1028" name="Picture 4" descr="Untitled-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 userDrawn="1"/>
        </p:nvSpPr>
        <p:spPr bwMode="auto">
          <a:xfrm>
            <a:off x="4286250" y="6400800"/>
            <a:ext cx="514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B4457986-3D9F-4F8A-9257-5ED50C7950A8}" type="slidenum">
              <a:rPr lang="ja-JP" altLang="en-US" sz="1200" smtClean="0">
                <a:solidFill>
                  <a:schemeClr val="bg1"/>
                </a:solidFill>
                <a:ea typeface="MS PGothic" pitchFamily="34" charset="-128"/>
              </a:rPr>
              <a:pPr algn="ctr" eaLnBrk="1" hangingPunct="1">
                <a:defRPr/>
              </a:pPr>
              <a:t>‹#›</a:t>
            </a:fld>
            <a:endParaRPr lang="en-US" altLang="ja-JP" sz="120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328738" y="6513513"/>
            <a:ext cx="2057400" cy="2603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100" b="1">
                <a:solidFill>
                  <a:srgbClr val="FFFFFF"/>
                </a:solidFill>
                <a:ea typeface="MS PGothic" pitchFamily="34" charset="-128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6667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ú"/>
        <a:defRPr sz="1400">
          <a:solidFill>
            <a:srgbClr val="003399"/>
          </a:solidFill>
          <a:latin typeface="+mn-lt"/>
        </a:defRPr>
      </a:lvl2pPr>
      <a:lvl3pPr marL="1047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rgbClr val="003399"/>
          </a:solidFill>
          <a:latin typeface="+mn-lt"/>
        </a:defRPr>
      </a:lvl3pPr>
      <a:lvl4pPr marL="1428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–"/>
        <a:defRPr sz="1000">
          <a:solidFill>
            <a:srgbClr val="003399"/>
          </a:solidFill>
          <a:latin typeface="+mn-lt"/>
        </a:defRPr>
      </a:lvl4pPr>
      <a:lvl5pPr marL="1809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5pPr>
      <a:lvl6pPr marL="22669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6pPr>
      <a:lvl7pPr marL="27241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7pPr>
      <a:lvl8pPr marL="31813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8pPr>
      <a:lvl9pPr marL="36385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41300" y="1187450"/>
            <a:ext cx="4429124" cy="4876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Summary:</a:t>
            </a:r>
          </a:p>
          <a:p>
            <a:pPr marL="171450" indent="-171450" algn="just">
              <a:spcBef>
                <a:spcPct val="50000"/>
              </a:spcBef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000" dirty="0">
                <a:ea typeface="MS PGothic" pitchFamily="34" charset="-128"/>
                <a:cs typeface="Arial" charset="0"/>
              </a:rPr>
              <a:t>Completed Infosys training with stream </a:t>
            </a:r>
            <a:r>
              <a:rPr lang="en-US" altLang="ja-JP" sz="1000" b="1" dirty="0">
                <a:ea typeface="MS PGothic" pitchFamily="34" charset="-128"/>
                <a:cs typeface="Arial" charset="0"/>
              </a:rPr>
              <a:t>MS Track </a:t>
            </a:r>
            <a:r>
              <a:rPr lang="en-US" altLang="ja-JP" sz="1000" dirty="0">
                <a:ea typeface="MS PGothic" pitchFamily="34" charset="-128"/>
                <a:cs typeface="Arial" charset="0"/>
              </a:rPr>
              <a:t>in September 2022.</a:t>
            </a:r>
            <a:endParaRPr lang="en-US" altLang="ja-JP" sz="1000" b="1" dirty="0">
              <a:ea typeface="MS PGothic" pitchFamily="34" charset="-128"/>
              <a:cs typeface="Arial" charset="0"/>
            </a:endParaRPr>
          </a:p>
          <a:p>
            <a:pPr marL="171450" indent="-171450" algn="just">
              <a:spcBef>
                <a:spcPct val="50000"/>
              </a:spcBef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000" dirty="0">
                <a:ea typeface="MS PGothic" pitchFamily="34" charset="-128"/>
                <a:cs typeface="Arial" charset="0"/>
              </a:rPr>
              <a:t>Completed Reskill in Angular in October 2022 and MEAN STACK in Aug 2023 .</a:t>
            </a:r>
          </a:p>
          <a:p>
            <a:pPr marL="171450" indent="-171450" algn="just">
              <a:spcBef>
                <a:spcPct val="50000"/>
              </a:spcBef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000" dirty="0">
                <a:ea typeface="MS PGothic" pitchFamily="34" charset="-128"/>
                <a:cs typeface="Arial" charset="0"/>
              </a:rPr>
              <a:t>Flexible to learn and getting trained in new technologies and work on it.</a:t>
            </a:r>
            <a:endParaRPr lang="en-US" altLang="ja-JP" sz="1000" b="1" dirty="0">
              <a:ea typeface="MS PGothic" pitchFamily="34" charset="-128"/>
              <a:cs typeface="Arial" charset="0"/>
            </a:endParaRPr>
          </a:p>
          <a:p>
            <a:pPr algn="just" eaLnBrk="0" hangingPunct="0">
              <a:defRPr/>
            </a:pPr>
            <a:endParaRPr lang="en-US" altLang="ja-JP" sz="1000" b="1" dirty="0">
              <a:ea typeface="MS PGothic" pitchFamily="34" charset="-128"/>
              <a:cs typeface="Arial" charset="0"/>
            </a:endParaRPr>
          </a:p>
          <a:p>
            <a:pPr algn="just" eaLnBrk="0" hangingPunct="0"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Domain / Technical Expertise :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000" dirty="0">
                <a:ea typeface="ＭＳ Ｐゴシック" pitchFamily="1" charset="-128"/>
              </a:rPr>
              <a:t>IDEs 		 :   Visual Studio, VS code, Postman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000" dirty="0">
                <a:ea typeface="ＭＳ Ｐゴシック" pitchFamily="1" charset="-128"/>
              </a:rPr>
              <a:t>Programming Languages	 :   C#</a:t>
            </a:r>
            <a:r>
              <a:rPr lang="en-US" altLang="ja-JP" sz="1000" dirty="0">
                <a:solidFill>
                  <a:srgbClr val="000000"/>
                </a:solidFill>
                <a:latin typeface="roboto" panose="02000000000000000000" pitchFamily="2" charset="0"/>
                <a:ea typeface="ＭＳ Ｐゴシック" pitchFamily="1" charset="-128"/>
              </a:rPr>
              <a:t>, HTML, CSS, JS, Java</a:t>
            </a:r>
            <a:endParaRPr lang="en-US" altLang="ja-JP" sz="1000" dirty="0">
              <a:ea typeface="ＭＳ Ｐゴシック" pitchFamily="1" charset="-128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000" dirty="0">
                <a:ea typeface="HGPｺﾞｼｯｸE" pitchFamily="50" charset="-128"/>
                <a:cs typeface="Arial" charset="0"/>
              </a:rPr>
              <a:t>Database   		 :  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</a:t>
            </a:r>
            <a:r>
              <a:rPr lang="en-US" sz="1000" dirty="0">
                <a:solidFill>
                  <a:srgbClr val="000000"/>
                </a:solidFill>
                <a:latin typeface="roboto" panose="02000000000000000000" pitchFamily="2" charset="0"/>
              </a:rPr>
              <a:t>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 SQLServer, Mongodb,</a:t>
            </a:r>
            <a:endParaRPr lang="en-US" altLang="ja-JP" sz="1000" dirty="0">
              <a:ea typeface="HGPｺﾞｼｯｸE" pitchFamily="50" charset="-128"/>
              <a:cs typeface="Arial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000" dirty="0">
                <a:ea typeface="HGPｺﾞｼｯｸE" pitchFamily="50" charset="-128"/>
                <a:cs typeface="Arial" charset="0"/>
              </a:rPr>
              <a:t>Framework 		 : .NET Framework, Angular,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000" dirty="0">
                <a:ea typeface="HGPｺﾞｼｯｸE" pitchFamily="50" charset="-128"/>
                <a:cs typeface="Arial" charset="0"/>
              </a:rPr>
              <a:t>		    Node Js		       </a:t>
            </a:r>
          </a:p>
          <a:p>
            <a:pPr algn="just" eaLnBrk="0" hangingPunct="0">
              <a:spcBef>
                <a:spcPct val="50000"/>
              </a:spcBef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>
              <a:defRPr/>
            </a:pPr>
            <a:endParaRPr lang="en-US" altLang="ja-JP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Qualifications</a:t>
            </a:r>
            <a:r>
              <a:rPr lang="en-US" altLang="ja-JP" sz="1000" b="1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:</a:t>
            </a: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 </a:t>
            </a:r>
          </a:p>
          <a:p>
            <a:pPr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SSC From Maharashtra State Board.</a:t>
            </a:r>
          </a:p>
          <a:p>
            <a:pPr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HSC From Maharashtra State Board.</a:t>
            </a:r>
          </a:p>
          <a:p>
            <a:pPr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ja-JP" sz="1000" dirty="0">
                <a:ea typeface="HGPｺﾞｼｯｸE" pitchFamily="50" charset="-128"/>
              </a:rPr>
              <a:t>B.E Degree in Mechanical Engineering.</a:t>
            </a: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ea typeface="HGPｺﾞｼｯｸE" pitchFamily="50" charset="-128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ea typeface="HGPｺﾞｼｯｸE" pitchFamily="50" charset="-128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solidFill>
                <a:srgbClr val="000000"/>
              </a:solidFill>
              <a:ea typeface="MS PGothic" pitchFamily="34" charset="-128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900" dirty="0">
              <a:solidFill>
                <a:srgbClr val="000000"/>
              </a:solidFill>
              <a:ea typeface="MS PGothic" pitchFamily="34" charset="-128"/>
            </a:endParaRPr>
          </a:p>
          <a:p>
            <a:pPr algn="just">
              <a:defRPr/>
            </a:pPr>
            <a:endParaRPr lang="en-US" altLang="ja-JP" sz="900" dirty="0">
              <a:ea typeface="MS PGothic" pitchFamily="34" charset="-128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657724" y="962025"/>
            <a:ext cx="4267200" cy="426449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/>
          <a:lstStyle>
            <a:lvl1pPr marL="82550" indent="-82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defRPr/>
            </a:pPr>
            <a:endParaRPr lang="en-US" altLang="ja-JP" sz="11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just">
              <a:defRPr/>
            </a:pPr>
            <a:endParaRPr lang="en-US" altLang="ja-JP" sz="11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just"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Trainings at Infosys, Mysore :</a:t>
            </a:r>
          </a:p>
          <a:p>
            <a:pPr algn="just">
              <a:defRPr/>
            </a:pPr>
            <a:endParaRPr lang="en-US" altLang="ja-JP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n-US" altLang="ja-JP" sz="1000" b="1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MS Track – Stream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Basic C Sharp Programming, Advance C Sharp Programming.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Entity Framework Core.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Developing Services using ASP Dot Net Core Web API.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Securing Backend Layers.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0" indent="0" algn="just"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Learnings Completed on Lex :</a:t>
            </a:r>
          </a:p>
          <a:p>
            <a:pPr marL="0" indent="0" algn="just">
              <a:defRPr/>
            </a:pPr>
            <a:endParaRPr lang="en-US" altLang="ja-JP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Infosys Certified Dotnet Core Angular Developer.</a:t>
            </a: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Infosys Certified Dotnet Core Web API Developer.</a:t>
            </a: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Infosys Global Agile Developer Certification.</a:t>
            </a: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Infosys Certified Digital Accessibility Associate.</a:t>
            </a:r>
            <a:endParaRPr lang="en-US" altLang="ja-JP" sz="1000" b="1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n-US" sz="1000" dirty="0">
                <a:effectLst/>
                <a:latin typeface="+mj-lt"/>
              </a:rPr>
              <a:t>Infosys Certified .NET Microservices Developer Fundamentals.</a:t>
            </a: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n-US" sz="1000" dirty="0">
                <a:effectLst/>
                <a:latin typeface="+mj-lt"/>
              </a:rPr>
              <a:t>Infosys Certified Front End Web Developers</a:t>
            </a: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n-US" sz="1000" dirty="0">
                <a:effectLst/>
                <a:latin typeface="+mj-lt"/>
              </a:rPr>
              <a:t>Infosys Certified CPQ Developer</a:t>
            </a: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n-US" sz="1000" dirty="0">
                <a:effectLst/>
                <a:latin typeface="+mj-lt"/>
              </a:rPr>
              <a:t>Infosys Certified .NET Microservices Developer Fundamentals</a:t>
            </a: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r>
              <a:rPr lang="en-US" sz="1000" dirty="0">
                <a:latin typeface="+mj-lt"/>
              </a:rPr>
              <a:t>Infosys Certified </a:t>
            </a:r>
            <a:endParaRPr lang="en-US" sz="1000" dirty="0">
              <a:effectLst/>
              <a:latin typeface="+mj-lt"/>
            </a:endParaRPr>
          </a:p>
          <a:p>
            <a:pPr marL="0" indent="0" algn="just">
              <a:defRPr/>
            </a:pPr>
            <a:r>
              <a:rPr lang="en-US" sz="1050" b="0" dirty="0">
                <a:effectLst/>
                <a:latin typeface="SiemensSans"/>
              </a:rPr>
              <a:t>	</a:t>
            </a:r>
          </a:p>
          <a:p>
            <a:pPr marL="0" indent="0" algn="just">
              <a:defRPr/>
            </a:pPr>
            <a:r>
              <a:rPr lang="en-US" sz="1100" b="1" dirty="0">
                <a:latin typeface="SiemensSans"/>
              </a:rPr>
              <a:t>Project</a:t>
            </a:r>
          </a:p>
          <a:p>
            <a:pPr marL="0" indent="0" algn="just">
              <a:defRPr/>
            </a:pPr>
            <a:r>
              <a:rPr lang="en-US" sz="1100" b="1" dirty="0">
                <a:effectLst/>
                <a:latin typeface="SiemensSans"/>
              </a:rPr>
              <a:t>* </a:t>
            </a:r>
            <a:r>
              <a:rPr lang="en-US" sz="1050" b="1" i="1" dirty="0">
                <a:effectLst/>
                <a:latin typeface="SiemensSans"/>
              </a:rPr>
              <a:t>U</a:t>
            </a:r>
            <a:r>
              <a:rPr lang="en-US" sz="1050" b="1" i="1" dirty="0">
                <a:latin typeface="SiemensSans"/>
              </a:rPr>
              <a:t>sing HTML , CSS,  JS, Angular </a:t>
            </a:r>
            <a:endParaRPr lang="en-US" sz="1050" b="1" i="1" dirty="0">
              <a:effectLst/>
              <a:latin typeface="SiemensSans"/>
            </a:endParaRPr>
          </a:p>
          <a:p>
            <a:pPr marL="228600" indent="-228600" algn="just">
              <a:buAutoNum type="arabicParenR"/>
              <a:defRPr/>
            </a:pPr>
            <a:r>
              <a:rPr lang="en-US" sz="1100" dirty="0">
                <a:latin typeface="SiemensSans"/>
              </a:rPr>
              <a:t>Amazon Clon	4)</a:t>
            </a:r>
            <a:r>
              <a:rPr lang="en-US" sz="1100">
                <a:latin typeface="SiemensSans"/>
              </a:rPr>
              <a:t>Ecommerce- Webiste</a:t>
            </a:r>
            <a:r>
              <a:rPr lang="en-US" sz="1100" dirty="0">
                <a:latin typeface="SiemensSans"/>
              </a:rPr>
              <a:t>(Angular)</a:t>
            </a:r>
          </a:p>
          <a:p>
            <a:pPr marL="0" indent="0" algn="just">
              <a:defRPr/>
            </a:pPr>
            <a:r>
              <a:rPr lang="en-US" sz="1100" dirty="0">
                <a:latin typeface="SiemensSans"/>
              </a:rPr>
              <a:t>2)   Spotify Clone</a:t>
            </a:r>
          </a:p>
          <a:p>
            <a:pPr marL="228600" indent="-228600" algn="just">
              <a:buAutoNum type="arabicParenR" startAt="3"/>
              <a:defRPr/>
            </a:pPr>
            <a:r>
              <a:rPr lang="en-US" sz="1100" dirty="0">
                <a:latin typeface="SiemensSans"/>
              </a:rPr>
              <a:t>Portpolio</a:t>
            </a:r>
          </a:p>
          <a:p>
            <a:pPr marL="0" indent="0" algn="just"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0" indent="0" algn="just"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Strength :</a:t>
            </a:r>
          </a:p>
          <a:p>
            <a:pPr marL="0" indent="0" algn="just">
              <a:defRPr/>
            </a:pPr>
            <a:endParaRPr lang="en-US" altLang="ja-JP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Collaborative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Positive Attitude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Solving Problems</a:t>
            </a:r>
          </a:p>
          <a:p>
            <a:pPr marL="0" indent="0" algn="just">
              <a:defRPr/>
            </a:pPr>
            <a:endParaRPr lang="en-US" altLang="ja-JP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0" indent="0" algn="just">
              <a:defRPr/>
            </a:pPr>
            <a:endParaRPr lang="en-US" altLang="ja-JP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0" indent="0" algn="just">
              <a:defRPr/>
            </a:pPr>
            <a:endParaRPr lang="en-US" altLang="ja-JP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0" indent="0" algn="just"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just"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just"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just">
              <a:defRPr/>
            </a:pPr>
            <a:endParaRPr lang="en-US" altLang="ja-JP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0" indent="0" algn="just">
              <a:defRPr/>
            </a:pPr>
            <a:endParaRPr lang="en-US" altLang="ja-JP" sz="1000" b="1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endParaRPr lang="en-US" altLang="ja-JP" sz="1000" b="1" dirty="0">
              <a:ea typeface="MS PGothic" pitchFamily="34" charset="-128"/>
              <a:cs typeface="Arial" charset="0"/>
            </a:endParaRPr>
          </a:p>
          <a:p>
            <a:pPr marL="0" indent="0" algn="just">
              <a:defRPr/>
            </a:pPr>
            <a:endParaRPr lang="en-GB" sz="1000" dirty="0"/>
          </a:p>
          <a:p>
            <a:pPr marL="0" lvl="0" indent="0" algn="just"/>
            <a:endParaRPr lang="en-US" sz="1000" dirty="0"/>
          </a:p>
          <a:p>
            <a:pPr marL="0" indent="0" algn="just">
              <a:spcBef>
                <a:spcPct val="50000"/>
              </a:spcBef>
              <a:spcAft>
                <a:spcPct val="50000"/>
              </a:spcAft>
              <a:defRPr/>
            </a:pPr>
            <a:r>
              <a:rPr lang="en-US" altLang="ja-JP" sz="1000" b="1" dirty="0">
                <a:ea typeface="MS PGothic" pitchFamily="34" charset="-128"/>
                <a:cs typeface="Arial" charset="0"/>
              </a:rPr>
              <a:t>	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643566" y="914400"/>
            <a:ext cx="0" cy="541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76200"/>
            <a:ext cx="8145462" cy="838200"/>
          </a:xfrm>
        </p:spPr>
        <p:txBody>
          <a:bodyPr/>
          <a:lstStyle/>
          <a:p>
            <a:br>
              <a:rPr lang="en-US" altLang="ja-JP" dirty="0">
                <a:ea typeface="MS PGothic" pitchFamily="34" charset="-128"/>
              </a:rPr>
            </a:br>
            <a:r>
              <a:rPr lang="en-US" altLang="ja-JP" sz="1800" dirty="0">
                <a:solidFill>
                  <a:schemeClr val="tx1"/>
                </a:solidFill>
                <a:ea typeface="MS PGothic"/>
              </a:rPr>
              <a:t>Pranav Kewate– System Engineer(ENGNE)       Emp Id :- 1269844</a:t>
            </a:r>
            <a:br>
              <a:rPr lang="en-US" altLang="ja-JP" dirty="0">
                <a:ea typeface="MS PGothic" pitchFamily="34" charset="-128"/>
              </a:rPr>
            </a:br>
            <a:r>
              <a:rPr lang="en-US" altLang="ja-JP" sz="1100" dirty="0">
                <a:solidFill>
                  <a:schemeClr val="tx1"/>
                </a:solidFill>
                <a:ea typeface="MS PGothic"/>
              </a:rPr>
              <a:t>Contact No. :  +91 9960512466		             	 Current Location : Nagpur SEZ UNIT02</a:t>
            </a:r>
            <a:br>
              <a:rPr lang="en-US" altLang="ja-JP" sz="1100" dirty="0">
                <a:ea typeface="MS PGothic" pitchFamily="34" charset="-128"/>
              </a:rPr>
            </a:br>
            <a:r>
              <a:rPr lang="en-US" altLang="ja-JP" sz="1100" dirty="0">
                <a:solidFill>
                  <a:schemeClr val="tx1"/>
                </a:solidFill>
                <a:ea typeface="MS PGothic"/>
              </a:rPr>
              <a:t>E-mail id : pranav.kewate@Infosys.com	                                      	Role Designation and Level :  System Engineer (3)			</a:t>
            </a:r>
            <a:endParaRPr lang="en-US" dirty="0">
              <a:solidFill>
                <a:schemeClr val="tx1"/>
              </a:solidFill>
              <a:ea typeface="MS P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6477000"/>
            <a:ext cx="2057400" cy="304800"/>
          </a:xfrm>
          <a:prstGeom prst="rect">
            <a:avLst/>
          </a:prstGeom>
          <a:solidFill>
            <a:srgbClr val="193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193A80"/>
      </a:dk2>
      <a:lt2>
        <a:srgbClr val="808080"/>
      </a:lt2>
      <a:accent1>
        <a:srgbClr val="F54510"/>
      </a:accent1>
      <a:accent2>
        <a:srgbClr val="1E60A2"/>
      </a:accent2>
      <a:accent3>
        <a:srgbClr val="FFFFFF"/>
      </a:accent3>
      <a:accent4>
        <a:srgbClr val="000000"/>
      </a:accent4>
      <a:accent5>
        <a:srgbClr val="F9B0AA"/>
      </a:accent5>
      <a:accent6>
        <a:srgbClr val="1A5692"/>
      </a:accent6>
      <a:hlink>
        <a:srgbClr val="F9B311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E684F42-BEA1-4F41-AF9F-7D53F249EB65}">
  <we:reference id="c5523a33-b9ac-4e01-bd6f-21be1b4d5ea2" version="1.0.1.0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05D1E7F38EBF4B9131765604EAE439" ma:contentTypeVersion="12" ma:contentTypeDescription="Create a new document." ma:contentTypeScope="" ma:versionID="d282e26867bd0a517948b7ffd7817d59">
  <xsd:schema xmlns:xsd="http://www.w3.org/2001/XMLSchema" xmlns:xs="http://www.w3.org/2001/XMLSchema" xmlns:p="http://schemas.microsoft.com/office/2006/metadata/properties" xmlns:ns2="0e281e18-84c4-4970-933b-2c9fe31dac5c" xmlns:ns3="762800cf-76b6-4f89-9413-9e9fc5acba7d" targetNamespace="http://schemas.microsoft.com/office/2006/metadata/properties" ma:root="true" ma:fieldsID="21024b5102cc40d7d435d59d5518f564" ns2:_="" ns3:_="">
    <xsd:import namespace="0e281e18-84c4-4970-933b-2c9fe31dac5c"/>
    <xsd:import namespace="762800cf-76b6-4f89-9413-9e9fc5acba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81e18-84c4-4970-933b-2c9fe31dac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bd3049a-d92e-47f6-938a-5800ed4570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800cf-76b6-4f89-9413-9e9fc5acba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8e8e0e2-aca6-437a-a437-381cc9688b57}" ma:internalName="TaxCatchAll" ma:showField="CatchAllData" ma:web="762800cf-76b6-4f89-9413-9e9fc5acba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281e18-84c4-4970-933b-2c9fe31dac5c">
      <Terms xmlns="http://schemas.microsoft.com/office/infopath/2007/PartnerControls"/>
    </lcf76f155ced4ddcb4097134ff3c332f>
    <TaxCatchAll xmlns="762800cf-76b6-4f89-9413-9e9fc5acba7d" xsi:nil="true"/>
    <SharedWithUsers xmlns="762800cf-76b6-4f89-9413-9e9fc5acba7d">
      <UserInfo>
        <DisplayName>Sharada P</DisplayName>
        <AccountId>1974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CF8B3A0-41E5-4172-A757-D036985AE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5D7C-F59E-42CC-8E22-43AD929ADB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81e18-84c4-4970-933b-2c9fe31dac5c"/>
    <ds:schemaRef ds:uri="762800cf-76b6-4f89-9413-9e9fc5acba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7F4F51-2F77-442F-B7E8-0AFCA98ACD5F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762800cf-76b6-4f89-9413-9e9fc5acba7d"/>
    <ds:schemaRef ds:uri="0e281e18-84c4-4970-933b-2c9fe31dac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7730</TotalTime>
  <Words>315</Words>
  <Application>Microsoft Office PowerPoint</Application>
  <PresentationFormat>On-screen Show (4:3)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HGPｺﾞｼｯｸE</vt:lpstr>
      <vt:lpstr>MS PGothic</vt:lpstr>
      <vt:lpstr>MS PGothic</vt:lpstr>
      <vt:lpstr>Arial</vt:lpstr>
      <vt:lpstr>roboto</vt:lpstr>
      <vt:lpstr>SiemensSans</vt:lpstr>
      <vt:lpstr>Wingdings</vt:lpstr>
      <vt:lpstr>1_Default Design</vt:lpstr>
      <vt:lpstr> Pranav Kewate– System Engineer(ENGNE)       Emp Id :- 1269844 Contact No. :  +91 9960512466                 Current Location : Nagpur SEZ UNIT02 E-mail id : pranav.kewate@Infosys.com                                        Role Designation and Level :  System Engineer (3)   </vt:lpstr>
    </vt:vector>
  </TitlesOfParts>
  <Company>Infosys Technologies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Profiles</dc:title>
  <dc:creator>Venkata_Sundararajan</dc:creator>
  <cp:lastModifiedBy>Pranav Kewate</cp:lastModifiedBy>
  <cp:revision>11</cp:revision>
  <dcterms:created xsi:type="dcterms:W3CDTF">2007-04-27T06:32:27Z</dcterms:created>
  <dcterms:modified xsi:type="dcterms:W3CDTF">2024-05-26T04:56:42Z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2022-05-02T05:14:31Z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2f780d0f-2d91-48b1-955d-d76d0e66fffa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0x0101008005D1E7F38EBF4B9131765604EAE439</vt:lpwstr>
  </property>
  <property fmtid="{D5CDD505-2E9C-101B-9397-08002B2CF9AE}" pid="10" name="MediaServiceImageTags">
    <vt:lpwstr/>
  </property>
</Properties>
</file>