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1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75567-D46D-4CE8-9B40-55E9DDAE77B8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9C5AB-A9A8-45E8-9B35-153F5FC45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8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71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4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8/24/2022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8/24/2022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0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8/24/2022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4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36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10406924" cy="3383280"/>
          </a:xfrm>
        </p:spPr>
        <p:txBody>
          <a:bodyPr>
            <a:normAutofit/>
          </a:bodyPr>
          <a:lstStyle/>
          <a:p>
            <a:r>
              <a:rPr lang="en-US" sz="6600" dirty="0"/>
              <a:t>Verilog Live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AD18A-9BC1-4D82-AB01-F39DA7801648}"/>
              </a:ext>
            </a:extLst>
          </p:cNvPr>
          <p:cNvSpPr txBox="1"/>
          <p:nvPr/>
        </p:nvSpPr>
        <p:spPr>
          <a:xfrm>
            <a:off x="1293844" y="5452654"/>
            <a:ext cx="693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CS60004 : Hardware Security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D5D4EC-CF5E-4F2D-A31C-526D8D62A6CB}"/>
              </a:ext>
            </a:extLst>
          </p:cNvPr>
          <p:cNvSpPr/>
          <p:nvPr/>
        </p:nvSpPr>
        <p:spPr>
          <a:xfrm>
            <a:off x="3781888" y="2139516"/>
            <a:ext cx="2095130" cy="154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DFDBF4-C859-41F2-A167-21F41BBAFEE9}"/>
              </a:ext>
            </a:extLst>
          </p:cNvPr>
          <p:cNvSpPr/>
          <p:nvPr/>
        </p:nvSpPr>
        <p:spPr>
          <a:xfrm>
            <a:off x="7111014" y="2139516"/>
            <a:ext cx="958788" cy="154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DFF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5513AF-9C11-462B-8F72-FC38566F646C}"/>
              </a:ext>
            </a:extLst>
          </p:cNvPr>
          <p:cNvCxnSpPr/>
          <p:nvPr/>
        </p:nvCxnSpPr>
        <p:spPr>
          <a:xfrm>
            <a:off x="2485748" y="2547891"/>
            <a:ext cx="12961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F829138-225C-459F-8EE8-9D98714F962F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H="1">
            <a:off x="3781888" y="2911874"/>
            <a:ext cx="4287914" cy="12700"/>
          </a:xfrm>
          <a:prstGeom prst="bentConnector5">
            <a:avLst>
              <a:gd name="adj1" fmla="val -5331"/>
              <a:gd name="adj2" fmla="val 7881559"/>
              <a:gd name="adj3" fmla="val 10533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192DF5-ED28-4CEF-AECA-82D22F9089EC}"/>
              </a:ext>
            </a:extLst>
          </p:cNvPr>
          <p:cNvCxnSpPr>
            <a:stCxn id="3" idx="3"/>
          </p:cNvCxnSpPr>
          <p:nvPr/>
        </p:nvCxnSpPr>
        <p:spPr>
          <a:xfrm flipV="1">
            <a:off x="8069802" y="2911873"/>
            <a:ext cx="11807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00359D-B804-4299-AF8F-6F28DBAA735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877018" y="2911874"/>
            <a:ext cx="12339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A7030E-0FEF-4E16-B6DC-DF5F02856BAF}"/>
              </a:ext>
            </a:extLst>
          </p:cNvPr>
          <p:cNvCxnSpPr>
            <a:cxnSpLocks/>
          </p:cNvCxnSpPr>
          <p:nvPr/>
        </p:nvCxnSpPr>
        <p:spPr>
          <a:xfrm>
            <a:off x="7803472" y="1500326"/>
            <a:ext cx="0" cy="63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6EC470-18E8-4775-96DC-4E7994623194}"/>
              </a:ext>
            </a:extLst>
          </p:cNvPr>
          <p:cNvCxnSpPr>
            <a:cxnSpLocks/>
          </p:cNvCxnSpPr>
          <p:nvPr/>
        </p:nvCxnSpPr>
        <p:spPr>
          <a:xfrm>
            <a:off x="7359588" y="1500326"/>
            <a:ext cx="0" cy="63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7830B5-AD16-4D84-802D-343720AA5E8F}"/>
              </a:ext>
            </a:extLst>
          </p:cNvPr>
          <p:cNvSpPr txBox="1"/>
          <p:nvPr/>
        </p:nvSpPr>
        <p:spPr>
          <a:xfrm>
            <a:off x="2485748" y="2196312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In1(4 bits)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7D839-ADC1-4D89-9F7F-4DE08208D3BC}"/>
              </a:ext>
            </a:extLst>
          </p:cNvPr>
          <p:cNvSpPr txBox="1"/>
          <p:nvPr/>
        </p:nvSpPr>
        <p:spPr>
          <a:xfrm>
            <a:off x="5650637" y="3933427"/>
            <a:ext cx="116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dff_out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4388A3-6D7E-45B1-AF6C-977FBC063894}"/>
              </a:ext>
            </a:extLst>
          </p:cNvPr>
          <p:cNvSpPr txBox="1"/>
          <p:nvPr/>
        </p:nvSpPr>
        <p:spPr>
          <a:xfrm>
            <a:off x="5943601" y="2529843"/>
            <a:ext cx="116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add_out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F2A88-3C9C-4AED-A75F-E08B32A2E779}"/>
              </a:ext>
            </a:extLst>
          </p:cNvPr>
          <p:cNvSpPr txBox="1"/>
          <p:nvPr/>
        </p:nvSpPr>
        <p:spPr>
          <a:xfrm>
            <a:off x="8444883" y="2547891"/>
            <a:ext cx="116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acc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F397A2-088A-43FC-B1B8-53C336D8AF77}"/>
              </a:ext>
            </a:extLst>
          </p:cNvPr>
          <p:cNvSpPr txBox="1"/>
          <p:nvPr/>
        </p:nvSpPr>
        <p:spPr>
          <a:xfrm>
            <a:off x="7111015" y="1151658"/>
            <a:ext cx="56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clk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93C57-2E9D-4E9B-A5E8-421411591776}"/>
              </a:ext>
            </a:extLst>
          </p:cNvPr>
          <p:cNvSpPr txBox="1"/>
          <p:nvPr/>
        </p:nvSpPr>
        <p:spPr>
          <a:xfrm>
            <a:off x="7554898" y="1151658"/>
            <a:ext cx="56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rst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787076-CE71-42D6-9E32-95EDAF1CAECE}"/>
              </a:ext>
            </a:extLst>
          </p:cNvPr>
          <p:cNvSpPr/>
          <p:nvPr/>
        </p:nvSpPr>
        <p:spPr>
          <a:xfrm>
            <a:off x="2095130" y="807868"/>
            <a:ext cx="7403977" cy="41813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6BCEFD-10A7-46E7-A388-3AF14B44780E}"/>
              </a:ext>
            </a:extLst>
          </p:cNvPr>
          <p:cNvSpPr txBox="1"/>
          <p:nvPr/>
        </p:nvSpPr>
        <p:spPr>
          <a:xfrm>
            <a:off x="4782851" y="847198"/>
            <a:ext cx="20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Accumulator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96648E-F5F1-4F4A-97F3-36D561E75E02}"/>
              </a:ext>
            </a:extLst>
          </p:cNvPr>
          <p:cNvSpPr txBox="1"/>
          <p:nvPr/>
        </p:nvSpPr>
        <p:spPr>
          <a:xfrm>
            <a:off x="6054571" y="2924574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(5 bits)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20DF63-73E3-433E-B1B1-BD6D14D8F337}"/>
              </a:ext>
            </a:extLst>
          </p:cNvPr>
          <p:cNvSpPr txBox="1"/>
          <p:nvPr/>
        </p:nvSpPr>
        <p:spPr>
          <a:xfrm>
            <a:off x="5686149" y="4237885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(5 bits)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8877A1-BF8D-4C0C-BDA2-83825B2104D3}"/>
              </a:ext>
            </a:extLst>
          </p:cNvPr>
          <p:cNvSpPr txBox="1"/>
          <p:nvPr/>
        </p:nvSpPr>
        <p:spPr>
          <a:xfrm>
            <a:off x="8380519" y="2934069"/>
            <a:ext cx="92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(5 bits)</a:t>
            </a:r>
          </a:p>
        </p:txBody>
      </p:sp>
    </p:spTree>
    <p:extLst>
      <p:ext uri="{BB962C8B-B14F-4D97-AF65-F5344CB8AC3E}">
        <p14:creationId xmlns:p14="http://schemas.microsoft.com/office/powerpoint/2010/main" val="315070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C9649-6908-4B80-ADCA-8002C0F9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738187"/>
            <a:ext cx="59817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34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Diamond Grid 16x9</vt:lpstr>
      <vt:lpstr>Verilog Live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and errata</dc:title>
  <dc:creator>Siddhartha Chowdhury</dc:creator>
  <cp:lastModifiedBy>PNAG</cp:lastModifiedBy>
  <cp:revision>211</cp:revision>
  <dcterms:created xsi:type="dcterms:W3CDTF">2020-12-07T17:45:41Z</dcterms:created>
  <dcterms:modified xsi:type="dcterms:W3CDTF">2022-08-24T10:53:05Z</dcterms:modified>
</cp:coreProperties>
</file>