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3" r:id="rId3"/>
    <p:sldId id="264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75567-D46D-4CE8-9B40-55E9DDAE77B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9C5AB-A9A8-45E8-9B35-153F5FC45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8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71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4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8/29/2022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0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4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36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10406924" cy="3383280"/>
          </a:xfrm>
        </p:spPr>
        <p:txBody>
          <a:bodyPr>
            <a:normAutofit/>
          </a:bodyPr>
          <a:lstStyle/>
          <a:p>
            <a:r>
              <a:rPr lang="en-US" sz="6000" dirty="0"/>
              <a:t>Timing Constraints Demo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D5D4EC-CF5E-4F2D-A31C-526D8D62A6CB}"/>
              </a:ext>
            </a:extLst>
          </p:cNvPr>
          <p:cNvSpPr/>
          <p:nvPr/>
        </p:nvSpPr>
        <p:spPr>
          <a:xfrm>
            <a:off x="4782851" y="3016593"/>
            <a:ext cx="2095130" cy="154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adder_struct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5513AF-9C11-462B-8F72-FC38566F646C}"/>
              </a:ext>
            </a:extLst>
          </p:cNvPr>
          <p:cNvCxnSpPr>
            <a:cxnSpLocks/>
          </p:cNvCxnSpPr>
          <p:nvPr/>
        </p:nvCxnSpPr>
        <p:spPr>
          <a:xfrm>
            <a:off x="4282751" y="3424968"/>
            <a:ext cx="500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A7030E-0FEF-4E16-B6DC-DF5F02856BAF}"/>
              </a:ext>
            </a:extLst>
          </p:cNvPr>
          <p:cNvCxnSpPr>
            <a:cxnSpLocks/>
          </p:cNvCxnSpPr>
          <p:nvPr/>
        </p:nvCxnSpPr>
        <p:spPr>
          <a:xfrm>
            <a:off x="4150464" y="2515120"/>
            <a:ext cx="0" cy="63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6EC470-18E8-4775-96DC-4E7994623194}"/>
              </a:ext>
            </a:extLst>
          </p:cNvPr>
          <p:cNvCxnSpPr>
            <a:cxnSpLocks/>
          </p:cNvCxnSpPr>
          <p:nvPr/>
        </p:nvCxnSpPr>
        <p:spPr>
          <a:xfrm>
            <a:off x="3706580" y="2515120"/>
            <a:ext cx="0" cy="63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F397A2-088A-43FC-B1B8-53C336D8AF77}"/>
              </a:ext>
            </a:extLst>
          </p:cNvPr>
          <p:cNvSpPr txBox="1"/>
          <p:nvPr/>
        </p:nvSpPr>
        <p:spPr>
          <a:xfrm>
            <a:off x="3422495" y="2228650"/>
            <a:ext cx="56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/>
              <a:t>clk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93C57-2E9D-4E9B-A5E8-421411591776}"/>
              </a:ext>
            </a:extLst>
          </p:cNvPr>
          <p:cNvSpPr txBox="1"/>
          <p:nvPr/>
        </p:nvSpPr>
        <p:spPr>
          <a:xfrm>
            <a:off x="3866379" y="2222500"/>
            <a:ext cx="56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/>
              <a:t>rst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787076-CE71-42D6-9E32-95EDAF1CAECE}"/>
              </a:ext>
            </a:extLst>
          </p:cNvPr>
          <p:cNvSpPr/>
          <p:nvPr/>
        </p:nvSpPr>
        <p:spPr>
          <a:xfrm>
            <a:off x="2570203" y="2222500"/>
            <a:ext cx="7051593" cy="32452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4AE03-0DB1-A794-4BC0-FB92BEB428D6}"/>
              </a:ext>
            </a:extLst>
          </p:cNvPr>
          <p:cNvSpPr/>
          <p:nvPr/>
        </p:nvSpPr>
        <p:spPr>
          <a:xfrm>
            <a:off x="3582961" y="3151963"/>
            <a:ext cx="696858" cy="546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in1_reg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B9562-C219-1EE0-643F-B960E4A8EEDC}"/>
              </a:ext>
            </a:extLst>
          </p:cNvPr>
          <p:cNvSpPr/>
          <p:nvPr/>
        </p:nvSpPr>
        <p:spPr>
          <a:xfrm>
            <a:off x="3582960" y="3963136"/>
            <a:ext cx="696858" cy="546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in2_reg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7618E8-EC8B-2433-D0AF-2873AEC4ED2E}"/>
              </a:ext>
            </a:extLst>
          </p:cNvPr>
          <p:cNvCxnSpPr>
            <a:cxnSpLocks/>
          </p:cNvCxnSpPr>
          <p:nvPr/>
        </p:nvCxnSpPr>
        <p:spPr>
          <a:xfrm>
            <a:off x="4282751" y="4236140"/>
            <a:ext cx="5061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C55152-2A32-39C4-F447-F8E194919A62}"/>
              </a:ext>
            </a:extLst>
          </p:cNvPr>
          <p:cNvSpPr txBox="1"/>
          <p:nvPr/>
        </p:nvSpPr>
        <p:spPr>
          <a:xfrm>
            <a:off x="2640092" y="3961020"/>
            <a:ext cx="96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in2(5 bits)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94B384-190A-1FD5-BFC2-BC4B69B9A9EC}"/>
              </a:ext>
            </a:extLst>
          </p:cNvPr>
          <p:cNvCxnSpPr>
            <a:cxnSpLocks/>
          </p:cNvCxnSpPr>
          <p:nvPr/>
        </p:nvCxnSpPr>
        <p:spPr>
          <a:xfrm flipV="1">
            <a:off x="4150464" y="4509145"/>
            <a:ext cx="0" cy="594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46734-BC61-D830-FDEE-3277B0ED7E0C}"/>
              </a:ext>
            </a:extLst>
          </p:cNvPr>
          <p:cNvCxnSpPr>
            <a:cxnSpLocks/>
          </p:cNvCxnSpPr>
          <p:nvPr/>
        </p:nvCxnSpPr>
        <p:spPr>
          <a:xfrm flipV="1">
            <a:off x="3706580" y="4509145"/>
            <a:ext cx="0" cy="594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574488-7FE1-11C5-B750-1A54F3A6F4FA}"/>
              </a:ext>
            </a:extLst>
          </p:cNvPr>
          <p:cNvSpPr txBox="1"/>
          <p:nvPr/>
        </p:nvSpPr>
        <p:spPr>
          <a:xfrm>
            <a:off x="3416670" y="5047311"/>
            <a:ext cx="56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/>
              <a:t>clk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32BD0B-5145-9722-D026-E409349B2216}"/>
              </a:ext>
            </a:extLst>
          </p:cNvPr>
          <p:cNvSpPr txBox="1"/>
          <p:nvPr/>
        </p:nvSpPr>
        <p:spPr>
          <a:xfrm>
            <a:off x="3860039" y="5047311"/>
            <a:ext cx="56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/>
              <a:t>rst</a:t>
            </a:r>
            <a:endParaRPr lang="en-IN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E85080-B087-D5FA-005D-3C66FA33BD25}"/>
              </a:ext>
            </a:extLst>
          </p:cNvPr>
          <p:cNvCxnSpPr>
            <a:cxnSpLocks/>
          </p:cNvCxnSpPr>
          <p:nvPr/>
        </p:nvCxnSpPr>
        <p:spPr>
          <a:xfrm>
            <a:off x="3013793" y="3452960"/>
            <a:ext cx="5691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FA915F-4F07-4C93-D105-CADD3E7B3B57}"/>
              </a:ext>
            </a:extLst>
          </p:cNvPr>
          <p:cNvCxnSpPr>
            <a:cxnSpLocks/>
          </p:cNvCxnSpPr>
          <p:nvPr/>
        </p:nvCxnSpPr>
        <p:spPr>
          <a:xfrm>
            <a:off x="3013793" y="4268797"/>
            <a:ext cx="5691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4FFE48-1A25-F491-3B79-488F96B26C67}"/>
              </a:ext>
            </a:extLst>
          </p:cNvPr>
          <p:cNvSpPr txBox="1"/>
          <p:nvPr/>
        </p:nvSpPr>
        <p:spPr>
          <a:xfrm>
            <a:off x="2570203" y="3145183"/>
            <a:ext cx="110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in1(5 bits)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6814D5-A917-A9A0-F991-25B8788D6C68}"/>
              </a:ext>
            </a:extLst>
          </p:cNvPr>
          <p:cNvSpPr/>
          <p:nvPr/>
        </p:nvSpPr>
        <p:spPr>
          <a:xfrm>
            <a:off x="8059688" y="3502631"/>
            <a:ext cx="696858" cy="546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out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8809C4-F693-D7D1-0D95-A2A226C8AF60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 flipV="1">
            <a:off x="6877981" y="3775636"/>
            <a:ext cx="1181707" cy="13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FD086D-0753-F9A6-21A6-E6206C320F89}"/>
              </a:ext>
            </a:extLst>
          </p:cNvPr>
          <p:cNvSpPr txBox="1"/>
          <p:nvPr/>
        </p:nvSpPr>
        <p:spPr>
          <a:xfrm>
            <a:off x="6842800" y="3489694"/>
            <a:ext cx="125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out_net</a:t>
            </a:r>
            <a:r>
              <a:rPr lang="en-IN" sz="1200" dirty="0"/>
              <a:t> (5 bits)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9C2BF6-C809-EE8C-9CED-7D57AFF93661}"/>
              </a:ext>
            </a:extLst>
          </p:cNvPr>
          <p:cNvCxnSpPr>
            <a:cxnSpLocks/>
          </p:cNvCxnSpPr>
          <p:nvPr/>
        </p:nvCxnSpPr>
        <p:spPr>
          <a:xfrm>
            <a:off x="8638489" y="2863441"/>
            <a:ext cx="0" cy="63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1C2666-E249-D448-5B34-E44275F99014}"/>
              </a:ext>
            </a:extLst>
          </p:cNvPr>
          <p:cNvCxnSpPr>
            <a:cxnSpLocks/>
          </p:cNvCxnSpPr>
          <p:nvPr/>
        </p:nvCxnSpPr>
        <p:spPr>
          <a:xfrm>
            <a:off x="8194605" y="2863441"/>
            <a:ext cx="0" cy="63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23FE4E-B4DB-FC92-3548-162487BA6A3A}"/>
              </a:ext>
            </a:extLst>
          </p:cNvPr>
          <p:cNvSpPr txBox="1"/>
          <p:nvPr/>
        </p:nvSpPr>
        <p:spPr>
          <a:xfrm>
            <a:off x="7910520" y="2576971"/>
            <a:ext cx="56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/>
              <a:t>clk</a:t>
            </a:r>
            <a:endParaRPr lang="en-I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A57E99-D26C-AF64-7C49-E52CC8641D5E}"/>
              </a:ext>
            </a:extLst>
          </p:cNvPr>
          <p:cNvSpPr txBox="1"/>
          <p:nvPr/>
        </p:nvSpPr>
        <p:spPr>
          <a:xfrm>
            <a:off x="8354404" y="2570821"/>
            <a:ext cx="56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/>
              <a:t>rst</a:t>
            </a:r>
            <a:endParaRPr lang="en-IN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FF2389-9B95-C76C-1365-9E3294A3DB11}"/>
              </a:ext>
            </a:extLst>
          </p:cNvPr>
          <p:cNvCxnSpPr>
            <a:cxnSpLocks/>
          </p:cNvCxnSpPr>
          <p:nvPr/>
        </p:nvCxnSpPr>
        <p:spPr>
          <a:xfrm>
            <a:off x="8756546" y="3748074"/>
            <a:ext cx="865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DC67200-2B95-B673-74F0-469819E9D880}"/>
              </a:ext>
            </a:extLst>
          </p:cNvPr>
          <p:cNvSpPr txBox="1"/>
          <p:nvPr/>
        </p:nvSpPr>
        <p:spPr>
          <a:xfrm>
            <a:off x="8676302" y="3486904"/>
            <a:ext cx="997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out (5 bits)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4E6370F7-BEAD-8CDF-48ED-92406C0F0182}"/>
              </a:ext>
            </a:extLst>
          </p:cNvPr>
          <p:cNvSpPr txBox="1">
            <a:spLocks/>
          </p:cNvSpPr>
          <p:nvPr/>
        </p:nvSpPr>
        <p:spPr>
          <a:xfrm>
            <a:off x="258667" y="283576"/>
            <a:ext cx="5837333" cy="7182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Block Diagram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D0A9D9-5A54-36C2-23BE-E2AE051A3527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2076962" y="3541491"/>
            <a:ext cx="1507309" cy="247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076654CB-643A-C80F-BB1A-67A1F61E55F8}"/>
              </a:ext>
            </a:extLst>
          </p:cNvPr>
          <p:cNvSpPr txBox="1">
            <a:spLocks/>
          </p:cNvSpPr>
          <p:nvPr/>
        </p:nvSpPr>
        <p:spPr>
          <a:xfrm>
            <a:off x="610085" y="3630844"/>
            <a:ext cx="1466877" cy="3162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0" dirty="0">
                <a:solidFill>
                  <a:schemeClr val="tx1"/>
                </a:solidFill>
              </a:rPr>
              <a:t>5 bit register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2E543B-A1AB-D846-F4F3-6A023D057EC7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2076962" y="3788951"/>
            <a:ext cx="1484475" cy="202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1">
            <a:extLst>
              <a:ext uri="{FF2B5EF4-FFF2-40B4-BE49-F238E27FC236}">
                <a16:creationId xmlns:a16="http://schemas.microsoft.com/office/drawing/2014/main" id="{E2C0AA84-0296-C134-8348-0D6DE4184CCE}"/>
              </a:ext>
            </a:extLst>
          </p:cNvPr>
          <p:cNvSpPr txBox="1">
            <a:spLocks/>
          </p:cNvSpPr>
          <p:nvPr/>
        </p:nvSpPr>
        <p:spPr>
          <a:xfrm>
            <a:off x="7674678" y="4676803"/>
            <a:ext cx="1466877" cy="3162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0" dirty="0">
                <a:solidFill>
                  <a:schemeClr val="tx1"/>
                </a:solidFill>
              </a:rPr>
              <a:t>5 bit register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7253D2-478B-F4A0-5CE7-89ADC5629B2D}"/>
              </a:ext>
            </a:extLst>
          </p:cNvPr>
          <p:cNvCxnSpPr>
            <a:cxnSpLocks/>
            <a:stCxn id="41" idx="2"/>
            <a:endCxn id="66" idx="0"/>
          </p:cNvCxnSpPr>
          <p:nvPr/>
        </p:nvCxnSpPr>
        <p:spPr>
          <a:xfrm>
            <a:off x="8408117" y="4048640"/>
            <a:ext cx="0" cy="628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0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9D90D-2F2D-6993-1528-4E34595A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7" y="2565847"/>
            <a:ext cx="7769775" cy="42389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920712-8E39-0557-FBF6-D806AE06B57B}"/>
              </a:ext>
            </a:extLst>
          </p:cNvPr>
          <p:cNvSpPr txBox="1">
            <a:spLocks/>
          </p:cNvSpPr>
          <p:nvPr/>
        </p:nvSpPr>
        <p:spPr>
          <a:xfrm>
            <a:off x="258667" y="283576"/>
            <a:ext cx="10863423" cy="7182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Description of the Verilog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01C182-0E6D-6A2B-A118-7070D5BB2326}"/>
              </a:ext>
            </a:extLst>
          </p:cNvPr>
          <p:cNvSpPr/>
          <p:nvPr/>
        </p:nvSpPr>
        <p:spPr>
          <a:xfrm>
            <a:off x="258667" y="6176869"/>
            <a:ext cx="3548223" cy="307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C7D87F-0B18-A380-A160-578C19EE7CFB}"/>
              </a:ext>
            </a:extLst>
          </p:cNvPr>
          <p:cNvCxnSpPr/>
          <p:nvPr/>
        </p:nvCxnSpPr>
        <p:spPr>
          <a:xfrm>
            <a:off x="3806890" y="6326159"/>
            <a:ext cx="7651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12C4FD6-B5CB-B818-98F3-EB7A74382DAE}"/>
              </a:ext>
            </a:extLst>
          </p:cNvPr>
          <p:cNvSpPr txBox="1">
            <a:spLocks/>
          </p:cNvSpPr>
          <p:nvPr/>
        </p:nvSpPr>
        <p:spPr>
          <a:xfrm>
            <a:off x="4572000" y="6176870"/>
            <a:ext cx="3191069" cy="3079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0" dirty="0" err="1">
                <a:solidFill>
                  <a:schemeClr val="tx1"/>
                </a:solidFill>
              </a:rPr>
              <a:t>adder_struct</a:t>
            </a:r>
            <a:r>
              <a:rPr lang="en-US" sz="1600" b="0" dirty="0">
                <a:solidFill>
                  <a:schemeClr val="tx1"/>
                </a:solidFill>
              </a:rPr>
              <a:t> module instantiation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0FAE17-E02D-3BCD-6CBF-CFA77F1D4415}"/>
              </a:ext>
            </a:extLst>
          </p:cNvPr>
          <p:cNvSpPr/>
          <p:nvPr/>
        </p:nvSpPr>
        <p:spPr>
          <a:xfrm>
            <a:off x="258667" y="3638943"/>
            <a:ext cx="3548223" cy="24446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DCCF5C-58C7-E8CB-F021-219C527DE7D7}"/>
              </a:ext>
            </a:extLst>
          </p:cNvPr>
          <p:cNvCxnSpPr/>
          <p:nvPr/>
        </p:nvCxnSpPr>
        <p:spPr>
          <a:xfrm>
            <a:off x="3806890" y="4851922"/>
            <a:ext cx="7651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40C40C1-9A91-AE03-0402-FB79E480EE34}"/>
              </a:ext>
            </a:extLst>
          </p:cNvPr>
          <p:cNvSpPr txBox="1">
            <a:spLocks/>
          </p:cNvSpPr>
          <p:nvPr/>
        </p:nvSpPr>
        <p:spPr>
          <a:xfrm>
            <a:off x="4572000" y="4707298"/>
            <a:ext cx="2043404" cy="30791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0" dirty="0">
                <a:solidFill>
                  <a:schemeClr val="tx1"/>
                </a:solidFill>
              </a:rPr>
              <a:t>Register initialization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8C6DB4-5C4A-A0DD-1AEC-3B3BC94E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945" y="3089376"/>
            <a:ext cx="3609975" cy="3714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5892F8-2C25-62BC-C5B7-C6CFB64D699F}"/>
              </a:ext>
            </a:extLst>
          </p:cNvPr>
          <p:cNvSpPr/>
          <p:nvPr/>
        </p:nvSpPr>
        <p:spPr>
          <a:xfrm>
            <a:off x="10350372" y="3152941"/>
            <a:ext cx="461086" cy="307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4E13F-3C9E-E2E0-0CAD-2C8B30FC60F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353418" y="3460851"/>
            <a:ext cx="227497" cy="594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2986A2A5-A9D1-1FA0-8D24-AA1CFC8EE66A}"/>
              </a:ext>
            </a:extLst>
          </p:cNvPr>
          <p:cNvSpPr txBox="1">
            <a:spLocks/>
          </p:cNvSpPr>
          <p:nvPr/>
        </p:nvSpPr>
        <p:spPr>
          <a:xfrm>
            <a:off x="8645916" y="4055507"/>
            <a:ext cx="3415004" cy="30791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</a:rPr>
              <a:t>Same clock port as defined in wrapper module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42BA368-3922-2178-6EA6-4BC8610C55B1}"/>
              </a:ext>
            </a:extLst>
          </p:cNvPr>
          <p:cNvSpPr txBox="1">
            <a:spLocks/>
          </p:cNvSpPr>
          <p:nvPr/>
        </p:nvSpPr>
        <p:spPr>
          <a:xfrm>
            <a:off x="8808099" y="2730962"/>
            <a:ext cx="1772816" cy="30791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rgbClr val="002060"/>
                </a:solidFill>
              </a:rPr>
              <a:t>Timing UCF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CB2D41-B846-AFBF-3131-030212B29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67" y="1354966"/>
            <a:ext cx="6076819" cy="117351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8263C96-FF82-D018-CB42-5D7831FDAE13}"/>
              </a:ext>
            </a:extLst>
          </p:cNvPr>
          <p:cNvSpPr/>
          <p:nvPr/>
        </p:nvSpPr>
        <p:spPr>
          <a:xfrm>
            <a:off x="187132" y="1309723"/>
            <a:ext cx="6148354" cy="1256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EC91E2-E194-478E-F28F-23F13AEC3E85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6335486" y="1933783"/>
            <a:ext cx="1362269" cy="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AB9AA73A-4781-8597-D8D5-E9DD87AF64F9}"/>
              </a:ext>
            </a:extLst>
          </p:cNvPr>
          <p:cNvSpPr txBox="1">
            <a:spLocks/>
          </p:cNvSpPr>
          <p:nvPr/>
        </p:nvSpPr>
        <p:spPr>
          <a:xfrm>
            <a:off x="7697755" y="1775676"/>
            <a:ext cx="3327919" cy="3162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0" dirty="0">
                <a:solidFill>
                  <a:schemeClr val="tx1"/>
                </a:solidFill>
              </a:rPr>
              <a:t>Combinational 5 bit adder module</a:t>
            </a:r>
          </a:p>
        </p:txBody>
      </p:sp>
    </p:spTree>
    <p:extLst>
      <p:ext uri="{BB962C8B-B14F-4D97-AF65-F5344CB8AC3E}">
        <p14:creationId xmlns:p14="http://schemas.microsoft.com/office/powerpoint/2010/main" val="10047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920712-8E39-0557-FBF6-D806AE06B57B}"/>
              </a:ext>
            </a:extLst>
          </p:cNvPr>
          <p:cNvSpPr txBox="1">
            <a:spLocks/>
          </p:cNvSpPr>
          <p:nvPr/>
        </p:nvSpPr>
        <p:spPr>
          <a:xfrm>
            <a:off x="258667" y="283576"/>
            <a:ext cx="5837333" cy="7182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Timing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D498A-2D98-3ECD-0D54-41E74FD3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7" y="1001815"/>
            <a:ext cx="7046208" cy="57255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FBE46B-E6C2-1BF1-C923-725B67F06641}"/>
              </a:ext>
            </a:extLst>
          </p:cNvPr>
          <p:cNvSpPr/>
          <p:nvPr/>
        </p:nvSpPr>
        <p:spPr>
          <a:xfrm>
            <a:off x="434654" y="1530220"/>
            <a:ext cx="1879338" cy="189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D033C6-C4F7-A041-ACD0-1CA6AA9C685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74323" y="1720054"/>
            <a:ext cx="1574150" cy="425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6806A9B-BF67-A492-446E-66385E08E1C7}"/>
              </a:ext>
            </a:extLst>
          </p:cNvPr>
          <p:cNvSpPr txBox="1">
            <a:spLocks/>
          </p:cNvSpPr>
          <p:nvPr/>
        </p:nvSpPr>
        <p:spPr>
          <a:xfrm>
            <a:off x="2948472" y="2027965"/>
            <a:ext cx="4795935" cy="3079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0" dirty="0">
                <a:solidFill>
                  <a:schemeClr val="tx1"/>
                </a:solidFill>
              </a:rPr>
              <a:t>Click on timing constraints in the design summary after 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CC53F-997C-5681-B191-56BB7EDED842}"/>
              </a:ext>
            </a:extLst>
          </p:cNvPr>
          <p:cNvSpPr/>
          <p:nvPr/>
        </p:nvSpPr>
        <p:spPr>
          <a:xfrm>
            <a:off x="5999583" y="1340386"/>
            <a:ext cx="466531" cy="189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CC45AA-A9A2-57EA-08C9-FA33AA759CE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466114" y="1434775"/>
            <a:ext cx="1014748" cy="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4641044-4FDE-9EFE-EEAB-46CDFF157C1B}"/>
              </a:ext>
            </a:extLst>
          </p:cNvPr>
          <p:cNvSpPr txBox="1">
            <a:spLocks/>
          </p:cNvSpPr>
          <p:nvPr/>
        </p:nvSpPr>
        <p:spPr>
          <a:xfrm>
            <a:off x="7408506" y="1280820"/>
            <a:ext cx="3834882" cy="30791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0" dirty="0">
                <a:solidFill>
                  <a:schemeClr val="tx1"/>
                </a:solidFill>
              </a:rPr>
              <a:t>This is best achievable critical path (clock period) of the circuit</a:t>
            </a:r>
          </a:p>
        </p:txBody>
      </p:sp>
    </p:spTree>
    <p:extLst>
      <p:ext uri="{BB962C8B-B14F-4D97-AF65-F5344CB8AC3E}">
        <p14:creationId xmlns:p14="http://schemas.microsoft.com/office/powerpoint/2010/main" val="201301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97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Diamond Grid 16x9</vt:lpstr>
      <vt:lpstr>Timing Constraints 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and errata</dc:title>
  <dc:creator>Siddhartha Chowdhury</dc:creator>
  <cp:lastModifiedBy>Siddhartha Chowdhury</cp:lastModifiedBy>
  <cp:revision>213</cp:revision>
  <dcterms:created xsi:type="dcterms:W3CDTF">2020-12-07T17:45:41Z</dcterms:created>
  <dcterms:modified xsi:type="dcterms:W3CDTF">2022-08-29T10:14:09Z</dcterms:modified>
</cp:coreProperties>
</file>