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18652" y="1191102"/>
            <a:ext cx="6774815" cy="1264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0785" y="5767494"/>
            <a:ext cx="8722995" cy="1382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3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"/>
            <a:ext cx="18288000" cy="3624579"/>
          </a:xfrm>
          <a:custGeom>
            <a:avLst/>
            <a:gdLst/>
            <a:ahLst/>
            <a:cxnLst/>
            <a:rect l="l" t="t" r="r" b="b"/>
            <a:pathLst>
              <a:path w="18288000" h="3624579">
                <a:moveTo>
                  <a:pt x="0" y="0"/>
                </a:moveTo>
                <a:lnTo>
                  <a:pt x="18287999" y="0"/>
                </a:lnTo>
                <a:lnTo>
                  <a:pt x="18287999" y="3624560"/>
                </a:lnTo>
                <a:lnTo>
                  <a:pt x="0" y="3624560"/>
                </a:lnTo>
                <a:lnTo>
                  <a:pt x="0" y="0"/>
                </a:lnTo>
                <a:close/>
              </a:path>
            </a:pathLst>
          </a:custGeom>
          <a:solidFill>
            <a:srgbClr val="78F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691021" y="714465"/>
            <a:ext cx="2196465" cy="2199640"/>
          </a:xfrm>
          <a:custGeom>
            <a:avLst/>
            <a:gdLst/>
            <a:ahLst/>
            <a:cxnLst/>
            <a:rect l="l" t="t" r="r" b="b"/>
            <a:pathLst>
              <a:path w="2196465" h="2199640">
                <a:moveTo>
                  <a:pt x="1098070" y="2199296"/>
                </a:moveTo>
                <a:lnTo>
                  <a:pt x="1050438" y="2198280"/>
                </a:lnTo>
                <a:lnTo>
                  <a:pt x="1003325" y="2195259"/>
                </a:lnTo>
                <a:lnTo>
                  <a:pt x="956771" y="2190276"/>
                </a:lnTo>
                <a:lnTo>
                  <a:pt x="910818" y="2183371"/>
                </a:lnTo>
                <a:lnTo>
                  <a:pt x="865507" y="2174585"/>
                </a:lnTo>
                <a:lnTo>
                  <a:pt x="820878" y="2163960"/>
                </a:lnTo>
                <a:lnTo>
                  <a:pt x="776974" y="2151537"/>
                </a:lnTo>
                <a:lnTo>
                  <a:pt x="733836" y="2137357"/>
                </a:lnTo>
                <a:lnTo>
                  <a:pt x="691504" y="2121461"/>
                </a:lnTo>
                <a:lnTo>
                  <a:pt x="650020" y="2103892"/>
                </a:lnTo>
                <a:lnTo>
                  <a:pt x="609426" y="2084689"/>
                </a:lnTo>
                <a:lnTo>
                  <a:pt x="569761" y="2063894"/>
                </a:lnTo>
                <a:lnTo>
                  <a:pt x="531068" y="2041549"/>
                </a:lnTo>
                <a:lnTo>
                  <a:pt x="493388" y="2017694"/>
                </a:lnTo>
                <a:lnTo>
                  <a:pt x="456762" y="1992371"/>
                </a:lnTo>
                <a:lnTo>
                  <a:pt x="421230" y="1965622"/>
                </a:lnTo>
                <a:lnTo>
                  <a:pt x="386835" y="1937487"/>
                </a:lnTo>
                <a:lnTo>
                  <a:pt x="353618" y="1908007"/>
                </a:lnTo>
                <a:lnTo>
                  <a:pt x="321619" y="1877225"/>
                </a:lnTo>
                <a:lnTo>
                  <a:pt x="290880" y="1845181"/>
                </a:lnTo>
                <a:lnTo>
                  <a:pt x="261443" y="1811916"/>
                </a:lnTo>
                <a:lnTo>
                  <a:pt x="233347" y="1777472"/>
                </a:lnTo>
                <a:lnTo>
                  <a:pt x="206635" y="1741889"/>
                </a:lnTo>
                <a:lnTo>
                  <a:pt x="181348" y="1705210"/>
                </a:lnTo>
                <a:lnTo>
                  <a:pt x="157527" y="1667476"/>
                </a:lnTo>
                <a:lnTo>
                  <a:pt x="135213" y="1628727"/>
                </a:lnTo>
                <a:lnTo>
                  <a:pt x="114447" y="1589005"/>
                </a:lnTo>
                <a:lnTo>
                  <a:pt x="95271" y="1548352"/>
                </a:lnTo>
                <a:lnTo>
                  <a:pt x="77726" y="1506807"/>
                </a:lnTo>
                <a:lnTo>
                  <a:pt x="61852" y="1464414"/>
                </a:lnTo>
                <a:lnTo>
                  <a:pt x="47692" y="1421212"/>
                </a:lnTo>
                <a:lnTo>
                  <a:pt x="35286" y="1377244"/>
                </a:lnTo>
                <a:lnTo>
                  <a:pt x="24676" y="1332550"/>
                </a:lnTo>
                <a:lnTo>
                  <a:pt x="15902" y="1287172"/>
                </a:lnTo>
                <a:lnTo>
                  <a:pt x="9007" y="1241151"/>
                </a:lnTo>
                <a:lnTo>
                  <a:pt x="4030" y="1194528"/>
                </a:lnTo>
                <a:lnTo>
                  <a:pt x="1014" y="1147344"/>
                </a:lnTo>
                <a:lnTo>
                  <a:pt x="0" y="1099641"/>
                </a:lnTo>
                <a:lnTo>
                  <a:pt x="1014" y="1051939"/>
                </a:lnTo>
                <a:lnTo>
                  <a:pt x="4030" y="1004757"/>
                </a:lnTo>
                <a:lnTo>
                  <a:pt x="9007" y="958135"/>
                </a:lnTo>
                <a:lnTo>
                  <a:pt x="15902" y="912114"/>
                </a:lnTo>
                <a:lnTo>
                  <a:pt x="24676" y="866737"/>
                </a:lnTo>
                <a:lnTo>
                  <a:pt x="35286" y="822044"/>
                </a:lnTo>
                <a:lnTo>
                  <a:pt x="47692" y="778076"/>
                </a:lnTo>
                <a:lnTo>
                  <a:pt x="61852" y="734875"/>
                </a:lnTo>
                <a:lnTo>
                  <a:pt x="77726" y="692482"/>
                </a:lnTo>
                <a:lnTo>
                  <a:pt x="95271" y="650939"/>
                </a:lnTo>
                <a:lnTo>
                  <a:pt x="114447" y="610285"/>
                </a:lnTo>
                <a:lnTo>
                  <a:pt x="135213" y="570564"/>
                </a:lnTo>
                <a:lnTo>
                  <a:pt x="157527" y="531816"/>
                </a:lnTo>
                <a:lnTo>
                  <a:pt x="181348" y="494082"/>
                </a:lnTo>
                <a:lnTo>
                  <a:pt x="206635" y="457403"/>
                </a:lnTo>
                <a:lnTo>
                  <a:pt x="233347" y="421821"/>
                </a:lnTo>
                <a:lnTo>
                  <a:pt x="261443" y="387377"/>
                </a:lnTo>
                <a:lnTo>
                  <a:pt x="290880" y="354113"/>
                </a:lnTo>
                <a:lnTo>
                  <a:pt x="321619" y="322069"/>
                </a:lnTo>
                <a:lnTo>
                  <a:pt x="353618" y="291287"/>
                </a:lnTo>
                <a:lnTo>
                  <a:pt x="386835" y="261807"/>
                </a:lnTo>
                <a:lnTo>
                  <a:pt x="421230" y="233672"/>
                </a:lnTo>
                <a:lnTo>
                  <a:pt x="456762" y="206923"/>
                </a:lnTo>
                <a:lnTo>
                  <a:pt x="493388" y="181601"/>
                </a:lnTo>
                <a:lnTo>
                  <a:pt x="531068" y="157746"/>
                </a:lnTo>
                <a:lnTo>
                  <a:pt x="569761" y="135401"/>
                </a:lnTo>
                <a:lnTo>
                  <a:pt x="609426" y="114606"/>
                </a:lnTo>
                <a:lnTo>
                  <a:pt x="650020" y="95403"/>
                </a:lnTo>
                <a:lnTo>
                  <a:pt x="691504" y="77833"/>
                </a:lnTo>
                <a:lnTo>
                  <a:pt x="733836" y="61938"/>
                </a:lnTo>
                <a:lnTo>
                  <a:pt x="776974" y="47758"/>
                </a:lnTo>
                <a:lnTo>
                  <a:pt x="820878" y="35335"/>
                </a:lnTo>
                <a:lnTo>
                  <a:pt x="865507" y="24710"/>
                </a:lnTo>
                <a:lnTo>
                  <a:pt x="910818" y="15924"/>
                </a:lnTo>
                <a:lnTo>
                  <a:pt x="956771" y="9019"/>
                </a:lnTo>
                <a:lnTo>
                  <a:pt x="1003325" y="4036"/>
                </a:lnTo>
                <a:lnTo>
                  <a:pt x="1050438" y="1015"/>
                </a:lnTo>
                <a:lnTo>
                  <a:pt x="1098070" y="0"/>
                </a:lnTo>
                <a:lnTo>
                  <a:pt x="1145703" y="1015"/>
                </a:lnTo>
                <a:lnTo>
                  <a:pt x="1192819" y="4036"/>
                </a:lnTo>
                <a:lnTo>
                  <a:pt x="1239374" y="9019"/>
                </a:lnTo>
                <a:lnTo>
                  <a:pt x="1285329" y="15924"/>
                </a:lnTo>
                <a:lnTo>
                  <a:pt x="1330642" y="24710"/>
                </a:lnTo>
                <a:lnTo>
                  <a:pt x="1375271" y="35335"/>
                </a:lnTo>
                <a:lnTo>
                  <a:pt x="1419176" y="47758"/>
                </a:lnTo>
                <a:lnTo>
                  <a:pt x="1462315" y="61938"/>
                </a:lnTo>
                <a:lnTo>
                  <a:pt x="1504648" y="77833"/>
                </a:lnTo>
                <a:lnTo>
                  <a:pt x="1546132" y="95403"/>
                </a:lnTo>
                <a:lnTo>
                  <a:pt x="1586727" y="114606"/>
                </a:lnTo>
                <a:lnTo>
                  <a:pt x="1626392" y="135401"/>
                </a:lnTo>
                <a:lnTo>
                  <a:pt x="1665085" y="157746"/>
                </a:lnTo>
                <a:lnTo>
                  <a:pt x="1702765" y="181601"/>
                </a:lnTo>
                <a:lnTo>
                  <a:pt x="1739391" y="206923"/>
                </a:lnTo>
                <a:lnTo>
                  <a:pt x="1774922" y="233672"/>
                </a:lnTo>
                <a:lnTo>
                  <a:pt x="1809317" y="261807"/>
                </a:lnTo>
                <a:lnTo>
                  <a:pt x="1842534" y="291287"/>
                </a:lnTo>
                <a:lnTo>
                  <a:pt x="1874532" y="322069"/>
                </a:lnTo>
                <a:lnTo>
                  <a:pt x="1905270" y="354113"/>
                </a:lnTo>
                <a:lnTo>
                  <a:pt x="1934707" y="387377"/>
                </a:lnTo>
                <a:lnTo>
                  <a:pt x="1962801" y="421821"/>
                </a:lnTo>
                <a:lnTo>
                  <a:pt x="1989513" y="457403"/>
                </a:lnTo>
                <a:lnTo>
                  <a:pt x="2014799" y="494082"/>
                </a:lnTo>
                <a:lnTo>
                  <a:pt x="2038619" y="531816"/>
                </a:lnTo>
                <a:lnTo>
                  <a:pt x="2060932" y="570564"/>
                </a:lnTo>
                <a:lnTo>
                  <a:pt x="2081697" y="610285"/>
                </a:lnTo>
                <a:lnTo>
                  <a:pt x="2100873" y="650939"/>
                </a:lnTo>
                <a:lnTo>
                  <a:pt x="2118417" y="692482"/>
                </a:lnTo>
                <a:lnTo>
                  <a:pt x="2134290" y="734875"/>
                </a:lnTo>
                <a:lnTo>
                  <a:pt x="2148450" y="778076"/>
                </a:lnTo>
                <a:lnTo>
                  <a:pt x="2160855" y="822044"/>
                </a:lnTo>
                <a:lnTo>
                  <a:pt x="2171465" y="866737"/>
                </a:lnTo>
                <a:lnTo>
                  <a:pt x="2180238" y="912114"/>
                </a:lnTo>
                <a:lnTo>
                  <a:pt x="2187133" y="958135"/>
                </a:lnTo>
                <a:lnTo>
                  <a:pt x="2192109" y="1004757"/>
                </a:lnTo>
                <a:lnTo>
                  <a:pt x="2195125" y="1051939"/>
                </a:lnTo>
                <a:lnTo>
                  <a:pt x="2196140" y="1099641"/>
                </a:lnTo>
                <a:lnTo>
                  <a:pt x="2195125" y="1147344"/>
                </a:lnTo>
                <a:lnTo>
                  <a:pt x="2192109" y="1194528"/>
                </a:lnTo>
                <a:lnTo>
                  <a:pt x="2187133" y="1241151"/>
                </a:lnTo>
                <a:lnTo>
                  <a:pt x="2180238" y="1287172"/>
                </a:lnTo>
                <a:lnTo>
                  <a:pt x="2171465" y="1332550"/>
                </a:lnTo>
                <a:lnTo>
                  <a:pt x="2160855" y="1377244"/>
                </a:lnTo>
                <a:lnTo>
                  <a:pt x="2148450" y="1421212"/>
                </a:lnTo>
                <a:lnTo>
                  <a:pt x="2134290" y="1464414"/>
                </a:lnTo>
                <a:lnTo>
                  <a:pt x="2118417" y="1506807"/>
                </a:lnTo>
                <a:lnTo>
                  <a:pt x="2100873" y="1548352"/>
                </a:lnTo>
                <a:lnTo>
                  <a:pt x="2081697" y="1589005"/>
                </a:lnTo>
                <a:lnTo>
                  <a:pt x="2060932" y="1628727"/>
                </a:lnTo>
                <a:lnTo>
                  <a:pt x="2038619" y="1667476"/>
                </a:lnTo>
                <a:lnTo>
                  <a:pt x="2014799" y="1705210"/>
                </a:lnTo>
                <a:lnTo>
                  <a:pt x="1989513" y="1741889"/>
                </a:lnTo>
                <a:lnTo>
                  <a:pt x="1962801" y="1777472"/>
                </a:lnTo>
                <a:lnTo>
                  <a:pt x="1934707" y="1811916"/>
                </a:lnTo>
                <a:lnTo>
                  <a:pt x="1905270" y="1845181"/>
                </a:lnTo>
                <a:lnTo>
                  <a:pt x="1874532" y="1877225"/>
                </a:lnTo>
                <a:lnTo>
                  <a:pt x="1842534" y="1908007"/>
                </a:lnTo>
                <a:lnTo>
                  <a:pt x="1809317" y="1937487"/>
                </a:lnTo>
                <a:lnTo>
                  <a:pt x="1774922" y="1965622"/>
                </a:lnTo>
                <a:lnTo>
                  <a:pt x="1739391" y="1992371"/>
                </a:lnTo>
                <a:lnTo>
                  <a:pt x="1702765" y="2017694"/>
                </a:lnTo>
                <a:lnTo>
                  <a:pt x="1665085" y="2041549"/>
                </a:lnTo>
                <a:lnTo>
                  <a:pt x="1626392" y="2063894"/>
                </a:lnTo>
                <a:lnTo>
                  <a:pt x="1586727" y="2084689"/>
                </a:lnTo>
                <a:lnTo>
                  <a:pt x="1546132" y="2103892"/>
                </a:lnTo>
                <a:lnTo>
                  <a:pt x="1504648" y="2121461"/>
                </a:lnTo>
                <a:lnTo>
                  <a:pt x="1462315" y="2137357"/>
                </a:lnTo>
                <a:lnTo>
                  <a:pt x="1419176" y="2151537"/>
                </a:lnTo>
                <a:lnTo>
                  <a:pt x="1375271" y="2163960"/>
                </a:lnTo>
                <a:lnTo>
                  <a:pt x="1330642" y="2174585"/>
                </a:lnTo>
                <a:lnTo>
                  <a:pt x="1285329" y="2183371"/>
                </a:lnTo>
                <a:lnTo>
                  <a:pt x="1239374" y="2190276"/>
                </a:lnTo>
                <a:lnTo>
                  <a:pt x="1192819" y="2195259"/>
                </a:lnTo>
                <a:lnTo>
                  <a:pt x="1145703" y="2198280"/>
                </a:lnTo>
                <a:lnTo>
                  <a:pt x="1098070" y="2199296"/>
                </a:lnTo>
                <a:close/>
              </a:path>
            </a:pathLst>
          </a:custGeom>
          <a:solidFill>
            <a:srgbClr val="ECF4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691011" y="714475"/>
            <a:ext cx="2556510" cy="2197100"/>
          </a:xfrm>
          <a:custGeom>
            <a:avLst/>
            <a:gdLst/>
            <a:ahLst/>
            <a:cxnLst/>
            <a:rect l="l" t="t" r="r" b="b"/>
            <a:pathLst>
              <a:path w="2556509" h="2197100">
                <a:moveTo>
                  <a:pt x="1317675" y="1099654"/>
                </a:moveTo>
                <a:lnTo>
                  <a:pt x="1313218" y="1055331"/>
                </a:lnTo>
                <a:lnTo>
                  <a:pt x="1300416" y="1014056"/>
                </a:lnTo>
                <a:lnTo>
                  <a:pt x="1280172" y="976693"/>
                </a:lnTo>
                <a:lnTo>
                  <a:pt x="1253363" y="944143"/>
                </a:lnTo>
                <a:lnTo>
                  <a:pt x="1220863" y="917295"/>
                </a:lnTo>
                <a:lnTo>
                  <a:pt x="1183551" y="897013"/>
                </a:lnTo>
                <a:lnTo>
                  <a:pt x="1142326" y="884186"/>
                </a:lnTo>
                <a:lnTo>
                  <a:pt x="1098067" y="879716"/>
                </a:lnTo>
                <a:lnTo>
                  <a:pt x="1053807" y="884186"/>
                </a:lnTo>
                <a:lnTo>
                  <a:pt x="1012583" y="897013"/>
                </a:lnTo>
                <a:lnTo>
                  <a:pt x="975283" y="917295"/>
                </a:lnTo>
                <a:lnTo>
                  <a:pt x="942784" y="944143"/>
                </a:lnTo>
                <a:lnTo>
                  <a:pt x="915962" y="976693"/>
                </a:lnTo>
                <a:lnTo>
                  <a:pt x="895718" y="1014056"/>
                </a:lnTo>
                <a:lnTo>
                  <a:pt x="882916" y="1055331"/>
                </a:lnTo>
                <a:lnTo>
                  <a:pt x="878459" y="1099654"/>
                </a:lnTo>
                <a:lnTo>
                  <a:pt x="882916" y="1143965"/>
                </a:lnTo>
                <a:lnTo>
                  <a:pt x="895718" y="1185240"/>
                </a:lnTo>
                <a:lnTo>
                  <a:pt x="915962" y="1222603"/>
                </a:lnTo>
                <a:lnTo>
                  <a:pt x="942784" y="1255153"/>
                </a:lnTo>
                <a:lnTo>
                  <a:pt x="975283" y="1282014"/>
                </a:lnTo>
                <a:lnTo>
                  <a:pt x="1012583" y="1302296"/>
                </a:lnTo>
                <a:lnTo>
                  <a:pt x="1053807" y="1315110"/>
                </a:lnTo>
                <a:lnTo>
                  <a:pt x="1098067" y="1319580"/>
                </a:lnTo>
                <a:lnTo>
                  <a:pt x="1142326" y="1315110"/>
                </a:lnTo>
                <a:lnTo>
                  <a:pt x="1183551" y="1302296"/>
                </a:lnTo>
                <a:lnTo>
                  <a:pt x="1220863" y="1282014"/>
                </a:lnTo>
                <a:lnTo>
                  <a:pt x="1253363" y="1255153"/>
                </a:lnTo>
                <a:lnTo>
                  <a:pt x="1280172" y="1222603"/>
                </a:lnTo>
                <a:lnTo>
                  <a:pt x="1300416" y="1185240"/>
                </a:lnTo>
                <a:lnTo>
                  <a:pt x="1313218" y="1143965"/>
                </a:lnTo>
                <a:lnTo>
                  <a:pt x="1317675" y="1099654"/>
                </a:lnTo>
                <a:close/>
              </a:path>
              <a:path w="2556509" h="2197100">
                <a:moveTo>
                  <a:pt x="1756905" y="1099642"/>
                </a:moveTo>
                <a:lnTo>
                  <a:pt x="1755254" y="1052525"/>
                </a:lnTo>
                <a:lnTo>
                  <a:pt x="1750364" y="1006297"/>
                </a:lnTo>
                <a:lnTo>
                  <a:pt x="1742351" y="961085"/>
                </a:lnTo>
                <a:lnTo>
                  <a:pt x="1731327" y="916978"/>
                </a:lnTo>
                <a:lnTo>
                  <a:pt x="1717408" y="874115"/>
                </a:lnTo>
                <a:lnTo>
                  <a:pt x="1700707" y="832573"/>
                </a:lnTo>
                <a:lnTo>
                  <a:pt x="1681314" y="792505"/>
                </a:lnTo>
                <a:lnTo>
                  <a:pt x="1659369" y="753986"/>
                </a:lnTo>
                <a:lnTo>
                  <a:pt x="1634959" y="717143"/>
                </a:lnTo>
                <a:lnTo>
                  <a:pt x="1608328" y="682244"/>
                </a:lnTo>
                <a:lnTo>
                  <a:pt x="1579232" y="648944"/>
                </a:lnTo>
                <a:lnTo>
                  <a:pt x="1548142" y="617791"/>
                </a:lnTo>
                <a:lnTo>
                  <a:pt x="1537296" y="608291"/>
                </a:lnTo>
                <a:lnTo>
                  <a:pt x="1537296" y="1099642"/>
                </a:lnTo>
                <a:lnTo>
                  <a:pt x="1534718" y="1147495"/>
                </a:lnTo>
                <a:lnTo>
                  <a:pt x="1527149" y="1193888"/>
                </a:lnTo>
                <a:lnTo>
                  <a:pt x="1514868" y="1238516"/>
                </a:lnTo>
                <a:lnTo>
                  <a:pt x="1498142" y="1281137"/>
                </a:lnTo>
                <a:lnTo>
                  <a:pt x="1477238" y="1321473"/>
                </a:lnTo>
                <a:lnTo>
                  <a:pt x="1452435" y="1359242"/>
                </a:lnTo>
                <a:lnTo>
                  <a:pt x="1423987" y="1394193"/>
                </a:lnTo>
                <a:lnTo>
                  <a:pt x="1392186" y="1426044"/>
                </a:lnTo>
                <a:lnTo>
                  <a:pt x="1357287" y="1454518"/>
                </a:lnTo>
                <a:lnTo>
                  <a:pt x="1319568" y="1479359"/>
                </a:lnTo>
                <a:lnTo>
                  <a:pt x="1279296" y="1500289"/>
                </a:lnTo>
                <a:lnTo>
                  <a:pt x="1236738" y="1517040"/>
                </a:lnTo>
                <a:lnTo>
                  <a:pt x="1192161" y="1529334"/>
                </a:lnTo>
                <a:lnTo>
                  <a:pt x="1145857" y="1536915"/>
                </a:lnTo>
                <a:lnTo>
                  <a:pt x="1098067" y="1539494"/>
                </a:lnTo>
                <a:lnTo>
                  <a:pt x="1050277" y="1536915"/>
                </a:lnTo>
                <a:lnTo>
                  <a:pt x="1003973" y="1529334"/>
                </a:lnTo>
                <a:lnTo>
                  <a:pt x="959396" y="1517040"/>
                </a:lnTo>
                <a:lnTo>
                  <a:pt x="916838" y="1500289"/>
                </a:lnTo>
                <a:lnTo>
                  <a:pt x="876566" y="1479359"/>
                </a:lnTo>
                <a:lnTo>
                  <a:pt x="838847" y="1454518"/>
                </a:lnTo>
                <a:lnTo>
                  <a:pt x="803948" y="1426044"/>
                </a:lnTo>
                <a:lnTo>
                  <a:pt x="772147" y="1394193"/>
                </a:lnTo>
                <a:lnTo>
                  <a:pt x="743712" y="1359242"/>
                </a:lnTo>
                <a:lnTo>
                  <a:pt x="718896" y="1321473"/>
                </a:lnTo>
                <a:lnTo>
                  <a:pt x="698004" y="1281137"/>
                </a:lnTo>
                <a:lnTo>
                  <a:pt x="681278" y="1238516"/>
                </a:lnTo>
                <a:lnTo>
                  <a:pt x="668997" y="1193888"/>
                </a:lnTo>
                <a:lnTo>
                  <a:pt x="661428" y="1147495"/>
                </a:lnTo>
                <a:lnTo>
                  <a:pt x="658837" y="1099642"/>
                </a:lnTo>
                <a:lnTo>
                  <a:pt x="661428" y="1051788"/>
                </a:lnTo>
                <a:lnTo>
                  <a:pt x="668997" y="1005395"/>
                </a:lnTo>
                <a:lnTo>
                  <a:pt x="681278" y="960767"/>
                </a:lnTo>
                <a:lnTo>
                  <a:pt x="698004" y="918146"/>
                </a:lnTo>
                <a:lnTo>
                  <a:pt x="718896" y="877811"/>
                </a:lnTo>
                <a:lnTo>
                  <a:pt x="743712" y="840028"/>
                </a:lnTo>
                <a:lnTo>
                  <a:pt x="772147" y="805091"/>
                </a:lnTo>
                <a:lnTo>
                  <a:pt x="803948" y="773239"/>
                </a:lnTo>
                <a:lnTo>
                  <a:pt x="838847" y="744766"/>
                </a:lnTo>
                <a:lnTo>
                  <a:pt x="876566" y="719924"/>
                </a:lnTo>
                <a:lnTo>
                  <a:pt x="916838" y="698995"/>
                </a:lnTo>
                <a:lnTo>
                  <a:pt x="959396" y="682244"/>
                </a:lnTo>
                <a:lnTo>
                  <a:pt x="1003973" y="669937"/>
                </a:lnTo>
                <a:lnTo>
                  <a:pt x="1050277" y="662368"/>
                </a:lnTo>
                <a:lnTo>
                  <a:pt x="1098067" y="659777"/>
                </a:lnTo>
                <a:lnTo>
                  <a:pt x="1145857" y="662368"/>
                </a:lnTo>
                <a:lnTo>
                  <a:pt x="1192161" y="669937"/>
                </a:lnTo>
                <a:lnTo>
                  <a:pt x="1236738" y="682244"/>
                </a:lnTo>
                <a:lnTo>
                  <a:pt x="1279296" y="698995"/>
                </a:lnTo>
                <a:lnTo>
                  <a:pt x="1319568" y="719924"/>
                </a:lnTo>
                <a:lnTo>
                  <a:pt x="1357287" y="744766"/>
                </a:lnTo>
                <a:lnTo>
                  <a:pt x="1392186" y="773239"/>
                </a:lnTo>
                <a:lnTo>
                  <a:pt x="1423987" y="805091"/>
                </a:lnTo>
                <a:lnTo>
                  <a:pt x="1452435" y="840028"/>
                </a:lnTo>
                <a:lnTo>
                  <a:pt x="1477238" y="877811"/>
                </a:lnTo>
                <a:lnTo>
                  <a:pt x="1498142" y="918146"/>
                </a:lnTo>
                <a:lnTo>
                  <a:pt x="1514868" y="960767"/>
                </a:lnTo>
                <a:lnTo>
                  <a:pt x="1527149" y="1005395"/>
                </a:lnTo>
                <a:lnTo>
                  <a:pt x="1534718" y="1051788"/>
                </a:lnTo>
                <a:lnTo>
                  <a:pt x="1537296" y="1099642"/>
                </a:lnTo>
                <a:lnTo>
                  <a:pt x="1537296" y="608291"/>
                </a:lnTo>
                <a:lnTo>
                  <a:pt x="1480032" y="561987"/>
                </a:lnTo>
                <a:lnTo>
                  <a:pt x="1443240" y="537552"/>
                </a:lnTo>
                <a:lnTo>
                  <a:pt x="1404785" y="515569"/>
                </a:lnTo>
                <a:lnTo>
                  <a:pt x="1364767" y="496150"/>
                </a:lnTo>
                <a:lnTo>
                  <a:pt x="1323289" y="479412"/>
                </a:lnTo>
                <a:lnTo>
                  <a:pt x="1280477" y="465467"/>
                </a:lnTo>
                <a:lnTo>
                  <a:pt x="1236433" y="454431"/>
                </a:lnTo>
                <a:lnTo>
                  <a:pt x="1191285" y="446405"/>
                </a:lnTo>
                <a:lnTo>
                  <a:pt x="1145120" y="441515"/>
                </a:lnTo>
                <a:lnTo>
                  <a:pt x="1098067" y="439864"/>
                </a:lnTo>
                <a:lnTo>
                  <a:pt x="1051026" y="441515"/>
                </a:lnTo>
                <a:lnTo>
                  <a:pt x="1004862" y="446405"/>
                </a:lnTo>
                <a:lnTo>
                  <a:pt x="959713" y="454431"/>
                </a:lnTo>
                <a:lnTo>
                  <a:pt x="915682" y="465467"/>
                </a:lnTo>
                <a:lnTo>
                  <a:pt x="872871" y="479412"/>
                </a:lnTo>
                <a:lnTo>
                  <a:pt x="831392" y="496150"/>
                </a:lnTo>
                <a:lnTo>
                  <a:pt x="791375" y="515569"/>
                </a:lnTo>
                <a:lnTo>
                  <a:pt x="752919" y="537552"/>
                </a:lnTo>
                <a:lnTo>
                  <a:pt x="716127" y="561987"/>
                </a:lnTo>
                <a:lnTo>
                  <a:pt x="681126" y="588772"/>
                </a:lnTo>
                <a:lnTo>
                  <a:pt x="648017" y="617791"/>
                </a:lnTo>
                <a:lnTo>
                  <a:pt x="616915" y="648944"/>
                </a:lnTo>
                <a:lnTo>
                  <a:pt x="587933" y="682091"/>
                </a:lnTo>
                <a:lnTo>
                  <a:pt x="561187" y="717143"/>
                </a:lnTo>
                <a:lnTo>
                  <a:pt x="536778" y="753986"/>
                </a:lnTo>
                <a:lnTo>
                  <a:pt x="514832" y="792505"/>
                </a:lnTo>
                <a:lnTo>
                  <a:pt x="495439" y="832573"/>
                </a:lnTo>
                <a:lnTo>
                  <a:pt x="478726" y="874115"/>
                </a:lnTo>
                <a:lnTo>
                  <a:pt x="464807" y="916978"/>
                </a:lnTo>
                <a:lnTo>
                  <a:pt x="453783" y="961085"/>
                </a:lnTo>
                <a:lnTo>
                  <a:pt x="445770" y="1006297"/>
                </a:lnTo>
                <a:lnTo>
                  <a:pt x="440880" y="1052525"/>
                </a:lnTo>
                <a:lnTo>
                  <a:pt x="439229" y="1099642"/>
                </a:lnTo>
                <a:lnTo>
                  <a:pt x="440880" y="1146759"/>
                </a:lnTo>
                <a:lnTo>
                  <a:pt x="445770" y="1192987"/>
                </a:lnTo>
                <a:lnTo>
                  <a:pt x="453783" y="1238199"/>
                </a:lnTo>
                <a:lnTo>
                  <a:pt x="464807" y="1282306"/>
                </a:lnTo>
                <a:lnTo>
                  <a:pt x="478726" y="1325181"/>
                </a:lnTo>
                <a:lnTo>
                  <a:pt x="495439" y="1366710"/>
                </a:lnTo>
                <a:lnTo>
                  <a:pt x="514832" y="1406791"/>
                </a:lnTo>
                <a:lnTo>
                  <a:pt x="536778" y="1445298"/>
                </a:lnTo>
                <a:lnTo>
                  <a:pt x="561187" y="1482140"/>
                </a:lnTo>
                <a:lnTo>
                  <a:pt x="587933" y="1517192"/>
                </a:lnTo>
                <a:lnTo>
                  <a:pt x="616915" y="1550352"/>
                </a:lnTo>
                <a:lnTo>
                  <a:pt x="648017" y="1581492"/>
                </a:lnTo>
                <a:lnTo>
                  <a:pt x="681126" y="1610512"/>
                </a:lnTo>
                <a:lnTo>
                  <a:pt x="716127" y="1637296"/>
                </a:lnTo>
                <a:lnTo>
                  <a:pt x="752919" y="1661744"/>
                </a:lnTo>
                <a:lnTo>
                  <a:pt x="791375" y="1683727"/>
                </a:lnTo>
                <a:lnTo>
                  <a:pt x="831392" y="1703133"/>
                </a:lnTo>
                <a:lnTo>
                  <a:pt x="872871" y="1719872"/>
                </a:lnTo>
                <a:lnTo>
                  <a:pt x="915682" y="1733816"/>
                </a:lnTo>
                <a:lnTo>
                  <a:pt x="959713" y="1744853"/>
                </a:lnTo>
                <a:lnTo>
                  <a:pt x="1004862" y="1752879"/>
                </a:lnTo>
                <a:lnTo>
                  <a:pt x="1051026" y="1757768"/>
                </a:lnTo>
                <a:lnTo>
                  <a:pt x="1098067" y="1759432"/>
                </a:lnTo>
                <a:lnTo>
                  <a:pt x="1145120" y="1757768"/>
                </a:lnTo>
                <a:lnTo>
                  <a:pt x="1191285" y="1752879"/>
                </a:lnTo>
                <a:lnTo>
                  <a:pt x="1236433" y="1744853"/>
                </a:lnTo>
                <a:lnTo>
                  <a:pt x="1280477" y="1733816"/>
                </a:lnTo>
                <a:lnTo>
                  <a:pt x="1323289" y="1719872"/>
                </a:lnTo>
                <a:lnTo>
                  <a:pt x="1364767" y="1703133"/>
                </a:lnTo>
                <a:lnTo>
                  <a:pt x="1404785" y="1683727"/>
                </a:lnTo>
                <a:lnTo>
                  <a:pt x="1443240" y="1661744"/>
                </a:lnTo>
                <a:lnTo>
                  <a:pt x="1480032" y="1637296"/>
                </a:lnTo>
                <a:lnTo>
                  <a:pt x="1515033" y="1610512"/>
                </a:lnTo>
                <a:lnTo>
                  <a:pt x="1548142" y="1581492"/>
                </a:lnTo>
                <a:lnTo>
                  <a:pt x="1579232" y="1550352"/>
                </a:lnTo>
                <a:lnTo>
                  <a:pt x="1588719" y="1539494"/>
                </a:lnTo>
                <a:lnTo>
                  <a:pt x="1608213" y="1517192"/>
                </a:lnTo>
                <a:lnTo>
                  <a:pt x="1634959" y="1482140"/>
                </a:lnTo>
                <a:lnTo>
                  <a:pt x="1659369" y="1445298"/>
                </a:lnTo>
                <a:lnTo>
                  <a:pt x="1681314" y="1406791"/>
                </a:lnTo>
                <a:lnTo>
                  <a:pt x="1700707" y="1366710"/>
                </a:lnTo>
                <a:lnTo>
                  <a:pt x="1717408" y="1325181"/>
                </a:lnTo>
                <a:lnTo>
                  <a:pt x="1731327" y="1282306"/>
                </a:lnTo>
                <a:lnTo>
                  <a:pt x="1742351" y="1238199"/>
                </a:lnTo>
                <a:lnTo>
                  <a:pt x="1750364" y="1192987"/>
                </a:lnTo>
                <a:lnTo>
                  <a:pt x="1755254" y="1146759"/>
                </a:lnTo>
                <a:lnTo>
                  <a:pt x="1756905" y="1099642"/>
                </a:lnTo>
                <a:close/>
              </a:path>
              <a:path w="2556509" h="2197100">
                <a:moveTo>
                  <a:pt x="2556091" y="543534"/>
                </a:moveTo>
                <a:lnTo>
                  <a:pt x="2517597" y="511606"/>
                </a:lnTo>
                <a:lnTo>
                  <a:pt x="2467902" y="493763"/>
                </a:lnTo>
                <a:lnTo>
                  <a:pt x="2439797" y="484073"/>
                </a:lnTo>
                <a:lnTo>
                  <a:pt x="2383675" y="460095"/>
                </a:lnTo>
                <a:lnTo>
                  <a:pt x="2336469" y="425996"/>
                </a:lnTo>
                <a:lnTo>
                  <a:pt x="2308644" y="377736"/>
                </a:lnTo>
                <a:lnTo>
                  <a:pt x="2302738" y="319735"/>
                </a:lnTo>
                <a:lnTo>
                  <a:pt x="2305342" y="289318"/>
                </a:lnTo>
                <a:lnTo>
                  <a:pt x="2310066" y="259080"/>
                </a:lnTo>
                <a:lnTo>
                  <a:pt x="2315730" y="229857"/>
                </a:lnTo>
                <a:lnTo>
                  <a:pt x="2321153" y="202501"/>
                </a:lnTo>
                <a:lnTo>
                  <a:pt x="2325141" y="177838"/>
                </a:lnTo>
                <a:lnTo>
                  <a:pt x="2326538" y="156730"/>
                </a:lnTo>
                <a:lnTo>
                  <a:pt x="2324138" y="139992"/>
                </a:lnTo>
                <a:lnTo>
                  <a:pt x="2316772" y="128485"/>
                </a:lnTo>
                <a:lnTo>
                  <a:pt x="2303246" y="123050"/>
                </a:lnTo>
                <a:lnTo>
                  <a:pt x="2282380" y="124536"/>
                </a:lnTo>
                <a:lnTo>
                  <a:pt x="2213927" y="151574"/>
                </a:lnTo>
                <a:lnTo>
                  <a:pt x="2163965" y="178841"/>
                </a:lnTo>
                <a:lnTo>
                  <a:pt x="2109597" y="211912"/>
                </a:lnTo>
                <a:lnTo>
                  <a:pt x="2058174" y="246418"/>
                </a:lnTo>
                <a:lnTo>
                  <a:pt x="2009902" y="282079"/>
                </a:lnTo>
                <a:lnTo>
                  <a:pt x="1976526" y="309257"/>
                </a:lnTo>
                <a:lnTo>
                  <a:pt x="1976526" y="1092200"/>
                </a:lnTo>
                <a:lnTo>
                  <a:pt x="1975218" y="1143000"/>
                </a:lnTo>
                <a:lnTo>
                  <a:pt x="1971357" y="1193800"/>
                </a:lnTo>
                <a:lnTo>
                  <a:pt x="1965007" y="1231900"/>
                </a:lnTo>
                <a:lnTo>
                  <a:pt x="1956231" y="1282700"/>
                </a:lnTo>
                <a:lnTo>
                  <a:pt x="1945093" y="1320800"/>
                </a:lnTo>
                <a:lnTo>
                  <a:pt x="1931670" y="1371600"/>
                </a:lnTo>
                <a:lnTo>
                  <a:pt x="1916023" y="1409700"/>
                </a:lnTo>
                <a:lnTo>
                  <a:pt x="1898218" y="1460500"/>
                </a:lnTo>
                <a:lnTo>
                  <a:pt x="1878330" y="1498600"/>
                </a:lnTo>
                <a:lnTo>
                  <a:pt x="1856422" y="1536700"/>
                </a:lnTo>
                <a:lnTo>
                  <a:pt x="1832571" y="1574800"/>
                </a:lnTo>
                <a:lnTo>
                  <a:pt x="1806816" y="1612900"/>
                </a:lnTo>
                <a:lnTo>
                  <a:pt x="1779257" y="1651000"/>
                </a:lnTo>
                <a:lnTo>
                  <a:pt x="1749945" y="1676400"/>
                </a:lnTo>
                <a:lnTo>
                  <a:pt x="1718957" y="1714500"/>
                </a:lnTo>
                <a:lnTo>
                  <a:pt x="1686344" y="1739900"/>
                </a:lnTo>
                <a:lnTo>
                  <a:pt x="1652193" y="1778000"/>
                </a:lnTo>
                <a:lnTo>
                  <a:pt x="1616557" y="1803400"/>
                </a:lnTo>
                <a:lnTo>
                  <a:pt x="1579511" y="1828800"/>
                </a:lnTo>
                <a:lnTo>
                  <a:pt x="1541119" y="1854200"/>
                </a:lnTo>
                <a:lnTo>
                  <a:pt x="1501444" y="1879600"/>
                </a:lnTo>
                <a:lnTo>
                  <a:pt x="1460563" y="1892300"/>
                </a:lnTo>
                <a:lnTo>
                  <a:pt x="1418539" y="1917700"/>
                </a:lnTo>
                <a:lnTo>
                  <a:pt x="1286294" y="1955800"/>
                </a:lnTo>
                <a:lnTo>
                  <a:pt x="1240383" y="1955800"/>
                </a:lnTo>
                <a:lnTo>
                  <a:pt x="1193660" y="1968500"/>
                </a:lnTo>
                <a:lnTo>
                  <a:pt x="1002499" y="1968500"/>
                </a:lnTo>
                <a:lnTo>
                  <a:pt x="955776" y="1955800"/>
                </a:lnTo>
                <a:lnTo>
                  <a:pt x="909866" y="1955800"/>
                </a:lnTo>
                <a:lnTo>
                  <a:pt x="777621" y="1917700"/>
                </a:lnTo>
                <a:lnTo>
                  <a:pt x="735596" y="1892300"/>
                </a:lnTo>
                <a:lnTo>
                  <a:pt x="694715" y="1879600"/>
                </a:lnTo>
                <a:lnTo>
                  <a:pt x="655040" y="1854200"/>
                </a:lnTo>
                <a:lnTo>
                  <a:pt x="616648" y="1828800"/>
                </a:lnTo>
                <a:lnTo>
                  <a:pt x="579602" y="1803400"/>
                </a:lnTo>
                <a:lnTo>
                  <a:pt x="543966" y="1778000"/>
                </a:lnTo>
                <a:lnTo>
                  <a:pt x="509803" y="1739900"/>
                </a:lnTo>
                <a:lnTo>
                  <a:pt x="477202" y="1714500"/>
                </a:lnTo>
                <a:lnTo>
                  <a:pt x="446201" y="1676400"/>
                </a:lnTo>
                <a:lnTo>
                  <a:pt x="416890" y="1651000"/>
                </a:lnTo>
                <a:lnTo>
                  <a:pt x="389318" y="1612900"/>
                </a:lnTo>
                <a:lnTo>
                  <a:pt x="363575" y="1574800"/>
                </a:lnTo>
                <a:lnTo>
                  <a:pt x="339712" y="1536700"/>
                </a:lnTo>
                <a:lnTo>
                  <a:pt x="317804" y="1498600"/>
                </a:lnTo>
                <a:lnTo>
                  <a:pt x="297916" y="1460500"/>
                </a:lnTo>
                <a:lnTo>
                  <a:pt x="280111" y="1409700"/>
                </a:lnTo>
                <a:lnTo>
                  <a:pt x="264464" y="1371600"/>
                </a:lnTo>
                <a:lnTo>
                  <a:pt x="251028" y="1320800"/>
                </a:lnTo>
                <a:lnTo>
                  <a:pt x="239903" y="1282700"/>
                </a:lnTo>
                <a:lnTo>
                  <a:pt x="231114" y="1231900"/>
                </a:lnTo>
                <a:lnTo>
                  <a:pt x="224764" y="1193800"/>
                </a:lnTo>
                <a:lnTo>
                  <a:pt x="220903" y="1143000"/>
                </a:lnTo>
                <a:lnTo>
                  <a:pt x="219595" y="1092200"/>
                </a:lnTo>
                <a:lnTo>
                  <a:pt x="220903" y="1041400"/>
                </a:lnTo>
                <a:lnTo>
                  <a:pt x="224764" y="1003300"/>
                </a:lnTo>
                <a:lnTo>
                  <a:pt x="231114" y="952500"/>
                </a:lnTo>
                <a:lnTo>
                  <a:pt x="239903" y="901700"/>
                </a:lnTo>
                <a:lnTo>
                  <a:pt x="251028" y="863600"/>
                </a:lnTo>
                <a:lnTo>
                  <a:pt x="264464" y="812800"/>
                </a:lnTo>
                <a:lnTo>
                  <a:pt x="280111" y="774700"/>
                </a:lnTo>
                <a:lnTo>
                  <a:pt x="297916" y="736600"/>
                </a:lnTo>
                <a:lnTo>
                  <a:pt x="317804" y="685800"/>
                </a:lnTo>
                <a:lnTo>
                  <a:pt x="339712" y="647700"/>
                </a:lnTo>
                <a:lnTo>
                  <a:pt x="363575" y="609600"/>
                </a:lnTo>
                <a:lnTo>
                  <a:pt x="389318" y="571500"/>
                </a:lnTo>
                <a:lnTo>
                  <a:pt x="416890" y="533400"/>
                </a:lnTo>
                <a:lnTo>
                  <a:pt x="446201" y="508000"/>
                </a:lnTo>
                <a:lnTo>
                  <a:pt x="477202" y="469900"/>
                </a:lnTo>
                <a:lnTo>
                  <a:pt x="509803" y="444500"/>
                </a:lnTo>
                <a:lnTo>
                  <a:pt x="543966" y="406400"/>
                </a:lnTo>
                <a:lnTo>
                  <a:pt x="579602" y="381000"/>
                </a:lnTo>
                <a:lnTo>
                  <a:pt x="616648" y="355600"/>
                </a:lnTo>
                <a:lnTo>
                  <a:pt x="655040" y="330200"/>
                </a:lnTo>
                <a:lnTo>
                  <a:pt x="694715" y="317500"/>
                </a:lnTo>
                <a:lnTo>
                  <a:pt x="735596" y="292100"/>
                </a:lnTo>
                <a:lnTo>
                  <a:pt x="777621" y="279400"/>
                </a:lnTo>
                <a:lnTo>
                  <a:pt x="820712" y="254000"/>
                </a:lnTo>
                <a:lnTo>
                  <a:pt x="909866" y="228600"/>
                </a:lnTo>
                <a:lnTo>
                  <a:pt x="955776" y="228600"/>
                </a:lnTo>
                <a:lnTo>
                  <a:pt x="1002499" y="215900"/>
                </a:lnTo>
                <a:lnTo>
                  <a:pt x="1193660" y="215900"/>
                </a:lnTo>
                <a:lnTo>
                  <a:pt x="1240383" y="228600"/>
                </a:lnTo>
                <a:lnTo>
                  <a:pt x="1286294" y="228600"/>
                </a:lnTo>
                <a:lnTo>
                  <a:pt x="1375448" y="254000"/>
                </a:lnTo>
                <a:lnTo>
                  <a:pt x="1418539" y="279400"/>
                </a:lnTo>
                <a:lnTo>
                  <a:pt x="1460563" y="292100"/>
                </a:lnTo>
                <a:lnTo>
                  <a:pt x="1501444" y="317500"/>
                </a:lnTo>
                <a:lnTo>
                  <a:pt x="1541119" y="330200"/>
                </a:lnTo>
                <a:lnTo>
                  <a:pt x="1579511" y="355600"/>
                </a:lnTo>
                <a:lnTo>
                  <a:pt x="1616557" y="381000"/>
                </a:lnTo>
                <a:lnTo>
                  <a:pt x="1652193" y="406400"/>
                </a:lnTo>
                <a:lnTo>
                  <a:pt x="1686344" y="444500"/>
                </a:lnTo>
                <a:lnTo>
                  <a:pt x="1718957" y="469900"/>
                </a:lnTo>
                <a:lnTo>
                  <a:pt x="1749945" y="508000"/>
                </a:lnTo>
                <a:lnTo>
                  <a:pt x="1779257" y="533400"/>
                </a:lnTo>
                <a:lnTo>
                  <a:pt x="1780628" y="535317"/>
                </a:lnTo>
                <a:lnTo>
                  <a:pt x="1761515" y="576262"/>
                </a:lnTo>
                <a:lnTo>
                  <a:pt x="1745107" y="642162"/>
                </a:lnTo>
                <a:lnTo>
                  <a:pt x="1744865" y="672452"/>
                </a:lnTo>
                <a:lnTo>
                  <a:pt x="1750199" y="700608"/>
                </a:lnTo>
                <a:lnTo>
                  <a:pt x="1778025" y="748868"/>
                </a:lnTo>
                <a:lnTo>
                  <a:pt x="1826018" y="782535"/>
                </a:lnTo>
                <a:lnTo>
                  <a:pt x="1891220" y="801268"/>
                </a:lnTo>
                <a:lnTo>
                  <a:pt x="1928469" y="805040"/>
                </a:lnTo>
                <a:lnTo>
                  <a:pt x="1931670" y="812800"/>
                </a:lnTo>
                <a:lnTo>
                  <a:pt x="1945093" y="863600"/>
                </a:lnTo>
                <a:lnTo>
                  <a:pt x="1956231" y="901700"/>
                </a:lnTo>
                <a:lnTo>
                  <a:pt x="1965007" y="952500"/>
                </a:lnTo>
                <a:lnTo>
                  <a:pt x="1971357" y="1003300"/>
                </a:lnTo>
                <a:lnTo>
                  <a:pt x="1975218" y="1041400"/>
                </a:lnTo>
                <a:lnTo>
                  <a:pt x="1976526" y="1092200"/>
                </a:lnTo>
                <a:lnTo>
                  <a:pt x="1976526" y="309257"/>
                </a:lnTo>
                <a:lnTo>
                  <a:pt x="1964994" y="318643"/>
                </a:lnTo>
                <a:lnTo>
                  <a:pt x="1923630" y="355803"/>
                </a:lnTo>
                <a:lnTo>
                  <a:pt x="1918893" y="360540"/>
                </a:lnTo>
                <a:lnTo>
                  <a:pt x="1905279" y="342900"/>
                </a:lnTo>
                <a:lnTo>
                  <a:pt x="1874532" y="317500"/>
                </a:lnTo>
                <a:lnTo>
                  <a:pt x="1842541" y="279400"/>
                </a:lnTo>
                <a:lnTo>
                  <a:pt x="1809318" y="254000"/>
                </a:lnTo>
                <a:lnTo>
                  <a:pt x="1774926" y="228600"/>
                </a:lnTo>
                <a:lnTo>
                  <a:pt x="1757159" y="215900"/>
                </a:lnTo>
                <a:lnTo>
                  <a:pt x="1739392" y="203200"/>
                </a:lnTo>
                <a:lnTo>
                  <a:pt x="1702765" y="177800"/>
                </a:lnTo>
                <a:lnTo>
                  <a:pt x="1665084" y="152400"/>
                </a:lnTo>
                <a:lnTo>
                  <a:pt x="1626400" y="127000"/>
                </a:lnTo>
                <a:lnTo>
                  <a:pt x="1586738" y="114300"/>
                </a:lnTo>
                <a:lnTo>
                  <a:pt x="1546136" y="88900"/>
                </a:lnTo>
                <a:lnTo>
                  <a:pt x="1504657" y="76200"/>
                </a:lnTo>
                <a:lnTo>
                  <a:pt x="1462316" y="50800"/>
                </a:lnTo>
                <a:lnTo>
                  <a:pt x="1330642" y="12700"/>
                </a:lnTo>
                <a:lnTo>
                  <a:pt x="1285328" y="12700"/>
                </a:lnTo>
                <a:lnTo>
                  <a:pt x="1239380" y="0"/>
                </a:lnTo>
                <a:lnTo>
                  <a:pt x="956779" y="0"/>
                </a:lnTo>
                <a:lnTo>
                  <a:pt x="910818" y="12700"/>
                </a:lnTo>
                <a:lnTo>
                  <a:pt x="865517" y="12700"/>
                </a:lnTo>
                <a:lnTo>
                  <a:pt x="733844" y="50800"/>
                </a:lnTo>
                <a:lnTo>
                  <a:pt x="691515" y="76200"/>
                </a:lnTo>
                <a:lnTo>
                  <a:pt x="650024" y="88900"/>
                </a:lnTo>
                <a:lnTo>
                  <a:pt x="609434" y="114300"/>
                </a:lnTo>
                <a:lnTo>
                  <a:pt x="569760" y="127000"/>
                </a:lnTo>
                <a:lnTo>
                  <a:pt x="531075" y="152400"/>
                </a:lnTo>
                <a:lnTo>
                  <a:pt x="493395" y="177800"/>
                </a:lnTo>
                <a:lnTo>
                  <a:pt x="456768" y="203200"/>
                </a:lnTo>
                <a:lnTo>
                  <a:pt x="421233" y="228600"/>
                </a:lnTo>
                <a:lnTo>
                  <a:pt x="386842" y="254000"/>
                </a:lnTo>
                <a:lnTo>
                  <a:pt x="353618" y="279400"/>
                </a:lnTo>
                <a:lnTo>
                  <a:pt x="321627" y="317500"/>
                </a:lnTo>
                <a:lnTo>
                  <a:pt x="290880" y="342900"/>
                </a:lnTo>
                <a:lnTo>
                  <a:pt x="261442" y="381000"/>
                </a:lnTo>
                <a:lnTo>
                  <a:pt x="233349" y="419100"/>
                </a:lnTo>
                <a:lnTo>
                  <a:pt x="206641" y="457200"/>
                </a:lnTo>
                <a:lnTo>
                  <a:pt x="181356" y="482600"/>
                </a:lnTo>
                <a:lnTo>
                  <a:pt x="157530" y="520700"/>
                </a:lnTo>
                <a:lnTo>
                  <a:pt x="135216" y="558800"/>
                </a:lnTo>
                <a:lnTo>
                  <a:pt x="114452" y="609600"/>
                </a:lnTo>
                <a:lnTo>
                  <a:pt x="95275" y="647700"/>
                </a:lnTo>
                <a:lnTo>
                  <a:pt x="77736" y="685800"/>
                </a:lnTo>
                <a:lnTo>
                  <a:pt x="61861" y="723900"/>
                </a:lnTo>
                <a:lnTo>
                  <a:pt x="47701" y="774700"/>
                </a:lnTo>
                <a:lnTo>
                  <a:pt x="35293" y="812800"/>
                </a:lnTo>
                <a:lnTo>
                  <a:pt x="24676" y="863600"/>
                </a:lnTo>
                <a:lnTo>
                  <a:pt x="15913" y="901700"/>
                </a:lnTo>
                <a:lnTo>
                  <a:pt x="9017" y="952500"/>
                </a:lnTo>
                <a:lnTo>
                  <a:pt x="4038" y="1003300"/>
                </a:lnTo>
                <a:lnTo>
                  <a:pt x="1016" y="1041400"/>
                </a:lnTo>
                <a:lnTo>
                  <a:pt x="0" y="1092200"/>
                </a:lnTo>
                <a:lnTo>
                  <a:pt x="1016" y="1143000"/>
                </a:lnTo>
                <a:lnTo>
                  <a:pt x="4038" y="1193800"/>
                </a:lnTo>
                <a:lnTo>
                  <a:pt x="9017" y="1231900"/>
                </a:lnTo>
                <a:lnTo>
                  <a:pt x="15913" y="1282700"/>
                </a:lnTo>
                <a:lnTo>
                  <a:pt x="24676" y="1320800"/>
                </a:lnTo>
                <a:lnTo>
                  <a:pt x="35293" y="1371600"/>
                </a:lnTo>
                <a:lnTo>
                  <a:pt x="47701" y="1409700"/>
                </a:lnTo>
                <a:lnTo>
                  <a:pt x="61861" y="1460500"/>
                </a:lnTo>
                <a:lnTo>
                  <a:pt x="77736" y="1498600"/>
                </a:lnTo>
                <a:lnTo>
                  <a:pt x="95275" y="1536700"/>
                </a:lnTo>
                <a:lnTo>
                  <a:pt x="114452" y="1587500"/>
                </a:lnTo>
                <a:lnTo>
                  <a:pt x="135216" y="1625600"/>
                </a:lnTo>
                <a:lnTo>
                  <a:pt x="157530" y="1663700"/>
                </a:lnTo>
                <a:lnTo>
                  <a:pt x="181356" y="1701800"/>
                </a:lnTo>
                <a:lnTo>
                  <a:pt x="206641" y="1739900"/>
                </a:lnTo>
                <a:lnTo>
                  <a:pt x="233349" y="1765300"/>
                </a:lnTo>
                <a:lnTo>
                  <a:pt x="261442" y="1803400"/>
                </a:lnTo>
                <a:lnTo>
                  <a:pt x="290880" y="1841500"/>
                </a:lnTo>
                <a:lnTo>
                  <a:pt x="321627" y="1866900"/>
                </a:lnTo>
                <a:lnTo>
                  <a:pt x="353618" y="1905000"/>
                </a:lnTo>
                <a:lnTo>
                  <a:pt x="386842" y="1930400"/>
                </a:lnTo>
                <a:lnTo>
                  <a:pt x="421233" y="1955800"/>
                </a:lnTo>
                <a:lnTo>
                  <a:pt x="456768" y="1981200"/>
                </a:lnTo>
                <a:lnTo>
                  <a:pt x="493395" y="2006600"/>
                </a:lnTo>
                <a:lnTo>
                  <a:pt x="531075" y="2032000"/>
                </a:lnTo>
                <a:lnTo>
                  <a:pt x="569760" y="2057400"/>
                </a:lnTo>
                <a:lnTo>
                  <a:pt x="609434" y="2082800"/>
                </a:lnTo>
                <a:lnTo>
                  <a:pt x="650024" y="2095500"/>
                </a:lnTo>
                <a:lnTo>
                  <a:pt x="691515" y="2120900"/>
                </a:lnTo>
                <a:lnTo>
                  <a:pt x="865517" y="2171700"/>
                </a:lnTo>
                <a:lnTo>
                  <a:pt x="910818" y="2171700"/>
                </a:lnTo>
                <a:lnTo>
                  <a:pt x="956779" y="2184400"/>
                </a:lnTo>
                <a:lnTo>
                  <a:pt x="1003325" y="2184400"/>
                </a:lnTo>
                <a:lnTo>
                  <a:pt x="1050442" y="2197100"/>
                </a:lnTo>
                <a:lnTo>
                  <a:pt x="1145705" y="2197100"/>
                </a:lnTo>
                <a:lnTo>
                  <a:pt x="1192822" y="2184400"/>
                </a:lnTo>
                <a:lnTo>
                  <a:pt x="1239380" y="2184400"/>
                </a:lnTo>
                <a:lnTo>
                  <a:pt x="1285328" y="2171700"/>
                </a:lnTo>
                <a:lnTo>
                  <a:pt x="1330642" y="2171700"/>
                </a:lnTo>
                <a:lnTo>
                  <a:pt x="1504657" y="2120900"/>
                </a:lnTo>
                <a:lnTo>
                  <a:pt x="1546136" y="2095500"/>
                </a:lnTo>
                <a:lnTo>
                  <a:pt x="1586738" y="2082800"/>
                </a:lnTo>
                <a:lnTo>
                  <a:pt x="1626400" y="2057400"/>
                </a:lnTo>
                <a:lnTo>
                  <a:pt x="1665084" y="2032000"/>
                </a:lnTo>
                <a:lnTo>
                  <a:pt x="1702765" y="2006600"/>
                </a:lnTo>
                <a:lnTo>
                  <a:pt x="1739392" y="1981200"/>
                </a:lnTo>
                <a:lnTo>
                  <a:pt x="1757159" y="1968500"/>
                </a:lnTo>
                <a:lnTo>
                  <a:pt x="1774926" y="1955800"/>
                </a:lnTo>
                <a:lnTo>
                  <a:pt x="1809318" y="1930400"/>
                </a:lnTo>
                <a:lnTo>
                  <a:pt x="1842541" y="1905000"/>
                </a:lnTo>
                <a:lnTo>
                  <a:pt x="1874532" y="1866900"/>
                </a:lnTo>
                <a:lnTo>
                  <a:pt x="1905279" y="1841500"/>
                </a:lnTo>
                <a:lnTo>
                  <a:pt x="1934705" y="1803400"/>
                </a:lnTo>
                <a:lnTo>
                  <a:pt x="1962810" y="1765300"/>
                </a:lnTo>
                <a:lnTo>
                  <a:pt x="1989518" y="1739900"/>
                </a:lnTo>
                <a:lnTo>
                  <a:pt x="2014804" y="1701800"/>
                </a:lnTo>
                <a:lnTo>
                  <a:pt x="2038629" y="1663700"/>
                </a:lnTo>
                <a:lnTo>
                  <a:pt x="2060943" y="1625600"/>
                </a:lnTo>
                <a:lnTo>
                  <a:pt x="2081707" y="1587500"/>
                </a:lnTo>
                <a:lnTo>
                  <a:pt x="2100872" y="1536700"/>
                </a:lnTo>
                <a:lnTo>
                  <a:pt x="2118423" y="1498600"/>
                </a:lnTo>
                <a:lnTo>
                  <a:pt x="2134298" y="1460500"/>
                </a:lnTo>
                <a:lnTo>
                  <a:pt x="2148459" y="1409700"/>
                </a:lnTo>
                <a:lnTo>
                  <a:pt x="2160854" y="1371600"/>
                </a:lnTo>
                <a:lnTo>
                  <a:pt x="2171471" y="1320800"/>
                </a:lnTo>
                <a:lnTo>
                  <a:pt x="2180247" y="1282700"/>
                </a:lnTo>
                <a:lnTo>
                  <a:pt x="2187143" y="1231900"/>
                </a:lnTo>
                <a:lnTo>
                  <a:pt x="2192109" y="1193800"/>
                </a:lnTo>
                <a:lnTo>
                  <a:pt x="2195131" y="1143000"/>
                </a:lnTo>
                <a:lnTo>
                  <a:pt x="2196147" y="1092200"/>
                </a:lnTo>
                <a:lnTo>
                  <a:pt x="2195131" y="1041400"/>
                </a:lnTo>
                <a:lnTo>
                  <a:pt x="2192109" y="1003300"/>
                </a:lnTo>
                <a:lnTo>
                  <a:pt x="2187143" y="952500"/>
                </a:lnTo>
                <a:lnTo>
                  <a:pt x="2180247" y="901700"/>
                </a:lnTo>
                <a:lnTo>
                  <a:pt x="2171471" y="863600"/>
                </a:lnTo>
                <a:lnTo>
                  <a:pt x="2160854" y="812800"/>
                </a:lnTo>
                <a:lnTo>
                  <a:pt x="2148484" y="774788"/>
                </a:lnTo>
                <a:lnTo>
                  <a:pt x="2162924" y="770877"/>
                </a:lnTo>
                <a:lnTo>
                  <a:pt x="2215743" y="753579"/>
                </a:lnTo>
                <a:lnTo>
                  <a:pt x="2269820" y="732891"/>
                </a:lnTo>
                <a:lnTo>
                  <a:pt x="2324811" y="708850"/>
                </a:lnTo>
                <a:lnTo>
                  <a:pt x="2380373" y="681494"/>
                </a:lnTo>
                <a:lnTo>
                  <a:pt x="2436164" y="650862"/>
                </a:lnTo>
                <a:lnTo>
                  <a:pt x="2484717" y="621169"/>
                </a:lnTo>
                <a:lnTo>
                  <a:pt x="2519654" y="596188"/>
                </a:lnTo>
                <a:lnTo>
                  <a:pt x="2554033" y="557974"/>
                </a:lnTo>
                <a:lnTo>
                  <a:pt x="2556091" y="543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45485" y="1054897"/>
            <a:ext cx="1342390" cy="813435"/>
          </a:xfrm>
          <a:custGeom>
            <a:avLst/>
            <a:gdLst/>
            <a:ahLst/>
            <a:cxnLst/>
            <a:rect l="l" t="t" r="r" b="b"/>
            <a:pathLst>
              <a:path w="1342390" h="813435">
                <a:moveTo>
                  <a:pt x="51110" y="813353"/>
                </a:moveTo>
                <a:lnTo>
                  <a:pt x="43649" y="813353"/>
                </a:lnTo>
                <a:lnTo>
                  <a:pt x="32436" y="811902"/>
                </a:lnTo>
                <a:lnTo>
                  <a:pt x="21971" y="807653"/>
                </a:lnTo>
                <a:lnTo>
                  <a:pt x="12825" y="800760"/>
                </a:lnTo>
                <a:lnTo>
                  <a:pt x="5564" y="791379"/>
                </a:lnTo>
                <a:lnTo>
                  <a:pt x="0" y="774810"/>
                </a:lnTo>
                <a:lnTo>
                  <a:pt x="1171" y="757982"/>
                </a:lnTo>
                <a:lnTo>
                  <a:pt x="8561" y="742827"/>
                </a:lnTo>
                <a:lnTo>
                  <a:pt x="21650" y="731277"/>
                </a:lnTo>
                <a:lnTo>
                  <a:pt x="1276793" y="5589"/>
                </a:lnTo>
                <a:lnTo>
                  <a:pt x="1293292" y="0"/>
                </a:lnTo>
                <a:lnTo>
                  <a:pt x="1310080" y="1173"/>
                </a:lnTo>
                <a:lnTo>
                  <a:pt x="1325224" y="8585"/>
                </a:lnTo>
                <a:lnTo>
                  <a:pt x="1336790" y="21712"/>
                </a:lnTo>
                <a:lnTo>
                  <a:pt x="1342363" y="38261"/>
                </a:lnTo>
                <a:lnTo>
                  <a:pt x="1341195" y="55075"/>
                </a:lnTo>
                <a:lnTo>
                  <a:pt x="65586" y="807502"/>
                </a:lnTo>
                <a:lnTo>
                  <a:pt x="51110" y="813353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8908" y="7307096"/>
            <a:ext cx="2397118" cy="238129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209091" y="2308243"/>
            <a:ext cx="4713605" cy="76200"/>
          </a:xfrm>
          <a:custGeom>
            <a:avLst/>
            <a:gdLst/>
            <a:ahLst/>
            <a:cxnLst/>
            <a:rect l="l" t="t" r="r" b="b"/>
            <a:pathLst>
              <a:path w="4713605" h="76200">
                <a:moveTo>
                  <a:pt x="4713535" y="76199"/>
                </a:moveTo>
                <a:lnTo>
                  <a:pt x="0" y="76199"/>
                </a:lnTo>
                <a:lnTo>
                  <a:pt x="0" y="0"/>
                </a:lnTo>
                <a:lnTo>
                  <a:pt x="4713535" y="0"/>
                </a:lnTo>
                <a:lnTo>
                  <a:pt x="4713535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32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0464" y="-31050"/>
            <a:ext cx="9587071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6068" y="2289264"/>
            <a:ext cx="11536044" cy="5159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2979" y="1223885"/>
            <a:ext cx="9399270" cy="346519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 marR="5080">
              <a:lnSpc>
                <a:spcPts val="8480"/>
              </a:lnSpc>
              <a:spcBef>
                <a:spcPts val="1760"/>
              </a:spcBef>
            </a:pPr>
            <a:r>
              <a:rPr sz="8450" spc="484" dirty="0">
                <a:solidFill>
                  <a:srgbClr val="78F6A1"/>
                </a:solidFill>
                <a:latin typeface="Tahoma"/>
                <a:cs typeface="Tahoma"/>
              </a:rPr>
              <a:t>CodeX's</a:t>
            </a:r>
            <a:r>
              <a:rPr sz="8450" spc="-930" dirty="0">
                <a:solidFill>
                  <a:srgbClr val="78F6A1"/>
                </a:solidFill>
                <a:latin typeface="Tahoma"/>
                <a:cs typeface="Tahoma"/>
              </a:rPr>
              <a:t> </a:t>
            </a:r>
            <a:r>
              <a:rPr sz="8450" spc="375" dirty="0">
                <a:solidFill>
                  <a:srgbClr val="78F6A1"/>
                </a:solidFill>
                <a:latin typeface="Tahoma"/>
                <a:cs typeface="Tahoma"/>
              </a:rPr>
              <a:t>Dynamic </a:t>
            </a:r>
            <a:r>
              <a:rPr sz="8450" spc="245" dirty="0">
                <a:solidFill>
                  <a:srgbClr val="78F6A1"/>
                </a:solidFill>
                <a:latin typeface="Tahoma"/>
                <a:cs typeface="Tahoma"/>
              </a:rPr>
              <a:t>Marketing</a:t>
            </a:r>
            <a:r>
              <a:rPr sz="8450" spc="-935" dirty="0">
                <a:solidFill>
                  <a:srgbClr val="78F6A1"/>
                </a:solidFill>
                <a:latin typeface="Tahoma"/>
                <a:cs typeface="Tahoma"/>
              </a:rPr>
              <a:t> </a:t>
            </a:r>
            <a:r>
              <a:rPr sz="8450" spc="170" dirty="0">
                <a:solidFill>
                  <a:srgbClr val="78F6A1"/>
                </a:solidFill>
                <a:latin typeface="Tahoma"/>
                <a:cs typeface="Tahoma"/>
              </a:rPr>
              <a:t>Strategy </a:t>
            </a:r>
            <a:r>
              <a:rPr sz="8450" spc="-415" dirty="0">
                <a:solidFill>
                  <a:srgbClr val="78F6A1"/>
                </a:solidFill>
                <a:latin typeface="Tahoma"/>
                <a:cs typeface="Tahoma"/>
              </a:rPr>
              <a:t>ffor</a:t>
            </a:r>
            <a:r>
              <a:rPr sz="8450" spc="-944" dirty="0">
                <a:solidFill>
                  <a:srgbClr val="78F6A1"/>
                </a:solidFill>
                <a:latin typeface="Tahoma"/>
                <a:cs typeface="Tahoma"/>
              </a:rPr>
              <a:t> </a:t>
            </a:r>
            <a:r>
              <a:rPr sz="8450" spc="65" dirty="0">
                <a:solidFill>
                  <a:srgbClr val="78F6A1"/>
                </a:solidFill>
                <a:latin typeface="Tahoma"/>
                <a:cs typeface="Tahoma"/>
              </a:rPr>
              <a:t>India</a:t>
            </a:r>
            <a:endParaRPr sz="84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5610224" cy="4943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40290" y="7269780"/>
            <a:ext cx="6823709" cy="1032975"/>
          </a:xfrm>
          <a:prstGeom prst="rect">
            <a:avLst/>
          </a:prstGeom>
          <a:solidFill>
            <a:srgbClr val="78F6A1"/>
          </a:solidFill>
        </p:spPr>
        <p:txBody>
          <a:bodyPr vert="horz" wrap="square" lIns="0" tIns="238125" rIns="0" bIns="0" rtlCol="0">
            <a:spAutoFit/>
          </a:bodyPr>
          <a:lstStyle/>
          <a:p>
            <a:pPr marL="153670" algn="ctr">
              <a:lnSpc>
                <a:spcPct val="100000"/>
              </a:lnSpc>
              <a:spcBef>
                <a:spcPts val="1875"/>
              </a:spcBef>
            </a:pPr>
            <a:r>
              <a:rPr sz="5150" dirty="0">
                <a:latin typeface="Arial MT"/>
                <a:cs typeface="Arial MT"/>
              </a:rPr>
              <a:t>By</a:t>
            </a:r>
            <a:r>
              <a:rPr sz="5150" spc="-265" dirty="0">
                <a:latin typeface="Arial MT"/>
                <a:cs typeface="Arial MT"/>
              </a:rPr>
              <a:t> </a:t>
            </a:r>
            <a:r>
              <a:rPr lang="en-US" sz="5150" spc="-265" dirty="0">
                <a:latin typeface="Arial MT"/>
                <a:cs typeface="Arial MT"/>
              </a:rPr>
              <a:t>Pranav Khot</a:t>
            </a:r>
            <a:endParaRPr sz="5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095" y="186163"/>
            <a:ext cx="13535022" cy="77342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066" y="8291711"/>
            <a:ext cx="1666874" cy="1285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24787" y="8554370"/>
            <a:ext cx="3245723" cy="1320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98333" y="7987582"/>
            <a:ext cx="1207579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3915" marR="5080" indent="-3371850">
              <a:lnSpc>
                <a:spcPct val="115799"/>
              </a:lnSpc>
              <a:spcBef>
                <a:spcPts val="100"/>
              </a:spcBef>
            </a:pPr>
            <a:r>
              <a:rPr sz="3400" spc="-185" dirty="0">
                <a:solidFill>
                  <a:srgbClr val="00F14D"/>
                </a:solidFill>
                <a:latin typeface="Arial Black"/>
                <a:cs typeface="Arial Black"/>
              </a:rPr>
              <a:t>Mental</a:t>
            </a:r>
            <a:r>
              <a:rPr sz="3400" spc="-30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60" dirty="0">
                <a:solidFill>
                  <a:srgbClr val="00F14D"/>
                </a:solidFill>
                <a:latin typeface="Verdana"/>
                <a:cs typeface="Verdana"/>
              </a:rPr>
              <a:t>and</a:t>
            </a:r>
            <a:r>
              <a:rPr sz="3400" spc="-33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225" dirty="0">
                <a:solidFill>
                  <a:srgbClr val="00F14D"/>
                </a:solidFill>
                <a:latin typeface="Arial Black"/>
                <a:cs typeface="Arial Black"/>
              </a:rPr>
              <a:t>physical</a:t>
            </a:r>
            <a:r>
              <a:rPr sz="3400" spc="-30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245" dirty="0">
                <a:solidFill>
                  <a:srgbClr val="00F14D"/>
                </a:solidFill>
                <a:latin typeface="Arial Black"/>
                <a:cs typeface="Arial Black"/>
              </a:rPr>
              <a:t>alertness</a:t>
            </a:r>
            <a:r>
              <a:rPr sz="3400" spc="-30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05" dirty="0">
                <a:solidFill>
                  <a:srgbClr val="00F14D"/>
                </a:solidFill>
                <a:latin typeface="Verdana"/>
                <a:cs typeface="Verdana"/>
              </a:rPr>
              <a:t>are</a:t>
            </a:r>
            <a:r>
              <a:rPr sz="3400" spc="-32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00F14D"/>
                </a:solidFill>
                <a:latin typeface="Verdana"/>
                <a:cs typeface="Verdana"/>
              </a:rPr>
              <a:t>the</a:t>
            </a:r>
            <a:r>
              <a:rPr sz="3400" spc="-33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00F14D"/>
                </a:solidFill>
                <a:latin typeface="Verdana"/>
                <a:cs typeface="Verdana"/>
              </a:rPr>
              <a:t>primary</a:t>
            </a:r>
            <a:r>
              <a:rPr sz="3400" spc="-32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80" dirty="0">
                <a:solidFill>
                  <a:srgbClr val="00F14D"/>
                </a:solidFill>
                <a:latin typeface="Verdana"/>
                <a:cs typeface="Verdana"/>
              </a:rPr>
              <a:t>reasons</a:t>
            </a:r>
            <a:r>
              <a:rPr sz="3400" spc="-33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00F14D"/>
                </a:solidFill>
                <a:latin typeface="Verdana"/>
                <a:cs typeface="Verdana"/>
              </a:rPr>
              <a:t>for </a:t>
            </a:r>
            <a:r>
              <a:rPr sz="3400" spc="-80" dirty="0">
                <a:solidFill>
                  <a:srgbClr val="00F14D"/>
                </a:solidFill>
                <a:latin typeface="Verdana"/>
                <a:cs typeface="Verdana"/>
              </a:rPr>
              <a:t>consuming</a:t>
            </a:r>
            <a:r>
              <a:rPr sz="3400" spc="-32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114" dirty="0">
                <a:solidFill>
                  <a:srgbClr val="00F14D"/>
                </a:solidFill>
                <a:latin typeface="Verdana"/>
                <a:cs typeface="Verdana"/>
              </a:rPr>
              <a:t>Energy</a:t>
            </a:r>
            <a:r>
              <a:rPr sz="3400" spc="-31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00F14D"/>
                </a:solidFill>
                <a:latin typeface="Verdana"/>
                <a:cs typeface="Verdana"/>
              </a:rPr>
              <a:t>drinks.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8600" y="162610"/>
            <a:ext cx="13944599" cy="781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967" y="7276108"/>
            <a:ext cx="1332135" cy="13893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22438" y="6752638"/>
            <a:ext cx="1334457" cy="1758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0722" y="8203241"/>
            <a:ext cx="1443990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1690" marR="5080" indent="-809625">
              <a:lnSpc>
                <a:spcPct val="115799"/>
              </a:lnSpc>
              <a:spcBef>
                <a:spcPts val="100"/>
              </a:spcBef>
            </a:pPr>
            <a:r>
              <a:rPr sz="34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Approximately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90" dirty="0">
                <a:solidFill>
                  <a:srgbClr val="00F14D"/>
                </a:solidFill>
                <a:latin typeface="Arial Black"/>
                <a:cs typeface="Arial Black"/>
              </a:rPr>
              <a:t>40%</a:t>
            </a:r>
            <a:r>
              <a:rPr sz="3400" spc="-28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of</a:t>
            </a:r>
            <a:r>
              <a:rPr sz="3400" spc="-1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consumers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prefer</a:t>
            </a:r>
            <a:r>
              <a:rPr sz="3400" spc="-1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50" dirty="0">
                <a:solidFill>
                  <a:srgbClr val="00F14D"/>
                </a:solidFill>
                <a:latin typeface="Arial Black"/>
                <a:cs typeface="Arial Black"/>
              </a:rPr>
              <a:t>compact</a:t>
            </a:r>
            <a:r>
              <a:rPr sz="3400" spc="-28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90" dirty="0">
                <a:solidFill>
                  <a:srgbClr val="00F14D"/>
                </a:solidFill>
                <a:latin typeface="Arial Black"/>
                <a:cs typeface="Arial Black"/>
              </a:rPr>
              <a:t>and</a:t>
            </a:r>
            <a:r>
              <a:rPr sz="3400" spc="-28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65" dirty="0">
                <a:solidFill>
                  <a:srgbClr val="00F14D"/>
                </a:solidFill>
                <a:latin typeface="Arial Black"/>
                <a:cs typeface="Arial Black"/>
              </a:rPr>
              <a:t>portable</a:t>
            </a:r>
            <a:r>
              <a:rPr sz="3400" spc="-28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00F14D"/>
                </a:solidFill>
                <a:latin typeface="Arial Black"/>
                <a:cs typeface="Arial Black"/>
              </a:rPr>
              <a:t>cans</a:t>
            </a:r>
            <a:r>
              <a:rPr sz="3400" spc="-315" dirty="0">
                <a:solidFill>
                  <a:srgbClr val="00F14D"/>
                </a:solidFill>
                <a:latin typeface="Lucida Sans Unicode"/>
                <a:cs typeface="Lucida Sans Unicode"/>
              </a:rPr>
              <a:t>, </a:t>
            </a:r>
            <a:r>
              <a:rPr sz="34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while</a:t>
            </a:r>
            <a:r>
              <a:rPr sz="340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415" dirty="0">
                <a:solidFill>
                  <a:srgbClr val="00F14D"/>
                </a:solidFill>
                <a:latin typeface="Arial Black"/>
                <a:cs typeface="Arial Black"/>
              </a:rPr>
              <a:t>31%</a:t>
            </a:r>
            <a:r>
              <a:rPr sz="3400" spc="-265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60" dirty="0">
                <a:solidFill>
                  <a:srgbClr val="00F14D"/>
                </a:solidFill>
                <a:latin typeface="Lucida Sans Unicode"/>
                <a:cs typeface="Lucida Sans Unicode"/>
              </a:rPr>
              <a:t>express</a:t>
            </a:r>
            <a:r>
              <a:rPr sz="340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a</a:t>
            </a:r>
            <a:r>
              <a:rPr sz="3400" spc="-17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preference</a:t>
            </a:r>
            <a:r>
              <a:rPr sz="340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3400" spc="-17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80" dirty="0">
                <a:solidFill>
                  <a:srgbClr val="00F14D"/>
                </a:solidFill>
                <a:latin typeface="Arial Black"/>
                <a:cs typeface="Arial Black"/>
              </a:rPr>
              <a:t>innovative</a:t>
            </a:r>
            <a:r>
              <a:rPr sz="3400" spc="-27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45" dirty="0">
                <a:solidFill>
                  <a:srgbClr val="00F14D"/>
                </a:solidFill>
                <a:latin typeface="Arial Black"/>
                <a:cs typeface="Arial Black"/>
              </a:rPr>
              <a:t>bottle</a:t>
            </a:r>
            <a:r>
              <a:rPr sz="3400" spc="-265" dirty="0">
                <a:solidFill>
                  <a:srgbClr val="00F14D"/>
                </a:solidFill>
                <a:latin typeface="Arial Black"/>
                <a:cs typeface="Arial Black"/>
              </a:rPr>
              <a:t> designs</a:t>
            </a:r>
            <a:r>
              <a:rPr sz="3400" spc="-265" dirty="0">
                <a:solidFill>
                  <a:srgbClr val="00F14D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97161"/>
            <a:ext cx="7267574" cy="5448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9636" y="1897162"/>
            <a:ext cx="7267574" cy="54482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0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-30" dirty="0">
                <a:solidFill>
                  <a:srgbClr val="00F14D"/>
                </a:solidFill>
                <a:latin typeface="Lucida Sans Unicode"/>
                <a:cs typeface="Lucida Sans Unicode"/>
              </a:rPr>
              <a:t>Suggestion</a:t>
            </a:r>
            <a:r>
              <a:rPr sz="5900" spc="-40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5900" spc="5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5900" spc="-40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59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Ingredients</a:t>
            </a:r>
            <a:endParaRPr sz="5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0942" y="7707222"/>
            <a:ext cx="824801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15799"/>
              </a:lnSpc>
              <a:spcBef>
                <a:spcPts val="100"/>
              </a:spcBef>
            </a:pPr>
            <a:r>
              <a:rPr sz="34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Guarana: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00" dirty="0">
                <a:solidFill>
                  <a:srgbClr val="00F14D"/>
                </a:solidFill>
                <a:latin typeface="Arial Black"/>
                <a:cs typeface="Arial Black"/>
              </a:rPr>
              <a:t>Natural</a:t>
            </a:r>
            <a:r>
              <a:rPr sz="3400" spc="-28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215" dirty="0">
                <a:solidFill>
                  <a:srgbClr val="00F14D"/>
                </a:solidFill>
                <a:latin typeface="Arial Black"/>
                <a:cs typeface="Arial Black"/>
              </a:rPr>
              <a:t>caffeine</a:t>
            </a:r>
            <a:r>
              <a:rPr sz="3400" spc="-245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source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for </a:t>
            </a:r>
            <a:r>
              <a:rPr sz="34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sustained</a:t>
            </a:r>
            <a:r>
              <a:rPr sz="3400" spc="-21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29" dirty="0">
                <a:solidFill>
                  <a:srgbClr val="00F14D"/>
                </a:solidFill>
                <a:latin typeface="Arial Black"/>
                <a:cs typeface="Arial Black"/>
              </a:rPr>
              <a:t>energy</a:t>
            </a:r>
            <a:r>
              <a:rPr sz="3400" spc="-30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and</a:t>
            </a:r>
            <a:r>
              <a:rPr sz="3400" spc="-21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10" dirty="0">
                <a:solidFill>
                  <a:srgbClr val="00F14D"/>
                </a:solidFill>
                <a:latin typeface="Arial Black"/>
                <a:cs typeface="Arial Black"/>
              </a:rPr>
              <a:t>mental</a:t>
            </a:r>
            <a:r>
              <a:rPr sz="3400" spc="-30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95" dirty="0">
                <a:solidFill>
                  <a:srgbClr val="00F14D"/>
                </a:solidFill>
                <a:latin typeface="Arial Black"/>
                <a:cs typeface="Arial Black"/>
              </a:rPr>
              <a:t>alertness</a:t>
            </a:r>
            <a:r>
              <a:rPr sz="3400" spc="-195" dirty="0">
                <a:solidFill>
                  <a:srgbClr val="00F14D"/>
                </a:solidFill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261" y="7432033"/>
            <a:ext cx="75787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Green</a:t>
            </a:r>
            <a:r>
              <a:rPr sz="3400" spc="-19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50" dirty="0">
                <a:solidFill>
                  <a:srgbClr val="00F14D"/>
                </a:solidFill>
                <a:latin typeface="Lucida Sans Unicode"/>
                <a:cs typeface="Lucida Sans Unicode"/>
              </a:rPr>
              <a:t>Tea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Extract: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Rich</a:t>
            </a:r>
            <a:r>
              <a:rPr sz="340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in </a:t>
            </a:r>
            <a:r>
              <a:rPr sz="3400" spc="-40" dirty="0">
                <a:solidFill>
                  <a:srgbClr val="00F14D"/>
                </a:solidFill>
                <a:latin typeface="Lucida Sans Unicode"/>
                <a:cs typeface="Lucida Sans Unicode"/>
              </a:rPr>
              <a:t>antioxidants</a:t>
            </a:r>
            <a:r>
              <a:rPr sz="3400" spc="-15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and</a:t>
            </a:r>
            <a:r>
              <a:rPr sz="3400" spc="-15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moderate</a:t>
            </a:r>
            <a:r>
              <a:rPr sz="3400" spc="-15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65" dirty="0">
                <a:solidFill>
                  <a:srgbClr val="00F14D"/>
                </a:solidFill>
                <a:latin typeface="Arial Black"/>
                <a:cs typeface="Arial Black"/>
              </a:rPr>
              <a:t>caffeine</a:t>
            </a:r>
            <a:r>
              <a:rPr sz="3400" spc="-165" dirty="0">
                <a:solidFill>
                  <a:srgbClr val="00F14D"/>
                </a:solidFill>
                <a:latin typeface="Lucida Sans Unicode"/>
                <a:cs typeface="Lucida Sans Unicode"/>
              </a:rPr>
              <a:t>,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it</a:t>
            </a:r>
            <a:r>
              <a:rPr sz="3400" spc="-20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offers</a:t>
            </a:r>
            <a:r>
              <a:rPr sz="3400" spc="-20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a</a:t>
            </a:r>
            <a:r>
              <a:rPr sz="3400" spc="-20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90" dirty="0">
                <a:solidFill>
                  <a:srgbClr val="00F14D"/>
                </a:solidFill>
                <a:latin typeface="Arial Black"/>
                <a:cs typeface="Arial Black"/>
              </a:rPr>
              <a:t>natural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00F14D"/>
                </a:solidFill>
                <a:latin typeface="Arial Black"/>
                <a:cs typeface="Arial Black"/>
              </a:rPr>
              <a:t>energy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0" dirty="0">
                <a:solidFill>
                  <a:srgbClr val="00F14D"/>
                </a:solidFill>
                <a:latin typeface="Arial Black"/>
                <a:cs typeface="Arial Black"/>
              </a:rPr>
              <a:t>boost </a:t>
            </a:r>
            <a:r>
              <a:rPr sz="3400" dirty="0">
                <a:solidFill>
                  <a:srgbClr val="00F14D"/>
                </a:solidFill>
                <a:latin typeface="Lucida Sans Unicode"/>
                <a:cs typeface="Lucida Sans Unicode"/>
              </a:rPr>
              <a:t>without</a:t>
            </a:r>
            <a:r>
              <a:rPr sz="3400" spc="-17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Discomfort.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53" y="1028701"/>
            <a:ext cx="8515349" cy="47910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4991036"/>
            <a:ext cx="8982074" cy="5048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5020" y="3228074"/>
            <a:ext cx="885824" cy="1533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22036" y="405261"/>
            <a:ext cx="1039160" cy="12670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177320" y="8337518"/>
            <a:ext cx="1483995" cy="1238885"/>
          </a:xfrm>
          <a:custGeom>
            <a:avLst/>
            <a:gdLst/>
            <a:ahLst/>
            <a:cxnLst/>
            <a:rect l="l" t="t" r="r" b="b"/>
            <a:pathLst>
              <a:path w="1483995" h="1238884">
                <a:moveTo>
                  <a:pt x="1402139" y="1238370"/>
                </a:moveTo>
                <a:lnTo>
                  <a:pt x="1152411" y="1238370"/>
                </a:lnTo>
                <a:lnTo>
                  <a:pt x="1120585" y="1231912"/>
                </a:lnTo>
                <a:lnTo>
                  <a:pt x="1094568" y="1214312"/>
                </a:lnTo>
                <a:lnTo>
                  <a:pt x="1077011" y="1188229"/>
                </a:lnTo>
                <a:lnTo>
                  <a:pt x="1070571" y="1156326"/>
                </a:lnTo>
                <a:lnTo>
                  <a:pt x="1070570" y="347845"/>
                </a:lnTo>
                <a:lnTo>
                  <a:pt x="1077011" y="315938"/>
                </a:lnTo>
                <a:lnTo>
                  <a:pt x="1094568" y="289855"/>
                </a:lnTo>
                <a:lnTo>
                  <a:pt x="1120585" y="272255"/>
                </a:lnTo>
                <a:lnTo>
                  <a:pt x="1152411" y="265797"/>
                </a:lnTo>
                <a:lnTo>
                  <a:pt x="1402139" y="265797"/>
                </a:lnTo>
                <a:lnTo>
                  <a:pt x="1433965" y="272255"/>
                </a:lnTo>
                <a:lnTo>
                  <a:pt x="1459981" y="289856"/>
                </a:lnTo>
                <a:lnTo>
                  <a:pt x="1477536" y="315941"/>
                </a:lnTo>
                <a:lnTo>
                  <a:pt x="1478124" y="318853"/>
                </a:lnTo>
                <a:lnTo>
                  <a:pt x="1152411" y="318853"/>
                </a:lnTo>
                <a:lnTo>
                  <a:pt x="1141162" y="321136"/>
                </a:lnTo>
                <a:lnTo>
                  <a:pt x="1131967" y="327356"/>
                </a:lnTo>
                <a:lnTo>
                  <a:pt x="1125763" y="336574"/>
                </a:lnTo>
                <a:lnTo>
                  <a:pt x="1123487" y="347845"/>
                </a:lnTo>
                <a:lnTo>
                  <a:pt x="1123487" y="1156326"/>
                </a:lnTo>
                <a:lnTo>
                  <a:pt x="1125764" y="1167602"/>
                </a:lnTo>
                <a:lnTo>
                  <a:pt x="1131970" y="1176819"/>
                </a:lnTo>
                <a:lnTo>
                  <a:pt x="1141165" y="1183039"/>
                </a:lnTo>
                <a:lnTo>
                  <a:pt x="1152411" y="1185321"/>
                </a:lnTo>
                <a:lnTo>
                  <a:pt x="1478123" y="1185321"/>
                </a:lnTo>
                <a:lnTo>
                  <a:pt x="1477536" y="1188229"/>
                </a:lnTo>
                <a:lnTo>
                  <a:pt x="1459981" y="1214312"/>
                </a:lnTo>
                <a:lnTo>
                  <a:pt x="1433965" y="1231912"/>
                </a:lnTo>
                <a:lnTo>
                  <a:pt x="1402139" y="1238370"/>
                </a:lnTo>
                <a:close/>
              </a:path>
              <a:path w="1483995" h="1238884">
                <a:moveTo>
                  <a:pt x="1478123" y="1185321"/>
                </a:moveTo>
                <a:lnTo>
                  <a:pt x="1402139" y="1185321"/>
                </a:lnTo>
                <a:lnTo>
                  <a:pt x="1413386" y="1183038"/>
                </a:lnTo>
                <a:lnTo>
                  <a:pt x="1422580" y="1176818"/>
                </a:lnTo>
                <a:lnTo>
                  <a:pt x="1428784" y="1167600"/>
                </a:lnTo>
                <a:lnTo>
                  <a:pt x="1431060" y="1156326"/>
                </a:lnTo>
                <a:lnTo>
                  <a:pt x="1431059" y="347845"/>
                </a:lnTo>
                <a:lnTo>
                  <a:pt x="1428783" y="336572"/>
                </a:lnTo>
                <a:lnTo>
                  <a:pt x="1422579" y="327355"/>
                </a:lnTo>
                <a:lnTo>
                  <a:pt x="1413384" y="321135"/>
                </a:lnTo>
                <a:lnTo>
                  <a:pt x="1402139" y="318853"/>
                </a:lnTo>
                <a:lnTo>
                  <a:pt x="1478124" y="318853"/>
                </a:lnTo>
                <a:lnTo>
                  <a:pt x="1483976" y="347845"/>
                </a:lnTo>
                <a:lnTo>
                  <a:pt x="1483976" y="1156326"/>
                </a:lnTo>
                <a:lnTo>
                  <a:pt x="1478123" y="1185321"/>
                </a:lnTo>
                <a:close/>
              </a:path>
              <a:path w="1483995" h="1238884">
                <a:moveTo>
                  <a:pt x="753944" y="322150"/>
                </a:moveTo>
                <a:lnTo>
                  <a:pt x="677596" y="322150"/>
                </a:lnTo>
                <a:lnTo>
                  <a:pt x="956739" y="53052"/>
                </a:lnTo>
                <a:lnTo>
                  <a:pt x="827131" y="53052"/>
                </a:lnTo>
                <a:lnTo>
                  <a:pt x="816831" y="50968"/>
                </a:lnTo>
                <a:lnTo>
                  <a:pt x="808421" y="45284"/>
                </a:lnTo>
                <a:lnTo>
                  <a:pt x="802752" y="36852"/>
                </a:lnTo>
                <a:lnTo>
                  <a:pt x="800673" y="26526"/>
                </a:lnTo>
                <a:lnTo>
                  <a:pt x="802752" y="16199"/>
                </a:lnTo>
                <a:lnTo>
                  <a:pt x="808421" y="7768"/>
                </a:lnTo>
                <a:lnTo>
                  <a:pt x="816831" y="2084"/>
                </a:lnTo>
                <a:lnTo>
                  <a:pt x="827131" y="0"/>
                </a:lnTo>
                <a:lnTo>
                  <a:pt x="1019022" y="0"/>
                </a:lnTo>
                <a:lnTo>
                  <a:pt x="1029322" y="2084"/>
                </a:lnTo>
                <a:lnTo>
                  <a:pt x="1037732" y="7768"/>
                </a:lnTo>
                <a:lnTo>
                  <a:pt x="1043401" y="16199"/>
                </a:lnTo>
                <a:lnTo>
                  <a:pt x="1045480" y="26526"/>
                </a:lnTo>
                <a:lnTo>
                  <a:pt x="1045480" y="92117"/>
                </a:lnTo>
                <a:lnTo>
                  <a:pt x="992563" y="92117"/>
                </a:lnTo>
                <a:lnTo>
                  <a:pt x="753944" y="322150"/>
                </a:lnTo>
                <a:close/>
              </a:path>
              <a:path w="1483995" h="1238884">
                <a:moveTo>
                  <a:pt x="1019022" y="253482"/>
                </a:moveTo>
                <a:lnTo>
                  <a:pt x="1008722" y="251398"/>
                </a:lnTo>
                <a:lnTo>
                  <a:pt x="1000312" y="245714"/>
                </a:lnTo>
                <a:lnTo>
                  <a:pt x="994642" y="237282"/>
                </a:lnTo>
                <a:lnTo>
                  <a:pt x="992563" y="226955"/>
                </a:lnTo>
                <a:lnTo>
                  <a:pt x="992563" y="92117"/>
                </a:lnTo>
                <a:lnTo>
                  <a:pt x="1045480" y="92117"/>
                </a:lnTo>
                <a:lnTo>
                  <a:pt x="1045480" y="226955"/>
                </a:lnTo>
                <a:lnTo>
                  <a:pt x="1043401" y="237282"/>
                </a:lnTo>
                <a:lnTo>
                  <a:pt x="1037732" y="245714"/>
                </a:lnTo>
                <a:lnTo>
                  <a:pt x="1029322" y="251398"/>
                </a:lnTo>
                <a:lnTo>
                  <a:pt x="1019022" y="253482"/>
                </a:lnTo>
                <a:close/>
              </a:path>
              <a:path w="1483995" h="1238884">
                <a:moveTo>
                  <a:pt x="77216" y="676131"/>
                </a:moveTo>
                <a:lnTo>
                  <a:pt x="63673" y="676131"/>
                </a:lnTo>
                <a:lnTo>
                  <a:pt x="57040" y="673652"/>
                </a:lnTo>
                <a:lnTo>
                  <a:pt x="51900" y="668665"/>
                </a:lnTo>
                <a:lnTo>
                  <a:pt x="45948" y="659986"/>
                </a:lnTo>
                <a:lnTo>
                  <a:pt x="43850" y="650037"/>
                </a:lnTo>
                <a:lnTo>
                  <a:pt x="45627" y="640025"/>
                </a:lnTo>
                <a:lnTo>
                  <a:pt x="51297" y="631157"/>
                </a:lnTo>
                <a:lnTo>
                  <a:pt x="470352" y="197232"/>
                </a:lnTo>
                <a:lnTo>
                  <a:pt x="478170" y="191641"/>
                </a:lnTo>
                <a:lnTo>
                  <a:pt x="487178" y="189246"/>
                </a:lnTo>
                <a:lnTo>
                  <a:pt x="496456" y="190124"/>
                </a:lnTo>
                <a:lnTo>
                  <a:pt x="505083" y="194349"/>
                </a:lnTo>
                <a:lnTo>
                  <a:pt x="581304" y="250815"/>
                </a:lnTo>
                <a:lnTo>
                  <a:pt x="492260" y="250815"/>
                </a:lnTo>
                <a:lnTo>
                  <a:pt x="84123" y="673429"/>
                </a:lnTo>
                <a:lnTo>
                  <a:pt x="77216" y="676131"/>
                </a:lnTo>
                <a:close/>
              </a:path>
              <a:path w="1483995" h="1238884">
                <a:moveTo>
                  <a:pt x="681551" y="383257"/>
                </a:moveTo>
                <a:lnTo>
                  <a:pt x="672507" y="382279"/>
                </a:lnTo>
                <a:lnTo>
                  <a:pt x="664116" y="378124"/>
                </a:lnTo>
                <a:lnTo>
                  <a:pt x="492260" y="250815"/>
                </a:lnTo>
                <a:lnTo>
                  <a:pt x="581304" y="250815"/>
                </a:lnTo>
                <a:lnTo>
                  <a:pt x="677596" y="322150"/>
                </a:lnTo>
                <a:lnTo>
                  <a:pt x="753944" y="322150"/>
                </a:lnTo>
                <a:lnTo>
                  <a:pt x="698177" y="375910"/>
                </a:lnTo>
                <a:lnTo>
                  <a:pt x="690393" y="381115"/>
                </a:lnTo>
                <a:lnTo>
                  <a:pt x="681551" y="383257"/>
                </a:lnTo>
                <a:close/>
              </a:path>
              <a:path w="1483995" h="1238884">
                <a:moveTo>
                  <a:pt x="866854" y="1238370"/>
                </a:moveTo>
                <a:lnTo>
                  <a:pt x="617126" y="1238370"/>
                </a:lnTo>
                <a:lnTo>
                  <a:pt x="585300" y="1231912"/>
                </a:lnTo>
                <a:lnTo>
                  <a:pt x="559282" y="1214312"/>
                </a:lnTo>
                <a:lnTo>
                  <a:pt x="541726" y="1188229"/>
                </a:lnTo>
                <a:lnTo>
                  <a:pt x="535285" y="1156326"/>
                </a:lnTo>
                <a:lnTo>
                  <a:pt x="535285" y="577315"/>
                </a:lnTo>
                <a:lnTo>
                  <a:pt x="541726" y="545408"/>
                </a:lnTo>
                <a:lnTo>
                  <a:pt x="559282" y="519325"/>
                </a:lnTo>
                <a:lnTo>
                  <a:pt x="585300" y="501725"/>
                </a:lnTo>
                <a:lnTo>
                  <a:pt x="617126" y="495268"/>
                </a:lnTo>
                <a:lnTo>
                  <a:pt x="866854" y="495268"/>
                </a:lnTo>
                <a:lnTo>
                  <a:pt x="898680" y="501726"/>
                </a:lnTo>
                <a:lnTo>
                  <a:pt x="924696" y="519327"/>
                </a:lnTo>
                <a:lnTo>
                  <a:pt x="942251" y="545410"/>
                </a:lnTo>
                <a:lnTo>
                  <a:pt x="942838" y="548320"/>
                </a:lnTo>
                <a:lnTo>
                  <a:pt x="617126" y="548320"/>
                </a:lnTo>
                <a:lnTo>
                  <a:pt x="605877" y="550603"/>
                </a:lnTo>
                <a:lnTo>
                  <a:pt x="596682" y="556823"/>
                </a:lnTo>
                <a:lnTo>
                  <a:pt x="590478" y="566041"/>
                </a:lnTo>
                <a:lnTo>
                  <a:pt x="588201" y="577315"/>
                </a:lnTo>
                <a:lnTo>
                  <a:pt x="588201" y="1156326"/>
                </a:lnTo>
                <a:lnTo>
                  <a:pt x="590479" y="1167602"/>
                </a:lnTo>
                <a:lnTo>
                  <a:pt x="596685" y="1176819"/>
                </a:lnTo>
                <a:lnTo>
                  <a:pt x="605880" y="1183039"/>
                </a:lnTo>
                <a:lnTo>
                  <a:pt x="617126" y="1185321"/>
                </a:lnTo>
                <a:lnTo>
                  <a:pt x="942838" y="1185321"/>
                </a:lnTo>
                <a:lnTo>
                  <a:pt x="942251" y="1188229"/>
                </a:lnTo>
                <a:lnTo>
                  <a:pt x="924696" y="1214312"/>
                </a:lnTo>
                <a:lnTo>
                  <a:pt x="898680" y="1231912"/>
                </a:lnTo>
                <a:lnTo>
                  <a:pt x="866854" y="1238370"/>
                </a:lnTo>
                <a:close/>
              </a:path>
              <a:path w="1483995" h="1238884">
                <a:moveTo>
                  <a:pt x="942838" y="1185321"/>
                </a:moveTo>
                <a:lnTo>
                  <a:pt x="866854" y="1185321"/>
                </a:lnTo>
                <a:lnTo>
                  <a:pt x="878101" y="1183038"/>
                </a:lnTo>
                <a:lnTo>
                  <a:pt x="887295" y="1176818"/>
                </a:lnTo>
                <a:lnTo>
                  <a:pt x="893499" y="1167600"/>
                </a:lnTo>
                <a:lnTo>
                  <a:pt x="895775" y="1156326"/>
                </a:lnTo>
                <a:lnTo>
                  <a:pt x="895775" y="577315"/>
                </a:lnTo>
                <a:lnTo>
                  <a:pt x="893498" y="566039"/>
                </a:lnTo>
                <a:lnTo>
                  <a:pt x="887294" y="556822"/>
                </a:lnTo>
                <a:lnTo>
                  <a:pt x="878099" y="550602"/>
                </a:lnTo>
                <a:lnTo>
                  <a:pt x="866854" y="548320"/>
                </a:lnTo>
                <a:lnTo>
                  <a:pt x="942838" y="548320"/>
                </a:lnTo>
                <a:lnTo>
                  <a:pt x="948692" y="577315"/>
                </a:lnTo>
                <a:lnTo>
                  <a:pt x="948691" y="1156326"/>
                </a:lnTo>
                <a:lnTo>
                  <a:pt x="942838" y="1185321"/>
                </a:lnTo>
                <a:close/>
              </a:path>
              <a:path w="1483995" h="1238884">
                <a:moveTo>
                  <a:pt x="331569" y="1238370"/>
                </a:moveTo>
                <a:lnTo>
                  <a:pt x="81841" y="1238370"/>
                </a:lnTo>
                <a:lnTo>
                  <a:pt x="50015" y="1231912"/>
                </a:lnTo>
                <a:lnTo>
                  <a:pt x="23997" y="1214312"/>
                </a:lnTo>
                <a:lnTo>
                  <a:pt x="6441" y="1188229"/>
                </a:lnTo>
                <a:lnTo>
                  <a:pt x="0" y="1156326"/>
                </a:lnTo>
                <a:lnTo>
                  <a:pt x="0" y="806786"/>
                </a:lnTo>
                <a:lnTo>
                  <a:pt x="6441" y="774879"/>
                </a:lnTo>
                <a:lnTo>
                  <a:pt x="23997" y="748796"/>
                </a:lnTo>
                <a:lnTo>
                  <a:pt x="50015" y="731196"/>
                </a:lnTo>
                <a:lnTo>
                  <a:pt x="81841" y="724738"/>
                </a:lnTo>
                <a:lnTo>
                  <a:pt x="331566" y="724738"/>
                </a:lnTo>
                <a:lnTo>
                  <a:pt x="363391" y="731196"/>
                </a:lnTo>
                <a:lnTo>
                  <a:pt x="389409" y="748796"/>
                </a:lnTo>
                <a:lnTo>
                  <a:pt x="406967" y="774879"/>
                </a:lnTo>
                <a:lnTo>
                  <a:pt x="407555" y="777795"/>
                </a:lnTo>
                <a:lnTo>
                  <a:pt x="81841" y="777795"/>
                </a:lnTo>
                <a:lnTo>
                  <a:pt x="70592" y="780077"/>
                </a:lnTo>
                <a:lnTo>
                  <a:pt x="61397" y="786297"/>
                </a:lnTo>
                <a:lnTo>
                  <a:pt x="55193" y="795515"/>
                </a:lnTo>
                <a:lnTo>
                  <a:pt x="52917" y="806786"/>
                </a:lnTo>
                <a:lnTo>
                  <a:pt x="52916" y="1156326"/>
                </a:lnTo>
                <a:lnTo>
                  <a:pt x="55194" y="1167602"/>
                </a:lnTo>
                <a:lnTo>
                  <a:pt x="61400" y="1176819"/>
                </a:lnTo>
                <a:lnTo>
                  <a:pt x="70595" y="1183039"/>
                </a:lnTo>
                <a:lnTo>
                  <a:pt x="81841" y="1185321"/>
                </a:lnTo>
                <a:lnTo>
                  <a:pt x="407556" y="1185321"/>
                </a:lnTo>
                <a:lnTo>
                  <a:pt x="406969" y="1188229"/>
                </a:lnTo>
                <a:lnTo>
                  <a:pt x="389412" y="1214312"/>
                </a:lnTo>
                <a:lnTo>
                  <a:pt x="363395" y="1231912"/>
                </a:lnTo>
                <a:lnTo>
                  <a:pt x="331569" y="1238370"/>
                </a:lnTo>
                <a:close/>
              </a:path>
              <a:path w="1483995" h="1238884">
                <a:moveTo>
                  <a:pt x="407556" y="1185321"/>
                </a:moveTo>
                <a:lnTo>
                  <a:pt x="331566" y="1185321"/>
                </a:lnTo>
                <a:lnTo>
                  <a:pt x="342814" y="1183038"/>
                </a:lnTo>
                <a:lnTo>
                  <a:pt x="352010" y="1176818"/>
                </a:lnTo>
                <a:lnTo>
                  <a:pt x="358214" y="1167600"/>
                </a:lnTo>
                <a:lnTo>
                  <a:pt x="360490" y="1156326"/>
                </a:lnTo>
                <a:lnTo>
                  <a:pt x="360493" y="806786"/>
                </a:lnTo>
                <a:lnTo>
                  <a:pt x="358216" y="795513"/>
                </a:lnTo>
                <a:lnTo>
                  <a:pt x="352010" y="786296"/>
                </a:lnTo>
                <a:lnTo>
                  <a:pt x="342815" y="780076"/>
                </a:lnTo>
                <a:lnTo>
                  <a:pt x="331569" y="777795"/>
                </a:lnTo>
                <a:lnTo>
                  <a:pt x="407555" y="777795"/>
                </a:lnTo>
                <a:lnTo>
                  <a:pt x="413410" y="806786"/>
                </a:lnTo>
                <a:lnTo>
                  <a:pt x="413409" y="1156326"/>
                </a:lnTo>
                <a:lnTo>
                  <a:pt x="407556" y="1185321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379" y="6208158"/>
            <a:ext cx="752474" cy="1114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469" rIns="0" bIns="0" rtlCol="0">
            <a:spAutoFit/>
          </a:bodyPr>
          <a:lstStyle/>
          <a:p>
            <a:pPr marL="692785">
              <a:lnSpc>
                <a:spcPct val="100000"/>
              </a:lnSpc>
              <a:spcBef>
                <a:spcPts val="90"/>
              </a:spcBef>
            </a:pPr>
            <a:r>
              <a:rPr sz="4400" spc="-50" dirty="0">
                <a:solidFill>
                  <a:srgbClr val="00F14D"/>
                </a:solidFill>
                <a:latin typeface="Lucida Sans Unicode"/>
                <a:cs typeface="Lucida Sans Unicode"/>
              </a:rPr>
              <a:t>Suggestion</a:t>
            </a:r>
            <a:r>
              <a:rPr sz="4400" spc="-2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440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4400" spc="-28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4400" spc="95" dirty="0">
                <a:solidFill>
                  <a:srgbClr val="00F14D"/>
                </a:solidFill>
                <a:latin typeface="Lucida Sans Unicode"/>
                <a:cs typeface="Lucida Sans Unicode"/>
              </a:rPr>
              <a:t>Brand</a:t>
            </a:r>
            <a:r>
              <a:rPr sz="4400" spc="-28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44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Ambasdor</a:t>
            </a:r>
            <a:endParaRPr sz="44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4460" y="1574067"/>
            <a:ext cx="892175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700"/>
              </a:lnSpc>
              <a:spcBef>
                <a:spcPts val="95"/>
              </a:spcBef>
            </a:pP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Virat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Kohli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55" dirty="0">
                <a:solidFill>
                  <a:srgbClr val="00F14D"/>
                </a:solidFill>
                <a:latin typeface="Lucida Sans Unicode"/>
                <a:cs typeface="Lucida Sans Unicode"/>
              </a:rPr>
              <a:t>is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widely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00F14D"/>
                </a:solidFill>
                <a:latin typeface="Lucida Sans Unicode"/>
                <a:cs typeface="Lucida Sans Unicode"/>
              </a:rPr>
              <a:t>recognized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3000" spc="-13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his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exceptional</a:t>
            </a:r>
            <a:r>
              <a:rPr sz="3000" spc="-18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180" dirty="0">
                <a:solidFill>
                  <a:srgbClr val="00F14D"/>
                </a:solidFill>
                <a:latin typeface="Arial Black"/>
                <a:cs typeface="Arial Black"/>
              </a:rPr>
              <a:t>mental</a:t>
            </a:r>
            <a:r>
              <a:rPr sz="3000" spc="-26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00F14D"/>
                </a:solidFill>
                <a:latin typeface="Arial Black"/>
                <a:cs typeface="Arial Black"/>
              </a:rPr>
              <a:t>and</a:t>
            </a:r>
            <a:r>
              <a:rPr sz="3000" spc="-26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00F14D"/>
                </a:solidFill>
                <a:latin typeface="Arial Black"/>
                <a:cs typeface="Arial Black"/>
              </a:rPr>
              <a:t>physical</a:t>
            </a:r>
            <a:r>
              <a:rPr sz="3000" spc="-26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000" spc="-35" dirty="0">
                <a:solidFill>
                  <a:srgbClr val="00F14D"/>
                </a:solidFill>
                <a:latin typeface="Arial Black"/>
                <a:cs typeface="Arial Black"/>
              </a:rPr>
              <a:t>strength</a:t>
            </a:r>
            <a:r>
              <a:rPr sz="3000" spc="-35" dirty="0">
                <a:solidFill>
                  <a:srgbClr val="00F14D"/>
                </a:solidFill>
                <a:latin typeface="Lucida Sans Unicode"/>
                <a:cs typeface="Lucida Sans Unicode"/>
              </a:rPr>
              <a:t>,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which</a:t>
            </a:r>
            <a:r>
              <a:rPr sz="3000" spc="-15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sets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40" dirty="0">
                <a:solidFill>
                  <a:srgbClr val="00F14D"/>
                </a:solidFill>
                <a:latin typeface="Lucida Sans Unicode"/>
                <a:cs typeface="Lucida Sans Unicode"/>
              </a:rPr>
              <a:t>him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apart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as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a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remarkable</a:t>
            </a:r>
            <a:r>
              <a:rPr sz="3000" spc="-15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role</a:t>
            </a:r>
            <a:r>
              <a:rPr sz="3000" spc="-1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model </a:t>
            </a:r>
            <a:r>
              <a:rPr sz="300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3000" spc="-16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50" dirty="0">
                <a:solidFill>
                  <a:srgbClr val="00F14D"/>
                </a:solidFill>
                <a:latin typeface="Lucida Sans Unicode"/>
                <a:cs typeface="Lucida Sans Unicode"/>
              </a:rPr>
              <a:t>the</a:t>
            </a:r>
            <a:r>
              <a:rPr sz="3000" spc="-16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00F14D"/>
                </a:solidFill>
                <a:latin typeface="Arial Black"/>
                <a:cs typeface="Arial Black"/>
              </a:rPr>
              <a:t>youth</a:t>
            </a:r>
            <a:r>
              <a:rPr sz="300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7506" y="6268154"/>
            <a:ext cx="538226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799"/>
              </a:lnSpc>
              <a:spcBef>
                <a:spcPts val="100"/>
              </a:spcBef>
            </a:pP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With</a:t>
            </a:r>
            <a:r>
              <a:rPr sz="3050" spc="-14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315" dirty="0">
                <a:solidFill>
                  <a:srgbClr val="00F14D"/>
                </a:solidFill>
                <a:latin typeface="Arial Black"/>
                <a:cs typeface="Arial Black"/>
              </a:rPr>
              <a:t>253+</a:t>
            </a:r>
            <a:r>
              <a:rPr sz="3050" spc="-22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050" spc="-140" dirty="0">
                <a:solidFill>
                  <a:srgbClr val="00F14D"/>
                </a:solidFill>
                <a:latin typeface="Arial Black"/>
                <a:cs typeface="Arial Black"/>
              </a:rPr>
              <a:t>million</a:t>
            </a:r>
            <a:r>
              <a:rPr sz="3050" spc="-22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050" spc="-110" dirty="0">
                <a:solidFill>
                  <a:srgbClr val="00F14D"/>
                </a:solidFill>
                <a:latin typeface="Arial Black"/>
                <a:cs typeface="Arial Black"/>
              </a:rPr>
              <a:t>Instagram </a:t>
            </a:r>
            <a:r>
              <a:rPr sz="3050" spc="-190" dirty="0">
                <a:solidFill>
                  <a:srgbClr val="00F14D"/>
                </a:solidFill>
                <a:latin typeface="Arial Black"/>
                <a:cs typeface="Arial Black"/>
              </a:rPr>
              <a:t>followers</a:t>
            </a:r>
            <a:r>
              <a:rPr sz="305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,</a:t>
            </a:r>
            <a:r>
              <a:rPr sz="305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Virat</a:t>
            </a:r>
            <a:r>
              <a:rPr sz="305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45" dirty="0">
                <a:solidFill>
                  <a:srgbClr val="00F14D"/>
                </a:solidFill>
                <a:latin typeface="Lucida Sans Unicode"/>
                <a:cs typeface="Lucida Sans Unicode"/>
              </a:rPr>
              <a:t>Kohli</a:t>
            </a:r>
            <a:r>
              <a:rPr sz="3050" spc="-1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has </a:t>
            </a:r>
            <a:r>
              <a:rPr sz="3050" spc="-35" dirty="0">
                <a:solidFill>
                  <a:srgbClr val="00F14D"/>
                </a:solidFill>
                <a:latin typeface="Lucida Sans Unicode"/>
                <a:cs typeface="Lucida Sans Unicode"/>
              </a:rPr>
              <a:t>immense</a:t>
            </a:r>
            <a:r>
              <a:rPr sz="3050" spc="-14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influence</a:t>
            </a:r>
            <a:r>
              <a:rPr sz="3050" spc="-14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over</a:t>
            </a:r>
            <a:r>
              <a:rPr sz="3050" spc="-14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the </a:t>
            </a: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youth,</a:t>
            </a:r>
            <a:r>
              <a:rPr sz="3050" spc="-21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114" dirty="0">
                <a:solidFill>
                  <a:srgbClr val="00F14D"/>
                </a:solidFill>
                <a:latin typeface="Lucida Sans Unicode"/>
                <a:cs typeface="Lucida Sans Unicode"/>
              </a:rPr>
              <a:t>making</a:t>
            </a:r>
            <a:r>
              <a:rPr sz="3050" spc="-21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65" dirty="0">
                <a:solidFill>
                  <a:srgbClr val="00F14D"/>
                </a:solidFill>
                <a:latin typeface="Lucida Sans Unicode"/>
                <a:cs typeface="Lucida Sans Unicode"/>
              </a:rPr>
              <a:t>him</a:t>
            </a:r>
            <a:r>
              <a:rPr sz="3050" spc="-21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an</a:t>
            </a:r>
            <a:r>
              <a:rPr sz="3050" spc="-21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ideal </a:t>
            </a:r>
            <a:r>
              <a:rPr sz="3050" spc="-20" dirty="0">
                <a:solidFill>
                  <a:srgbClr val="00F14D"/>
                </a:solidFill>
                <a:latin typeface="Lucida Sans Unicode"/>
                <a:cs typeface="Lucida Sans Unicode"/>
              </a:rPr>
              <a:t>ambassador</a:t>
            </a:r>
            <a:r>
              <a:rPr sz="3050" spc="-19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00F14D"/>
                </a:solidFill>
                <a:latin typeface="Lucida Sans Unicode"/>
                <a:cs typeface="Lucida Sans Unicode"/>
              </a:rPr>
              <a:t>for</a:t>
            </a:r>
            <a:r>
              <a:rPr sz="305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our</a:t>
            </a:r>
            <a:r>
              <a:rPr sz="3050" spc="-19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05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product.</a:t>
            </a:r>
            <a:endParaRPr sz="3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926" y="1761717"/>
            <a:ext cx="6400799" cy="61626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7902" y="1759776"/>
            <a:ext cx="6391274" cy="6162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8975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ThankYou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22818" y="8247150"/>
            <a:ext cx="4284980" cy="851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spc="-285" dirty="0">
                <a:solidFill>
                  <a:srgbClr val="FFFFFF"/>
                </a:solidFill>
                <a:latin typeface="Arial Black"/>
                <a:cs typeface="Arial Black"/>
              </a:rPr>
              <a:t>Dhaval</a:t>
            </a:r>
            <a:r>
              <a:rPr sz="5400" spc="-5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400" spc="-355" dirty="0">
                <a:solidFill>
                  <a:srgbClr val="FFFFFF"/>
                </a:solidFill>
                <a:latin typeface="Arial Black"/>
                <a:cs typeface="Arial Black"/>
              </a:rPr>
              <a:t>Patel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29999" y="8248067"/>
            <a:ext cx="6126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40" dirty="0">
                <a:solidFill>
                  <a:srgbClr val="FFFFFF"/>
                </a:solidFill>
                <a:latin typeface="Arial Black"/>
                <a:cs typeface="Arial Black"/>
              </a:rPr>
              <a:t>Hemanand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30" dirty="0">
                <a:solidFill>
                  <a:srgbClr val="FFFFFF"/>
                </a:solidFill>
                <a:latin typeface="Arial Black"/>
                <a:cs typeface="Arial Black"/>
              </a:rPr>
              <a:t>Vadivel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8F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397" y="567504"/>
            <a:ext cx="14839949" cy="22250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53961" y="958850"/>
            <a:ext cx="355472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-10" dirty="0">
                <a:solidFill>
                  <a:srgbClr val="382A1F"/>
                </a:solidFill>
                <a:latin typeface="Arial"/>
                <a:cs typeface="Arial"/>
              </a:rPr>
              <a:t>Agenda</a:t>
            </a:r>
            <a:endParaRPr sz="75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0662" y="981403"/>
            <a:ext cx="1207477" cy="1240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4601" y="3333552"/>
            <a:ext cx="151472" cy="1514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44601" y="4526395"/>
            <a:ext cx="151472" cy="1514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44601" y="5719237"/>
            <a:ext cx="151472" cy="1514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44601" y="6912079"/>
            <a:ext cx="151472" cy="1514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92387" y="3109454"/>
            <a:ext cx="5810885" cy="411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3350" spc="-10" dirty="0">
                <a:solidFill>
                  <a:srgbClr val="382A1F"/>
                </a:solidFill>
                <a:latin typeface="Lucida Sans Unicode"/>
                <a:cs typeface="Lucida Sans Unicode"/>
              </a:rPr>
              <a:t>Introduction</a:t>
            </a:r>
            <a:endParaRPr sz="3350">
              <a:latin typeface="Lucida Sans Unicode"/>
              <a:cs typeface="Lucida Sans Unicode"/>
            </a:endParaRPr>
          </a:p>
          <a:p>
            <a:pPr marL="12700" marR="5080" algn="ctr">
              <a:lnSpc>
                <a:spcPct val="233599"/>
              </a:lnSpc>
            </a:pPr>
            <a:r>
              <a:rPr sz="3350" spc="-20" dirty="0">
                <a:solidFill>
                  <a:srgbClr val="382A1F"/>
                </a:solidFill>
                <a:latin typeface="Lucida Sans Unicode"/>
                <a:cs typeface="Lucida Sans Unicode"/>
              </a:rPr>
              <a:t>Task </a:t>
            </a:r>
            <a:r>
              <a:rPr sz="3350" spc="-10" dirty="0">
                <a:solidFill>
                  <a:srgbClr val="382A1F"/>
                </a:solidFill>
                <a:latin typeface="Lucida Sans Unicode"/>
                <a:cs typeface="Lucida Sans Unicode"/>
              </a:rPr>
              <a:t>Insights&amp;Recommendations Suggestions</a:t>
            </a:r>
            <a:endParaRPr sz="3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5299075" cy="10287000"/>
            <a:chOff x="0" y="1"/>
            <a:chExt cx="52990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"/>
              <a:ext cx="5299075" cy="10287000"/>
            </a:xfrm>
            <a:custGeom>
              <a:avLst/>
              <a:gdLst/>
              <a:ahLst/>
              <a:cxnLst/>
              <a:rect l="l" t="t" r="r" b="b"/>
              <a:pathLst>
                <a:path w="5299075" h="10287000">
                  <a:moveTo>
                    <a:pt x="0" y="10286998"/>
                  </a:moveTo>
                  <a:lnTo>
                    <a:pt x="0" y="0"/>
                  </a:lnTo>
                  <a:lnTo>
                    <a:pt x="5299036" y="0"/>
                  </a:lnTo>
                  <a:lnTo>
                    <a:pt x="5299036" y="10286998"/>
                  </a:lnTo>
                  <a:lnTo>
                    <a:pt x="0" y="10286998"/>
                  </a:lnTo>
                  <a:close/>
                </a:path>
              </a:pathLst>
            </a:custGeom>
            <a:solidFill>
              <a:srgbClr val="78F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173" y="1031435"/>
              <a:ext cx="3629453" cy="712994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95"/>
              </a:spcBef>
            </a:pPr>
            <a:r>
              <a:rPr spc="-195" dirty="0">
                <a:latin typeface="Arial Black"/>
                <a:cs typeface="Arial Black"/>
              </a:rPr>
              <a:t>CodeX</a:t>
            </a:r>
            <a:r>
              <a:rPr spc="-195" dirty="0"/>
              <a:t>,</a:t>
            </a:r>
            <a:r>
              <a:rPr spc="-180" dirty="0"/>
              <a:t> </a:t>
            </a:r>
            <a:r>
              <a:rPr spc="525" dirty="0"/>
              <a:t>a</a:t>
            </a:r>
            <a:r>
              <a:rPr spc="-180" dirty="0"/>
              <a:t> </a:t>
            </a:r>
            <a:r>
              <a:rPr spc="-55" dirty="0">
                <a:latin typeface="Arial Black"/>
                <a:cs typeface="Arial Black"/>
              </a:rPr>
              <a:t>German</a:t>
            </a:r>
            <a:r>
              <a:rPr spc="-480" dirty="0">
                <a:latin typeface="Arial Black"/>
                <a:cs typeface="Arial Black"/>
              </a:rPr>
              <a:t> </a:t>
            </a:r>
            <a:r>
              <a:rPr spc="-65" dirty="0">
                <a:latin typeface="Arial Black"/>
                <a:cs typeface="Arial Black"/>
              </a:rPr>
              <a:t>beverage</a:t>
            </a:r>
            <a:r>
              <a:rPr spc="-484"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company</a:t>
            </a:r>
            <a:r>
              <a:rPr spc="-10" dirty="0"/>
              <a:t>, </a:t>
            </a:r>
            <a:r>
              <a:rPr spc="95" dirty="0"/>
              <a:t>recently</a:t>
            </a:r>
            <a:r>
              <a:rPr spc="-235" dirty="0"/>
              <a:t> </a:t>
            </a:r>
            <a:r>
              <a:rPr spc="170" dirty="0"/>
              <a:t>launched</a:t>
            </a:r>
            <a:r>
              <a:rPr spc="-229" dirty="0"/>
              <a:t> </a:t>
            </a:r>
            <a:r>
              <a:rPr spc="-40" dirty="0"/>
              <a:t>its</a:t>
            </a:r>
            <a:r>
              <a:rPr spc="-235" dirty="0"/>
              <a:t> </a:t>
            </a:r>
            <a:r>
              <a:rPr spc="135" dirty="0"/>
              <a:t>energy</a:t>
            </a:r>
            <a:r>
              <a:rPr spc="-229" dirty="0"/>
              <a:t> </a:t>
            </a:r>
            <a:r>
              <a:rPr spc="-65" dirty="0"/>
              <a:t>drink</a:t>
            </a:r>
            <a:r>
              <a:rPr spc="-235" dirty="0"/>
              <a:t> </a:t>
            </a:r>
            <a:r>
              <a:rPr dirty="0"/>
              <a:t>in</a:t>
            </a:r>
            <a:r>
              <a:rPr spc="-229" dirty="0"/>
              <a:t> </a:t>
            </a:r>
            <a:r>
              <a:rPr spc="-695" dirty="0"/>
              <a:t>10 </a:t>
            </a:r>
            <a:r>
              <a:rPr dirty="0"/>
              <a:t>cities</a:t>
            </a:r>
            <a:r>
              <a:rPr spc="-135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dirty="0"/>
              <a:t>India.</a:t>
            </a:r>
            <a:r>
              <a:rPr spc="-135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dirty="0"/>
              <a:t>Marketing</a:t>
            </a:r>
            <a:r>
              <a:rPr spc="-135" dirty="0"/>
              <a:t> </a:t>
            </a:r>
            <a:r>
              <a:rPr spc="280" dirty="0"/>
              <a:t>team</a:t>
            </a:r>
            <a:r>
              <a:rPr spc="-135" dirty="0"/>
              <a:t> </a:t>
            </a:r>
            <a:r>
              <a:rPr spc="190" dirty="0"/>
              <a:t>aims</a:t>
            </a:r>
            <a:r>
              <a:rPr spc="-135" dirty="0"/>
              <a:t> </a:t>
            </a:r>
            <a:r>
              <a:rPr spc="-25" dirty="0"/>
              <a:t>to </a:t>
            </a:r>
            <a:r>
              <a:rPr spc="150" dirty="0"/>
              <a:t>increase</a:t>
            </a:r>
            <a:r>
              <a:rPr spc="-195" dirty="0"/>
              <a:t> </a:t>
            </a:r>
            <a:r>
              <a:rPr spc="160" dirty="0"/>
              <a:t>brand</a:t>
            </a:r>
            <a:r>
              <a:rPr spc="-190" dirty="0"/>
              <a:t> </a:t>
            </a:r>
            <a:r>
              <a:rPr spc="125" dirty="0"/>
              <a:t>awareness,</a:t>
            </a:r>
            <a:r>
              <a:rPr spc="-195" dirty="0"/>
              <a:t> </a:t>
            </a:r>
            <a:r>
              <a:rPr spc="110" dirty="0"/>
              <a:t>market</a:t>
            </a:r>
            <a:r>
              <a:rPr spc="-190" dirty="0"/>
              <a:t> </a:t>
            </a:r>
            <a:r>
              <a:rPr spc="-10" dirty="0"/>
              <a:t>share, </a:t>
            </a:r>
            <a:r>
              <a:rPr spc="260" dirty="0"/>
              <a:t>and</a:t>
            </a:r>
            <a:r>
              <a:rPr spc="-165" dirty="0"/>
              <a:t> </a:t>
            </a:r>
            <a:r>
              <a:rPr spc="100" dirty="0"/>
              <a:t>product</a:t>
            </a:r>
            <a:r>
              <a:rPr spc="-155" dirty="0"/>
              <a:t> </a:t>
            </a:r>
            <a:r>
              <a:rPr spc="95" dirty="0"/>
              <a:t>development.</a:t>
            </a:r>
            <a:r>
              <a:rPr spc="-155" dirty="0"/>
              <a:t> </a:t>
            </a:r>
            <a:r>
              <a:rPr dirty="0"/>
              <a:t>They</a:t>
            </a:r>
            <a:r>
              <a:rPr spc="-155" dirty="0"/>
              <a:t> </a:t>
            </a:r>
            <a:r>
              <a:rPr spc="165" dirty="0"/>
              <a:t>conducted </a:t>
            </a:r>
            <a:r>
              <a:rPr spc="525" dirty="0"/>
              <a:t>a</a:t>
            </a:r>
            <a:r>
              <a:rPr spc="-210" dirty="0"/>
              <a:t> </a:t>
            </a:r>
            <a:r>
              <a:rPr spc="90" dirty="0"/>
              <a:t>survey</a:t>
            </a:r>
            <a:r>
              <a:rPr spc="-204" dirty="0"/>
              <a:t> </a:t>
            </a:r>
            <a:r>
              <a:rPr dirty="0"/>
              <a:t>with</a:t>
            </a:r>
            <a:r>
              <a:rPr spc="-204" dirty="0"/>
              <a:t> </a:t>
            </a:r>
            <a:r>
              <a:rPr spc="-320" dirty="0"/>
              <a:t>10,000</a:t>
            </a:r>
            <a:r>
              <a:rPr spc="-204" dirty="0"/>
              <a:t> </a:t>
            </a:r>
            <a:r>
              <a:rPr spc="90" dirty="0"/>
              <a:t>respondents</a:t>
            </a:r>
            <a:r>
              <a:rPr spc="-204" dirty="0"/>
              <a:t> </a:t>
            </a:r>
            <a:r>
              <a:rPr dirty="0"/>
              <a:t>in</a:t>
            </a:r>
            <a:r>
              <a:rPr spc="-204" dirty="0"/>
              <a:t> </a:t>
            </a:r>
            <a:r>
              <a:rPr spc="105" dirty="0"/>
              <a:t>these </a:t>
            </a:r>
            <a:r>
              <a:rPr spc="-10" dirty="0"/>
              <a:t>cities.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425" rIns="0" bIns="0" rtlCol="0">
            <a:spAutoFit/>
          </a:bodyPr>
          <a:lstStyle/>
          <a:p>
            <a:pPr marL="1167765">
              <a:lnSpc>
                <a:spcPct val="100000"/>
              </a:lnSpc>
              <a:spcBef>
                <a:spcPts val="95"/>
              </a:spcBef>
            </a:pPr>
            <a:r>
              <a:rPr sz="6050" b="1" spc="-10" dirty="0">
                <a:solidFill>
                  <a:srgbClr val="78F6A1"/>
                </a:solidFill>
                <a:latin typeface="Arial"/>
                <a:cs typeface="Arial"/>
              </a:rPr>
              <a:t>INTRODUCTION</a:t>
            </a:r>
            <a:endParaRPr sz="6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856" y="3927876"/>
            <a:ext cx="1656884" cy="17613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531149" y="3945039"/>
            <a:ext cx="1312545" cy="1745614"/>
            <a:chOff x="15531149" y="3945039"/>
            <a:chExt cx="1312545" cy="1745614"/>
          </a:xfrm>
        </p:grpSpPr>
        <p:sp>
          <p:nvSpPr>
            <p:cNvPr id="4" name="object 4"/>
            <p:cNvSpPr/>
            <p:nvPr/>
          </p:nvSpPr>
          <p:spPr>
            <a:xfrm>
              <a:off x="15531149" y="3945039"/>
              <a:ext cx="1182370" cy="1608455"/>
            </a:xfrm>
            <a:custGeom>
              <a:avLst/>
              <a:gdLst/>
              <a:ahLst/>
              <a:cxnLst/>
              <a:rect l="l" t="t" r="r" b="b"/>
              <a:pathLst>
                <a:path w="1182369" h="1608454">
                  <a:moveTo>
                    <a:pt x="1133895" y="1607988"/>
                  </a:moveTo>
                  <a:lnTo>
                    <a:pt x="1090513" y="1595616"/>
                  </a:lnTo>
                  <a:lnTo>
                    <a:pt x="1046193" y="1539298"/>
                  </a:lnTo>
                  <a:lnTo>
                    <a:pt x="1020873" y="1500545"/>
                  </a:lnTo>
                  <a:lnTo>
                    <a:pt x="996282" y="1461190"/>
                  </a:lnTo>
                  <a:lnTo>
                    <a:pt x="971933" y="1421760"/>
                  </a:lnTo>
                  <a:lnTo>
                    <a:pt x="947336" y="1382777"/>
                  </a:lnTo>
                  <a:lnTo>
                    <a:pt x="871485" y="1265315"/>
                  </a:lnTo>
                  <a:lnTo>
                    <a:pt x="846297" y="1226100"/>
                  </a:lnTo>
                  <a:lnTo>
                    <a:pt x="821247" y="1186800"/>
                  </a:lnTo>
                  <a:lnTo>
                    <a:pt x="798067" y="1150922"/>
                  </a:lnTo>
                  <a:lnTo>
                    <a:pt x="774484" y="1114996"/>
                  </a:lnTo>
                  <a:lnTo>
                    <a:pt x="751124" y="1078824"/>
                  </a:lnTo>
                  <a:lnTo>
                    <a:pt x="728610" y="1042209"/>
                  </a:lnTo>
                  <a:lnTo>
                    <a:pt x="683243" y="1061635"/>
                  </a:lnTo>
                  <a:lnTo>
                    <a:pt x="636818" y="1076716"/>
                  </a:lnTo>
                  <a:lnTo>
                    <a:pt x="589621" y="1087348"/>
                  </a:lnTo>
                  <a:lnTo>
                    <a:pt x="541940" y="1093431"/>
                  </a:lnTo>
                  <a:lnTo>
                    <a:pt x="494059" y="1094862"/>
                  </a:lnTo>
                  <a:lnTo>
                    <a:pt x="446266" y="1091539"/>
                  </a:lnTo>
                  <a:lnTo>
                    <a:pt x="398847" y="1083361"/>
                  </a:lnTo>
                  <a:lnTo>
                    <a:pt x="352089" y="1070226"/>
                  </a:lnTo>
                  <a:lnTo>
                    <a:pt x="306278" y="1052031"/>
                  </a:lnTo>
                  <a:lnTo>
                    <a:pt x="261700" y="1028675"/>
                  </a:lnTo>
                  <a:lnTo>
                    <a:pt x="218643" y="1000056"/>
                  </a:lnTo>
                  <a:lnTo>
                    <a:pt x="177391" y="966073"/>
                  </a:lnTo>
                  <a:lnTo>
                    <a:pt x="144810" y="933704"/>
                  </a:lnTo>
                  <a:lnTo>
                    <a:pt x="115356" y="899006"/>
                  </a:lnTo>
                  <a:lnTo>
                    <a:pt x="89095" y="862239"/>
                  </a:lnTo>
                  <a:lnTo>
                    <a:pt x="66088" y="823662"/>
                  </a:lnTo>
                  <a:lnTo>
                    <a:pt x="46402" y="783536"/>
                  </a:lnTo>
                  <a:lnTo>
                    <a:pt x="30099" y="742123"/>
                  </a:lnTo>
                  <a:lnTo>
                    <a:pt x="17243" y="699682"/>
                  </a:lnTo>
                  <a:lnTo>
                    <a:pt x="7899" y="656473"/>
                  </a:lnTo>
                  <a:lnTo>
                    <a:pt x="2130" y="612758"/>
                  </a:lnTo>
                  <a:lnTo>
                    <a:pt x="0" y="568796"/>
                  </a:lnTo>
                  <a:lnTo>
                    <a:pt x="1572" y="524848"/>
                  </a:lnTo>
                  <a:lnTo>
                    <a:pt x="6912" y="481175"/>
                  </a:lnTo>
                  <a:lnTo>
                    <a:pt x="16083" y="438037"/>
                  </a:lnTo>
                  <a:lnTo>
                    <a:pt x="29149" y="395694"/>
                  </a:lnTo>
                  <a:lnTo>
                    <a:pt x="46173" y="354408"/>
                  </a:lnTo>
                  <a:lnTo>
                    <a:pt x="67220" y="314437"/>
                  </a:lnTo>
                  <a:lnTo>
                    <a:pt x="92353" y="276044"/>
                  </a:lnTo>
                  <a:lnTo>
                    <a:pt x="121637" y="239487"/>
                  </a:lnTo>
                  <a:lnTo>
                    <a:pt x="156101" y="202445"/>
                  </a:lnTo>
                  <a:lnTo>
                    <a:pt x="193941" y="165860"/>
                  </a:lnTo>
                  <a:lnTo>
                    <a:pt x="234707" y="130657"/>
                  </a:lnTo>
                  <a:lnTo>
                    <a:pt x="277948" y="97760"/>
                  </a:lnTo>
                  <a:lnTo>
                    <a:pt x="323216" y="68094"/>
                  </a:lnTo>
                  <a:lnTo>
                    <a:pt x="370059" y="42582"/>
                  </a:lnTo>
                  <a:lnTo>
                    <a:pt x="418027" y="22150"/>
                  </a:lnTo>
                  <a:lnTo>
                    <a:pt x="466670" y="7721"/>
                  </a:lnTo>
                  <a:lnTo>
                    <a:pt x="515013" y="327"/>
                  </a:lnTo>
                  <a:lnTo>
                    <a:pt x="562075" y="0"/>
                  </a:lnTo>
                  <a:lnTo>
                    <a:pt x="607804" y="6083"/>
                  </a:lnTo>
                  <a:lnTo>
                    <a:pt x="652145" y="17919"/>
                  </a:lnTo>
                  <a:lnTo>
                    <a:pt x="695042" y="34850"/>
                  </a:lnTo>
                  <a:lnTo>
                    <a:pt x="736443" y="56220"/>
                  </a:lnTo>
                  <a:lnTo>
                    <a:pt x="776292" y="81371"/>
                  </a:lnTo>
                  <a:lnTo>
                    <a:pt x="814535" y="109646"/>
                  </a:lnTo>
                  <a:lnTo>
                    <a:pt x="851118" y="140387"/>
                  </a:lnTo>
                  <a:lnTo>
                    <a:pt x="885704" y="173431"/>
                  </a:lnTo>
                  <a:lnTo>
                    <a:pt x="917102" y="208175"/>
                  </a:lnTo>
                  <a:lnTo>
                    <a:pt x="945272" y="244449"/>
                  </a:lnTo>
                  <a:lnTo>
                    <a:pt x="970172" y="282079"/>
                  </a:lnTo>
                  <a:lnTo>
                    <a:pt x="991758" y="320891"/>
                  </a:lnTo>
                  <a:lnTo>
                    <a:pt x="1009990" y="360715"/>
                  </a:lnTo>
                  <a:lnTo>
                    <a:pt x="1024824" y="401375"/>
                  </a:lnTo>
                  <a:lnTo>
                    <a:pt x="1036219" y="442701"/>
                  </a:lnTo>
                  <a:lnTo>
                    <a:pt x="1044133" y="484519"/>
                  </a:lnTo>
                  <a:lnTo>
                    <a:pt x="1048523" y="526655"/>
                  </a:lnTo>
                  <a:lnTo>
                    <a:pt x="1049347" y="568939"/>
                  </a:lnTo>
                  <a:lnTo>
                    <a:pt x="1046563" y="611196"/>
                  </a:lnTo>
                  <a:lnTo>
                    <a:pt x="1040130" y="653253"/>
                  </a:lnTo>
                  <a:lnTo>
                    <a:pt x="1030004" y="694939"/>
                  </a:lnTo>
                  <a:lnTo>
                    <a:pt x="1016143" y="736081"/>
                  </a:lnTo>
                  <a:lnTo>
                    <a:pt x="998506" y="776504"/>
                  </a:lnTo>
                  <a:lnTo>
                    <a:pt x="977050" y="816037"/>
                  </a:lnTo>
                  <a:lnTo>
                    <a:pt x="951734" y="854508"/>
                  </a:lnTo>
                  <a:lnTo>
                    <a:pt x="922514" y="891742"/>
                  </a:lnTo>
                  <a:lnTo>
                    <a:pt x="889349" y="927568"/>
                  </a:lnTo>
                  <a:lnTo>
                    <a:pt x="860592" y="954480"/>
                  </a:lnTo>
                  <a:lnTo>
                    <a:pt x="850724" y="962962"/>
                  </a:lnTo>
                  <a:lnTo>
                    <a:pt x="861679" y="987946"/>
                  </a:lnTo>
                  <a:lnTo>
                    <a:pt x="885767" y="1036234"/>
                  </a:lnTo>
                  <a:lnTo>
                    <a:pt x="912152" y="1084481"/>
                  </a:lnTo>
                  <a:lnTo>
                    <a:pt x="948866" y="1147851"/>
                  </a:lnTo>
                  <a:lnTo>
                    <a:pt x="972560" y="1186985"/>
                  </a:lnTo>
                  <a:lnTo>
                    <a:pt x="996758" y="1225814"/>
                  </a:lnTo>
                  <a:lnTo>
                    <a:pt x="1021393" y="1264362"/>
                  </a:lnTo>
                  <a:lnTo>
                    <a:pt x="1046399" y="1302656"/>
                  </a:lnTo>
                  <a:lnTo>
                    <a:pt x="1077916" y="1348210"/>
                  </a:lnTo>
                  <a:lnTo>
                    <a:pt x="1110460" y="1393888"/>
                  </a:lnTo>
                  <a:lnTo>
                    <a:pt x="1141515" y="1440444"/>
                  </a:lnTo>
                  <a:lnTo>
                    <a:pt x="1168567" y="1488631"/>
                  </a:lnTo>
                  <a:lnTo>
                    <a:pt x="1179037" y="1516615"/>
                  </a:lnTo>
                  <a:lnTo>
                    <a:pt x="1182342" y="1545368"/>
                  </a:lnTo>
                  <a:lnTo>
                    <a:pt x="1175931" y="1572654"/>
                  </a:lnTo>
                  <a:lnTo>
                    <a:pt x="1157253" y="1596232"/>
                  </a:lnTo>
                  <a:lnTo>
                    <a:pt x="1133895" y="1607988"/>
                  </a:lnTo>
                  <a:close/>
                </a:path>
              </a:pathLst>
            </a:custGeom>
            <a:solidFill>
              <a:srgbClr val="F9AE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72479" y="5106557"/>
              <a:ext cx="471170" cy="584200"/>
            </a:xfrm>
            <a:custGeom>
              <a:avLst/>
              <a:gdLst/>
              <a:ahLst/>
              <a:cxnLst/>
              <a:rect l="l" t="t" r="r" b="b"/>
              <a:pathLst>
                <a:path w="471169" h="584200">
                  <a:moveTo>
                    <a:pt x="271048" y="584027"/>
                  </a:moveTo>
                  <a:lnTo>
                    <a:pt x="221453" y="567346"/>
                  </a:lnTo>
                  <a:lnTo>
                    <a:pt x="189453" y="523854"/>
                  </a:lnTo>
                  <a:lnTo>
                    <a:pt x="173998" y="478648"/>
                  </a:lnTo>
                  <a:lnTo>
                    <a:pt x="183422" y="462399"/>
                  </a:lnTo>
                  <a:lnTo>
                    <a:pt x="185968" y="459493"/>
                  </a:lnTo>
                  <a:lnTo>
                    <a:pt x="187302" y="458074"/>
                  </a:lnTo>
                  <a:lnTo>
                    <a:pt x="171817" y="430945"/>
                  </a:lnTo>
                  <a:lnTo>
                    <a:pt x="157788" y="403465"/>
                  </a:lnTo>
                  <a:lnTo>
                    <a:pt x="145571" y="378856"/>
                  </a:lnTo>
                  <a:lnTo>
                    <a:pt x="135524" y="360338"/>
                  </a:lnTo>
                  <a:lnTo>
                    <a:pt x="112446" y="322618"/>
                  </a:lnTo>
                  <a:lnTo>
                    <a:pt x="89233" y="284984"/>
                  </a:lnTo>
                  <a:lnTo>
                    <a:pt x="65590" y="247839"/>
                  </a:lnTo>
                  <a:lnTo>
                    <a:pt x="41226" y="211585"/>
                  </a:lnTo>
                  <a:lnTo>
                    <a:pt x="25690" y="185917"/>
                  </a:lnTo>
                  <a:lnTo>
                    <a:pt x="19324" y="165276"/>
                  </a:lnTo>
                  <a:lnTo>
                    <a:pt x="22484" y="147940"/>
                  </a:lnTo>
                  <a:lnTo>
                    <a:pt x="35521" y="132188"/>
                  </a:lnTo>
                  <a:lnTo>
                    <a:pt x="20649" y="117489"/>
                  </a:lnTo>
                  <a:lnTo>
                    <a:pt x="8647" y="101211"/>
                  </a:lnTo>
                  <a:lnTo>
                    <a:pt x="1202" y="84837"/>
                  </a:lnTo>
                  <a:lnTo>
                    <a:pt x="0" y="69846"/>
                  </a:lnTo>
                  <a:lnTo>
                    <a:pt x="15880" y="48199"/>
                  </a:lnTo>
                  <a:lnTo>
                    <a:pt x="47613" y="27708"/>
                  </a:lnTo>
                  <a:lnTo>
                    <a:pt x="82912" y="10825"/>
                  </a:lnTo>
                  <a:lnTo>
                    <a:pt x="109492" y="0"/>
                  </a:lnTo>
                  <a:lnTo>
                    <a:pt x="128681" y="592"/>
                  </a:lnTo>
                  <a:lnTo>
                    <a:pt x="145032" y="14316"/>
                  </a:lnTo>
                  <a:lnTo>
                    <a:pt x="157470" y="35700"/>
                  </a:lnTo>
                  <a:lnTo>
                    <a:pt x="164919" y="59271"/>
                  </a:lnTo>
                  <a:lnTo>
                    <a:pt x="173414" y="58248"/>
                  </a:lnTo>
                  <a:lnTo>
                    <a:pt x="210766" y="76346"/>
                  </a:lnTo>
                  <a:lnTo>
                    <a:pt x="242169" y="124457"/>
                  </a:lnTo>
                  <a:lnTo>
                    <a:pt x="254710" y="146897"/>
                  </a:lnTo>
                  <a:lnTo>
                    <a:pt x="283990" y="192371"/>
                  </a:lnTo>
                  <a:lnTo>
                    <a:pt x="314032" y="237430"/>
                  </a:lnTo>
                  <a:lnTo>
                    <a:pt x="344343" y="282317"/>
                  </a:lnTo>
                  <a:lnTo>
                    <a:pt x="375857" y="329447"/>
                  </a:lnTo>
                  <a:lnTo>
                    <a:pt x="378498" y="333608"/>
                  </a:lnTo>
                  <a:lnTo>
                    <a:pt x="385594" y="331445"/>
                  </a:lnTo>
                  <a:lnTo>
                    <a:pt x="392719" y="330155"/>
                  </a:lnTo>
                  <a:lnTo>
                    <a:pt x="429763" y="343746"/>
                  </a:lnTo>
                  <a:lnTo>
                    <a:pt x="462886" y="396968"/>
                  </a:lnTo>
                  <a:lnTo>
                    <a:pt x="470971" y="422707"/>
                  </a:lnTo>
                  <a:lnTo>
                    <a:pt x="468946" y="454928"/>
                  </a:lnTo>
                  <a:lnTo>
                    <a:pt x="451846" y="480686"/>
                  </a:lnTo>
                  <a:lnTo>
                    <a:pt x="426357" y="501630"/>
                  </a:lnTo>
                  <a:lnTo>
                    <a:pt x="399166" y="519406"/>
                  </a:lnTo>
                  <a:lnTo>
                    <a:pt x="370175" y="538748"/>
                  </a:lnTo>
                  <a:lnTo>
                    <a:pt x="338017" y="558972"/>
                  </a:lnTo>
                  <a:lnTo>
                    <a:pt x="304404" y="575568"/>
                  </a:lnTo>
                  <a:lnTo>
                    <a:pt x="271048" y="584027"/>
                  </a:lnTo>
                  <a:close/>
                </a:path>
              </a:pathLst>
            </a:custGeom>
            <a:solidFill>
              <a:srgbClr val="C391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7308" y="4096097"/>
              <a:ext cx="797560" cy="799465"/>
            </a:xfrm>
            <a:custGeom>
              <a:avLst/>
              <a:gdLst/>
              <a:ahLst/>
              <a:cxnLst/>
              <a:rect l="l" t="t" r="r" b="b"/>
              <a:pathLst>
                <a:path w="797559" h="799464">
                  <a:moveTo>
                    <a:pt x="361339" y="799377"/>
                  </a:moveTo>
                  <a:lnTo>
                    <a:pt x="312929" y="795158"/>
                  </a:lnTo>
                  <a:lnTo>
                    <a:pt x="266582" y="785153"/>
                  </a:lnTo>
                  <a:lnTo>
                    <a:pt x="222683" y="769682"/>
                  </a:lnTo>
                  <a:lnTo>
                    <a:pt x="181617" y="749063"/>
                  </a:lnTo>
                  <a:lnTo>
                    <a:pt x="143769" y="723617"/>
                  </a:lnTo>
                  <a:lnTo>
                    <a:pt x="109526" y="693664"/>
                  </a:lnTo>
                  <a:lnTo>
                    <a:pt x="79273" y="659524"/>
                  </a:lnTo>
                  <a:lnTo>
                    <a:pt x="53396" y="621516"/>
                  </a:lnTo>
                  <a:lnTo>
                    <a:pt x="32279" y="579962"/>
                  </a:lnTo>
                  <a:lnTo>
                    <a:pt x="16309" y="535179"/>
                  </a:lnTo>
                  <a:lnTo>
                    <a:pt x="5752" y="489157"/>
                  </a:lnTo>
                  <a:lnTo>
                    <a:pt x="352" y="443239"/>
                  </a:lnTo>
                  <a:lnTo>
                    <a:pt x="0" y="397740"/>
                  </a:lnTo>
                  <a:lnTo>
                    <a:pt x="4583" y="352978"/>
                  </a:lnTo>
                  <a:lnTo>
                    <a:pt x="13992" y="309269"/>
                  </a:lnTo>
                  <a:lnTo>
                    <a:pt x="28117" y="266929"/>
                  </a:lnTo>
                  <a:lnTo>
                    <a:pt x="46846" y="226276"/>
                  </a:lnTo>
                  <a:lnTo>
                    <a:pt x="70070" y="187625"/>
                  </a:lnTo>
                  <a:lnTo>
                    <a:pt x="97678" y="151293"/>
                  </a:lnTo>
                  <a:lnTo>
                    <a:pt x="129559" y="117597"/>
                  </a:lnTo>
                  <a:lnTo>
                    <a:pt x="165604" y="86853"/>
                  </a:lnTo>
                  <a:lnTo>
                    <a:pt x="205701" y="59378"/>
                  </a:lnTo>
                  <a:lnTo>
                    <a:pt x="249740" y="35488"/>
                  </a:lnTo>
                  <a:lnTo>
                    <a:pt x="297610" y="15500"/>
                  </a:lnTo>
                  <a:lnTo>
                    <a:pt x="344518" y="3349"/>
                  </a:lnTo>
                  <a:lnTo>
                    <a:pt x="391533" y="0"/>
                  </a:lnTo>
                  <a:lnTo>
                    <a:pt x="438182" y="4609"/>
                  </a:lnTo>
                  <a:lnTo>
                    <a:pt x="483989" y="16334"/>
                  </a:lnTo>
                  <a:lnTo>
                    <a:pt x="528480" y="34333"/>
                  </a:lnTo>
                  <a:lnTo>
                    <a:pt x="571180" y="57761"/>
                  </a:lnTo>
                  <a:lnTo>
                    <a:pt x="611615" y="85777"/>
                  </a:lnTo>
                  <a:lnTo>
                    <a:pt x="649310" y="117536"/>
                  </a:lnTo>
                  <a:lnTo>
                    <a:pt x="683791" y="152197"/>
                  </a:lnTo>
                  <a:lnTo>
                    <a:pt x="714582" y="188915"/>
                  </a:lnTo>
                  <a:lnTo>
                    <a:pt x="741209" y="226849"/>
                  </a:lnTo>
                  <a:lnTo>
                    <a:pt x="763198" y="265155"/>
                  </a:lnTo>
                  <a:lnTo>
                    <a:pt x="780073" y="302990"/>
                  </a:lnTo>
                  <a:lnTo>
                    <a:pt x="792485" y="346412"/>
                  </a:lnTo>
                  <a:lnTo>
                    <a:pt x="797490" y="390506"/>
                  </a:lnTo>
                  <a:lnTo>
                    <a:pt x="795592" y="434769"/>
                  </a:lnTo>
                  <a:lnTo>
                    <a:pt x="787293" y="478698"/>
                  </a:lnTo>
                  <a:lnTo>
                    <a:pt x="773095" y="521792"/>
                  </a:lnTo>
                  <a:lnTo>
                    <a:pt x="753501" y="563549"/>
                  </a:lnTo>
                  <a:lnTo>
                    <a:pt x="729013" y="603465"/>
                  </a:lnTo>
                  <a:lnTo>
                    <a:pt x="700135" y="641040"/>
                  </a:lnTo>
                  <a:lnTo>
                    <a:pt x="667368" y="675770"/>
                  </a:lnTo>
                  <a:lnTo>
                    <a:pt x="631216" y="707153"/>
                  </a:lnTo>
                  <a:lnTo>
                    <a:pt x="592180" y="734687"/>
                  </a:lnTo>
                  <a:lnTo>
                    <a:pt x="550764" y="757870"/>
                  </a:lnTo>
                  <a:lnTo>
                    <a:pt x="507471" y="776199"/>
                  </a:lnTo>
                  <a:lnTo>
                    <a:pt x="462801" y="789172"/>
                  </a:lnTo>
                  <a:lnTo>
                    <a:pt x="411425" y="797488"/>
                  </a:lnTo>
                  <a:lnTo>
                    <a:pt x="361339" y="799377"/>
                  </a:lnTo>
                  <a:close/>
                </a:path>
              </a:pathLst>
            </a:custGeom>
            <a:solidFill>
              <a:srgbClr val="FDF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47765" y="4891751"/>
              <a:ext cx="493395" cy="666750"/>
            </a:xfrm>
            <a:custGeom>
              <a:avLst/>
              <a:gdLst/>
              <a:ahLst/>
              <a:cxnLst/>
              <a:rect l="l" t="t" r="r" b="b"/>
              <a:pathLst>
                <a:path w="493394" h="666750">
                  <a:moveTo>
                    <a:pt x="127287" y="273013"/>
                  </a:moveTo>
                  <a:lnTo>
                    <a:pt x="125476" y="271198"/>
                  </a:lnTo>
                  <a:lnTo>
                    <a:pt x="126034" y="269479"/>
                  </a:lnTo>
                  <a:lnTo>
                    <a:pt x="133927" y="256221"/>
                  </a:lnTo>
                  <a:lnTo>
                    <a:pt x="146319" y="246070"/>
                  </a:lnTo>
                  <a:lnTo>
                    <a:pt x="160863" y="238270"/>
                  </a:lnTo>
                  <a:lnTo>
                    <a:pt x="175212" y="232066"/>
                  </a:lnTo>
                  <a:lnTo>
                    <a:pt x="191453" y="224589"/>
                  </a:lnTo>
                  <a:lnTo>
                    <a:pt x="209750" y="216467"/>
                  </a:lnTo>
                  <a:lnTo>
                    <a:pt x="228358" y="210714"/>
                  </a:lnTo>
                  <a:lnTo>
                    <a:pt x="245533" y="210344"/>
                  </a:lnTo>
                  <a:lnTo>
                    <a:pt x="247698" y="210794"/>
                  </a:lnTo>
                  <a:lnTo>
                    <a:pt x="249155" y="213932"/>
                  </a:lnTo>
                  <a:lnTo>
                    <a:pt x="247753" y="215801"/>
                  </a:lnTo>
                  <a:lnTo>
                    <a:pt x="236960" y="225418"/>
                  </a:lnTo>
                  <a:lnTo>
                    <a:pt x="223210" y="231979"/>
                  </a:lnTo>
                  <a:lnTo>
                    <a:pt x="194205" y="241453"/>
                  </a:lnTo>
                  <a:lnTo>
                    <a:pt x="184224" y="245199"/>
                  </a:lnTo>
                  <a:lnTo>
                    <a:pt x="148510" y="262056"/>
                  </a:lnTo>
                  <a:lnTo>
                    <a:pt x="142282" y="265995"/>
                  </a:lnTo>
                  <a:lnTo>
                    <a:pt x="135908" y="269598"/>
                  </a:lnTo>
                  <a:lnTo>
                    <a:pt x="129002" y="272454"/>
                  </a:lnTo>
                  <a:lnTo>
                    <a:pt x="127287" y="273013"/>
                  </a:lnTo>
                  <a:close/>
                </a:path>
                <a:path w="493394" h="666750">
                  <a:moveTo>
                    <a:pt x="1851" y="104981"/>
                  </a:moveTo>
                  <a:lnTo>
                    <a:pt x="0" y="102388"/>
                  </a:lnTo>
                  <a:lnTo>
                    <a:pt x="1783" y="100546"/>
                  </a:lnTo>
                  <a:lnTo>
                    <a:pt x="18639" y="86302"/>
                  </a:lnTo>
                  <a:lnTo>
                    <a:pt x="37895" y="74209"/>
                  </a:lnTo>
                  <a:lnTo>
                    <a:pt x="57956" y="63134"/>
                  </a:lnTo>
                  <a:lnTo>
                    <a:pt x="77224" y="51944"/>
                  </a:lnTo>
                  <a:lnTo>
                    <a:pt x="95417" y="39023"/>
                  </a:lnTo>
                  <a:lnTo>
                    <a:pt x="113362" y="25027"/>
                  </a:lnTo>
                  <a:lnTo>
                    <a:pt x="131680" y="11865"/>
                  </a:lnTo>
                  <a:lnTo>
                    <a:pt x="150990" y="1446"/>
                  </a:lnTo>
                  <a:lnTo>
                    <a:pt x="154435" y="0"/>
                  </a:lnTo>
                  <a:lnTo>
                    <a:pt x="157131" y="4639"/>
                  </a:lnTo>
                  <a:lnTo>
                    <a:pt x="125653" y="38361"/>
                  </a:lnTo>
                  <a:lnTo>
                    <a:pt x="88960" y="62260"/>
                  </a:lnTo>
                  <a:lnTo>
                    <a:pt x="69283" y="74902"/>
                  </a:lnTo>
                  <a:lnTo>
                    <a:pt x="48280" y="87495"/>
                  </a:lnTo>
                  <a:lnTo>
                    <a:pt x="26412" y="98052"/>
                  </a:lnTo>
                  <a:lnTo>
                    <a:pt x="4138" y="104585"/>
                  </a:lnTo>
                  <a:lnTo>
                    <a:pt x="1851" y="104981"/>
                  </a:lnTo>
                  <a:close/>
                </a:path>
                <a:path w="493394" h="666750">
                  <a:moveTo>
                    <a:pt x="170664" y="345547"/>
                  </a:moveTo>
                  <a:lnTo>
                    <a:pt x="166103" y="342546"/>
                  </a:lnTo>
                  <a:lnTo>
                    <a:pt x="168554" y="339162"/>
                  </a:lnTo>
                  <a:lnTo>
                    <a:pt x="179602" y="327079"/>
                  </a:lnTo>
                  <a:lnTo>
                    <a:pt x="192617" y="317428"/>
                  </a:lnTo>
                  <a:lnTo>
                    <a:pt x="206844" y="309335"/>
                  </a:lnTo>
                  <a:lnTo>
                    <a:pt x="221530" y="301926"/>
                  </a:lnTo>
                  <a:lnTo>
                    <a:pt x="252709" y="284722"/>
                  </a:lnTo>
                  <a:lnTo>
                    <a:pt x="269449" y="277924"/>
                  </a:lnTo>
                  <a:lnTo>
                    <a:pt x="286011" y="275960"/>
                  </a:lnTo>
                  <a:lnTo>
                    <a:pt x="288584" y="276179"/>
                  </a:lnTo>
                  <a:lnTo>
                    <a:pt x="290749" y="278935"/>
                  </a:lnTo>
                  <a:lnTo>
                    <a:pt x="289142" y="281432"/>
                  </a:lnTo>
                  <a:lnTo>
                    <a:pt x="284985" y="286772"/>
                  </a:lnTo>
                  <a:lnTo>
                    <a:pt x="279983" y="291411"/>
                  </a:lnTo>
                  <a:lnTo>
                    <a:pt x="274312" y="295464"/>
                  </a:lnTo>
                  <a:lnTo>
                    <a:pt x="268148" y="299047"/>
                  </a:lnTo>
                  <a:lnTo>
                    <a:pt x="271887" y="303481"/>
                  </a:lnTo>
                  <a:lnTo>
                    <a:pt x="259026" y="303481"/>
                  </a:lnTo>
                  <a:lnTo>
                    <a:pt x="251687" y="306783"/>
                  </a:lnTo>
                  <a:lnTo>
                    <a:pt x="244199" y="309703"/>
                  </a:lnTo>
                  <a:lnTo>
                    <a:pt x="227540" y="317921"/>
                  </a:lnTo>
                  <a:lnTo>
                    <a:pt x="197254" y="333158"/>
                  </a:lnTo>
                  <a:lnTo>
                    <a:pt x="201267" y="338507"/>
                  </a:lnTo>
                  <a:lnTo>
                    <a:pt x="186158" y="338507"/>
                  </a:lnTo>
                  <a:lnTo>
                    <a:pt x="177826" y="342423"/>
                  </a:lnTo>
                  <a:lnTo>
                    <a:pt x="170664" y="345547"/>
                  </a:lnTo>
                  <a:close/>
                </a:path>
                <a:path w="493394" h="666750">
                  <a:moveTo>
                    <a:pt x="415173" y="620853"/>
                  </a:moveTo>
                  <a:lnTo>
                    <a:pt x="376061" y="620853"/>
                  </a:lnTo>
                  <a:lnTo>
                    <a:pt x="400576" y="606975"/>
                  </a:lnTo>
                  <a:lnTo>
                    <a:pt x="415259" y="598503"/>
                  </a:lnTo>
                  <a:lnTo>
                    <a:pt x="429119" y="589457"/>
                  </a:lnTo>
                  <a:lnTo>
                    <a:pt x="419731" y="577141"/>
                  </a:lnTo>
                  <a:lnTo>
                    <a:pt x="411567" y="563688"/>
                  </a:lnTo>
                  <a:lnTo>
                    <a:pt x="384820" y="516558"/>
                  </a:lnTo>
                  <a:lnTo>
                    <a:pt x="361308" y="477148"/>
                  </a:lnTo>
                  <a:lnTo>
                    <a:pt x="299000" y="374446"/>
                  </a:lnTo>
                  <a:lnTo>
                    <a:pt x="288203" y="357178"/>
                  </a:lnTo>
                  <a:lnTo>
                    <a:pt x="277405" y="339798"/>
                  </a:lnTo>
                  <a:lnTo>
                    <a:pt x="267410" y="322001"/>
                  </a:lnTo>
                  <a:lnTo>
                    <a:pt x="259026" y="303481"/>
                  </a:lnTo>
                  <a:lnTo>
                    <a:pt x="271887" y="303481"/>
                  </a:lnTo>
                  <a:lnTo>
                    <a:pt x="282015" y="315491"/>
                  </a:lnTo>
                  <a:lnTo>
                    <a:pt x="294399" y="333254"/>
                  </a:lnTo>
                  <a:lnTo>
                    <a:pt x="305960" y="351640"/>
                  </a:lnTo>
                  <a:lnTo>
                    <a:pt x="317353" y="369957"/>
                  </a:lnTo>
                  <a:lnTo>
                    <a:pt x="329637" y="389342"/>
                  </a:lnTo>
                  <a:lnTo>
                    <a:pt x="353857" y="428326"/>
                  </a:lnTo>
                  <a:lnTo>
                    <a:pt x="378483" y="468654"/>
                  </a:lnTo>
                  <a:lnTo>
                    <a:pt x="403571" y="510274"/>
                  </a:lnTo>
                  <a:lnTo>
                    <a:pt x="416076" y="531229"/>
                  </a:lnTo>
                  <a:lnTo>
                    <a:pt x="423390" y="543010"/>
                  </a:lnTo>
                  <a:lnTo>
                    <a:pt x="430913" y="555039"/>
                  </a:lnTo>
                  <a:lnTo>
                    <a:pt x="437877" y="567442"/>
                  </a:lnTo>
                  <a:lnTo>
                    <a:pt x="443455" y="580165"/>
                  </a:lnTo>
                  <a:lnTo>
                    <a:pt x="485578" y="580165"/>
                  </a:lnTo>
                  <a:lnTo>
                    <a:pt x="469549" y="592669"/>
                  </a:lnTo>
                  <a:lnTo>
                    <a:pt x="449215" y="602907"/>
                  </a:lnTo>
                  <a:lnTo>
                    <a:pt x="431923" y="611193"/>
                  </a:lnTo>
                  <a:lnTo>
                    <a:pt x="415173" y="620853"/>
                  </a:lnTo>
                  <a:close/>
                </a:path>
                <a:path w="493394" h="666750">
                  <a:moveTo>
                    <a:pt x="323643" y="666712"/>
                  </a:moveTo>
                  <a:lnTo>
                    <a:pt x="319300" y="659440"/>
                  </a:lnTo>
                  <a:lnTo>
                    <a:pt x="323371" y="656015"/>
                  </a:lnTo>
                  <a:lnTo>
                    <a:pt x="332952" y="648422"/>
                  </a:lnTo>
                  <a:lnTo>
                    <a:pt x="342949" y="641272"/>
                  </a:lnTo>
                  <a:lnTo>
                    <a:pt x="353273" y="634490"/>
                  </a:lnTo>
                  <a:lnTo>
                    <a:pt x="363835" y="628003"/>
                  </a:lnTo>
                  <a:lnTo>
                    <a:pt x="352953" y="615047"/>
                  </a:lnTo>
                  <a:lnTo>
                    <a:pt x="343706" y="600441"/>
                  </a:lnTo>
                  <a:lnTo>
                    <a:pt x="335320" y="585211"/>
                  </a:lnTo>
                  <a:lnTo>
                    <a:pt x="327019" y="570382"/>
                  </a:lnTo>
                  <a:lnTo>
                    <a:pt x="303488" y="531140"/>
                  </a:lnTo>
                  <a:lnTo>
                    <a:pt x="279871" y="492199"/>
                  </a:lnTo>
                  <a:lnTo>
                    <a:pt x="255856" y="454387"/>
                  </a:lnTo>
                  <a:lnTo>
                    <a:pt x="231130" y="416443"/>
                  </a:lnTo>
                  <a:lnTo>
                    <a:pt x="207347" y="377954"/>
                  </a:lnTo>
                  <a:lnTo>
                    <a:pt x="186158" y="338507"/>
                  </a:lnTo>
                  <a:lnTo>
                    <a:pt x="201267" y="338507"/>
                  </a:lnTo>
                  <a:lnTo>
                    <a:pt x="222403" y="366684"/>
                  </a:lnTo>
                  <a:lnTo>
                    <a:pt x="245540" y="402205"/>
                  </a:lnTo>
                  <a:lnTo>
                    <a:pt x="289292" y="474229"/>
                  </a:lnTo>
                  <a:lnTo>
                    <a:pt x="314776" y="515309"/>
                  </a:lnTo>
                  <a:lnTo>
                    <a:pt x="327435" y="535902"/>
                  </a:lnTo>
                  <a:lnTo>
                    <a:pt x="340035" y="556533"/>
                  </a:lnTo>
                  <a:lnTo>
                    <a:pt x="349840" y="571683"/>
                  </a:lnTo>
                  <a:lnTo>
                    <a:pt x="360187" y="587516"/>
                  </a:lnTo>
                  <a:lnTo>
                    <a:pt x="369465" y="603938"/>
                  </a:lnTo>
                  <a:lnTo>
                    <a:pt x="376061" y="620853"/>
                  </a:lnTo>
                  <a:lnTo>
                    <a:pt x="415173" y="620853"/>
                  </a:lnTo>
                  <a:lnTo>
                    <a:pt x="381301" y="640327"/>
                  </a:lnTo>
                  <a:lnTo>
                    <a:pt x="355295" y="653843"/>
                  </a:lnTo>
                  <a:lnTo>
                    <a:pt x="328585" y="664980"/>
                  </a:lnTo>
                  <a:lnTo>
                    <a:pt x="323643" y="666712"/>
                  </a:lnTo>
                  <a:close/>
                </a:path>
                <a:path w="493394" h="666750">
                  <a:moveTo>
                    <a:pt x="485578" y="580165"/>
                  </a:moveTo>
                  <a:lnTo>
                    <a:pt x="443455" y="580165"/>
                  </a:lnTo>
                  <a:lnTo>
                    <a:pt x="454462" y="573475"/>
                  </a:lnTo>
                  <a:lnTo>
                    <a:pt x="465628" y="567442"/>
                  </a:lnTo>
                  <a:lnTo>
                    <a:pt x="476915" y="562432"/>
                  </a:lnTo>
                  <a:lnTo>
                    <a:pt x="488290" y="558811"/>
                  </a:lnTo>
                  <a:lnTo>
                    <a:pt x="490768" y="558197"/>
                  </a:lnTo>
                  <a:lnTo>
                    <a:pt x="493150" y="559985"/>
                  </a:lnTo>
                  <a:lnTo>
                    <a:pt x="493205" y="562550"/>
                  </a:lnTo>
                  <a:lnTo>
                    <a:pt x="486390" y="579531"/>
                  </a:lnTo>
                  <a:lnTo>
                    <a:pt x="485578" y="580165"/>
                  </a:lnTo>
                  <a:close/>
                </a:path>
              </a:pathLst>
            </a:custGeom>
            <a:solidFill>
              <a:srgbClr val="2E2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09957" y="3982014"/>
              <a:ext cx="595630" cy="1014730"/>
            </a:xfrm>
            <a:custGeom>
              <a:avLst/>
              <a:gdLst/>
              <a:ahLst/>
              <a:cxnLst/>
              <a:rect l="l" t="t" r="r" b="b"/>
              <a:pathLst>
                <a:path w="595630" h="1014729">
                  <a:moveTo>
                    <a:pt x="234619" y="1014331"/>
                  </a:moveTo>
                  <a:lnTo>
                    <a:pt x="196369" y="1007487"/>
                  </a:lnTo>
                  <a:lnTo>
                    <a:pt x="144096" y="987695"/>
                  </a:lnTo>
                  <a:lnTo>
                    <a:pt x="79224" y="950008"/>
                  </a:lnTo>
                  <a:lnTo>
                    <a:pt x="48956" y="925280"/>
                  </a:lnTo>
                  <a:lnTo>
                    <a:pt x="22634" y="896665"/>
                  </a:lnTo>
                  <a:lnTo>
                    <a:pt x="2437" y="864314"/>
                  </a:lnTo>
                  <a:lnTo>
                    <a:pt x="0" y="859238"/>
                  </a:lnTo>
                  <a:lnTo>
                    <a:pt x="5568" y="851338"/>
                  </a:lnTo>
                  <a:lnTo>
                    <a:pt x="11150" y="855582"/>
                  </a:lnTo>
                  <a:lnTo>
                    <a:pt x="68172" y="900648"/>
                  </a:lnTo>
                  <a:lnTo>
                    <a:pt x="97337" y="922057"/>
                  </a:lnTo>
                  <a:lnTo>
                    <a:pt x="145757" y="950204"/>
                  </a:lnTo>
                  <a:lnTo>
                    <a:pt x="181636" y="965402"/>
                  </a:lnTo>
                  <a:lnTo>
                    <a:pt x="230089" y="980035"/>
                  </a:lnTo>
                  <a:lnTo>
                    <a:pt x="244337" y="985638"/>
                  </a:lnTo>
                  <a:lnTo>
                    <a:pt x="257297" y="994169"/>
                  </a:lnTo>
                  <a:lnTo>
                    <a:pt x="263505" y="999545"/>
                  </a:lnTo>
                  <a:lnTo>
                    <a:pt x="259162" y="1008073"/>
                  </a:lnTo>
                  <a:lnTo>
                    <a:pt x="252967" y="1010611"/>
                  </a:lnTo>
                  <a:lnTo>
                    <a:pt x="234619" y="1014331"/>
                  </a:lnTo>
                  <a:close/>
                </a:path>
                <a:path w="595630" h="1014729">
                  <a:moveTo>
                    <a:pt x="376979" y="832978"/>
                  </a:moveTo>
                  <a:lnTo>
                    <a:pt x="335243" y="822944"/>
                  </a:lnTo>
                  <a:lnTo>
                    <a:pt x="330727" y="818340"/>
                  </a:lnTo>
                  <a:lnTo>
                    <a:pt x="330823" y="812352"/>
                  </a:lnTo>
                  <a:lnTo>
                    <a:pt x="334368" y="807076"/>
                  </a:lnTo>
                  <a:lnTo>
                    <a:pt x="340199" y="804606"/>
                  </a:lnTo>
                  <a:lnTo>
                    <a:pt x="379394" y="799720"/>
                  </a:lnTo>
                  <a:lnTo>
                    <a:pt x="416508" y="790072"/>
                  </a:lnTo>
                  <a:lnTo>
                    <a:pt x="452422" y="776390"/>
                  </a:lnTo>
                  <a:lnTo>
                    <a:pt x="488017" y="759401"/>
                  </a:lnTo>
                  <a:lnTo>
                    <a:pt x="531355" y="735484"/>
                  </a:lnTo>
                  <a:lnTo>
                    <a:pt x="561697" y="709856"/>
                  </a:lnTo>
                  <a:lnTo>
                    <a:pt x="570755" y="702987"/>
                  </a:lnTo>
                  <a:lnTo>
                    <a:pt x="581430" y="698137"/>
                  </a:lnTo>
                  <a:lnTo>
                    <a:pt x="586917" y="696514"/>
                  </a:lnTo>
                  <a:lnTo>
                    <a:pt x="594052" y="700116"/>
                  </a:lnTo>
                  <a:lnTo>
                    <a:pt x="595222" y="705997"/>
                  </a:lnTo>
                  <a:lnTo>
                    <a:pt x="588669" y="737763"/>
                  </a:lnTo>
                  <a:lnTo>
                    <a:pt x="529009" y="783670"/>
                  </a:lnTo>
                  <a:lnTo>
                    <a:pt x="459559" y="816017"/>
                  </a:lnTo>
                  <a:lnTo>
                    <a:pt x="418662" y="829138"/>
                  </a:lnTo>
                  <a:lnTo>
                    <a:pt x="376979" y="832978"/>
                  </a:lnTo>
                  <a:close/>
                </a:path>
                <a:path w="595630" h="1014729">
                  <a:moveTo>
                    <a:pt x="170493" y="802156"/>
                  </a:moveTo>
                  <a:lnTo>
                    <a:pt x="108941" y="772643"/>
                  </a:lnTo>
                  <a:lnTo>
                    <a:pt x="62586" y="723048"/>
                  </a:lnTo>
                  <a:lnTo>
                    <a:pt x="31020" y="658524"/>
                  </a:lnTo>
                  <a:lnTo>
                    <a:pt x="14331" y="576440"/>
                  </a:lnTo>
                  <a:lnTo>
                    <a:pt x="13105" y="525468"/>
                  </a:lnTo>
                  <a:lnTo>
                    <a:pt x="18477" y="473637"/>
                  </a:lnTo>
                  <a:lnTo>
                    <a:pt x="31161" y="423562"/>
                  </a:lnTo>
                  <a:lnTo>
                    <a:pt x="51872" y="377857"/>
                  </a:lnTo>
                  <a:lnTo>
                    <a:pt x="81322" y="339136"/>
                  </a:lnTo>
                  <a:lnTo>
                    <a:pt x="86634" y="336678"/>
                  </a:lnTo>
                  <a:lnTo>
                    <a:pt x="92158" y="337933"/>
                  </a:lnTo>
                  <a:lnTo>
                    <a:pt x="96005" y="341970"/>
                  </a:lnTo>
                  <a:lnTo>
                    <a:pt x="96285" y="347855"/>
                  </a:lnTo>
                  <a:lnTo>
                    <a:pt x="85376" y="378393"/>
                  </a:lnTo>
                  <a:lnTo>
                    <a:pt x="74101" y="408477"/>
                  </a:lnTo>
                  <a:lnTo>
                    <a:pt x="64033" y="438961"/>
                  </a:lnTo>
                  <a:lnTo>
                    <a:pt x="56747" y="470697"/>
                  </a:lnTo>
                  <a:lnTo>
                    <a:pt x="52868" y="502810"/>
                  </a:lnTo>
                  <a:lnTo>
                    <a:pt x="51818" y="535138"/>
                  </a:lnTo>
                  <a:lnTo>
                    <a:pt x="53730" y="567412"/>
                  </a:lnTo>
                  <a:lnTo>
                    <a:pt x="66216" y="629036"/>
                  </a:lnTo>
                  <a:lnTo>
                    <a:pt x="90521" y="685160"/>
                  </a:lnTo>
                  <a:lnTo>
                    <a:pt x="118779" y="721108"/>
                  </a:lnTo>
                  <a:lnTo>
                    <a:pt x="155129" y="748226"/>
                  </a:lnTo>
                  <a:lnTo>
                    <a:pt x="180896" y="759655"/>
                  </a:lnTo>
                  <a:lnTo>
                    <a:pt x="193590" y="765539"/>
                  </a:lnTo>
                  <a:lnTo>
                    <a:pt x="205519" y="773059"/>
                  </a:lnTo>
                  <a:lnTo>
                    <a:pt x="210854" y="779614"/>
                  </a:lnTo>
                  <a:lnTo>
                    <a:pt x="212003" y="786968"/>
                  </a:lnTo>
                  <a:lnTo>
                    <a:pt x="209072" y="793788"/>
                  </a:lnTo>
                  <a:lnTo>
                    <a:pt x="202169" y="798738"/>
                  </a:lnTo>
                  <a:lnTo>
                    <a:pt x="170493" y="802156"/>
                  </a:lnTo>
                  <a:close/>
                </a:path>
                <a:path w="595630" h="1014729">
                  <a:moveTo>
                    <a:pt x="202877" y="65113"/>
                  </a:moveTo>
                  <a:lnTo>
                    <a:pt x="191402" y="64874"/>
                  </a:lnTo>
                  <a:lnTo>
                    <a:pt x="185181" y="61108"/>
                  </a:lnTo>
                  <a:lnTo>
                    <a:pt x="184918" y="54088"/>
                  </a:lnTo>
                  <a:lnTo>
                    <a:pt x="191318" y="44086"/>
                  </a:lnTo>
                  <a:lnTo>
                    <a:pt x="227779" y="23606"/>
                  </a:lnTo>
                  <a:lnTo>
                    <a:pt x="272105" y="10914"/>
                  </a:lnTo>
                  <a:lnTo>
                    <a:pt x="318713" y="3148"/>
                  </a:lnTo>
                  <a:lnTo>
                    <a:pt x="365940" y="0"/>
                  </a:lnTo>
                  <a:lnTo>
                    <a:pt x="412127" y="1161"/>
                  </a:lnTo>
                  <a:lnTo>
                    <a:pt x="444799" y="4820"/>
                  </a:lnTo>
                  <a:lnTo>
                    <a:pt x="480019" y="13772"/>
                  </a:lnTo>
                  <a:lnTo>
                    <a:pt x="509612" y="31090"/>
                  </a:lnTo>
                  <a:lnTo>
                    <a:pt x="514214" y="39470"/>
                  </a:lnTo>
                  <a:lnTo>
                    <a:pt x="382149" y="39470"/>
                  </a:lnTo>
                  <a:lnTo>
                    <a:pt x="351715" y="39952"/>
                  </a:lnTo>
                  <a:lnTo>
                    <a:pt x="304521" y="43019"/>
                  </a:lnTo>
                  <a:lnTo>
                    <a:pt x="253253" y="50909"/>
                  </a:lnTo>
                  <a:lnTo>
                    <a:pt x="228229" y="58788"/>
                  </a:lnTo>
                  <a:lnTo>
                    <a:pt x="215627" y="62621"/>
                  </a:lnTo>
                  <a:lnTo>
                    <a:pt x="202877" y="65113"/>
                  </a:lnTo>
                  <a:close/>
                </a:path>
                <a:path w="595630" h="1014729">
                  <a:moveTo>
                    <a:pt x="516443" y="73281"/>
                  </a:moveTo>
                  <a:lnTo>
                    <a:pt x="489934" y="68133"/>
                  </a:lnTo>
                  <a:lnTo>
                    <a:pt x="460254" y="55769"/>
                  </a:lnTo>
                  <a:lnTo>
                    <a:pt x="441781" y="47552"/>
                  </a:lnTo>
                  <a:lnTo>
                    <a:pt x="412390" y="41568"/>
                  </a:lnTo>
                  <a:lnTo>
                    <a:pt x="382149" y="39470"/>
                  </a:lnTo>
                  <a:lnTo>
                    <a:pt x="514214" y="39470"/>
                  </a:lnTo>
                  <a:lnTo>
                    <a:pt x="525404" y="59846"/>
                  </a:lnTo>
                  <a:lnTo>
                    <a:pt x="516443" y="732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574413" y="1502122"/>
            <a:ext cx="2393315" cy="104775"/>
          </a:xfrm>
          <a:custGeom>
            <a:avLst/>
            <a:gdLst/>
            <a:ahLst/>
            <a:cxnLst/>
            <a:rect l="l" t="t" r="r" b="b"/>
            <a:pathLst>
              <a:path w="2393315" h="104775">
                <a:moveTo>
                  <a:pt x="2393156" y="104774"/>
                </a:moveTo>
                <a:lnTo>
                  <a:pt x="0" y="104774"/>
                </a:lnTo>
                <a:lnTo>
                  <a:pt x="0" y="0"/>
                </a:lnTo>
                <a:lnTo>
                  <a:pt x="2393156" y="0"/>
                </a:lnTo>
                <a:lnTo>
                  <a:pt x="2393156" y="104774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61713" y="342802"/>
            <a:ext cx="2418715" cy="1332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50" spc="-1035" dirty="0">
                <a:solidFill>
                  <a:srgbClr val="00F14D"/>
                </a:solidFill>
                <a:latin typeface="Arial Black"/>
                <a:cs typeface="Arial Black"/>
              </a:rPr>
              <a:t>Task</a:t>
            </a:r>
            <a:endParaRPr sz="85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9737" y="4038549"/>
            <a:ext cx="1091565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900"/>
              </a:lnSpc>
              <a:spcBef>
                <a:spcPts val="95"/>
              </a:spcBef>
              <a:tabLst>
                <a:tab pos="5744845" algn="l"/>
              </a:tabLst>
            </a:pPr>
            <a:r>
              <a:rPr sz="3850" spc="45" dirty="0">
                <a:solidFill>
                  <a:srgbClr val="00F14D"/>
                </a:solidFill>
                <a:latin typeface="Lucida Sans Unicode"/>
                <a:cs typeface="Lucida Sans Unicode"/>
              </a:rPr>
              <a:t>Conduct</a:t>
            </a:r>
            <a:r>
              <a:rPr sz="3850" spc="-2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an</a:t>
            </a:r>
            <a:r>
              <a:rPr sz="3850" spc="-24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analysis</a:t>
            </a:r>
            <a:r>
              <a:rPr sz="3850" spc="-24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on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	</a:t>
            </a:r>
            <a:r>
              <a:rPr sz="3850" spc="65" dirty="0">
                <a:solidFill>
                  <a:srgbClr val="00F14D"/>
                </a:solidFill>
                <a:latin typeface="Lucida Sans Unicode"/>
                <a:cs typeface="Lucida Sans Unicode"/>
              </a:rPr>
              <a:t>survey</a:t>
            </a:r>
            <a:r>
              <a:rPr sz="3850" spc="-22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responses</a:t>
            </a:r>
            <a:r>
              <a:rPr sz="3850" spc="-22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and </a:t>
            </a:r>
            <a:r>
              <a:rPr sz="3850" spc="45" dirty="0">
                <a:solidFill>
                  <a:srgbClr val="00F14D"/>
                </a:solidFill>
                <a:latin typeface="Lucida Sans Unicode"/>
                <a:cs typeface="Lucida Sans Unicode"/>
              </a:rPr>
              <a:t>provide</a:t>
            </a:r>
            <a:r>
              <a:rPr sz="3850" spc="-7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actionable</a:t>
            </a:r>
            <a:r>
              <a:rPr sz="3850" spc="-7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recommendations</a:t>
            </a:r>
            <a:r>
              <a:rPr sz="3850" spc="-70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spc="-25" dirty="0">
                <a:solidFill>
                  <a:srgbClr val="00F14D"/>
                </a:solidFill>
                <a:latin typeface="Lucida Sans Unicode"/>
                <a:cs typeface="Lucida Sans Unicode"/>
              </a:rPr>
              <a:t>for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CodeX's</a:t>
            </a:r>
            <a:r>
              <a:rPr sz="3850" spc="-1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dirty="0">
                <a:solidFill>
                  <a:srgbClr val="00F14D"/>
                </a:solidFill>
                <a:latin typeface="Lucida Sans Unicode"/>
                <a:cs typeface="Lucida Sans Unicode"/>
              </a:rPr>
              <a:t>Chief</a:t>
            </a:r>
            <a:r>
              <a:rPr sz="3850" spc="-1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spc="-35" dirty="0">
                <a:solidFill>
                  <a:srgbClr val="00F14D"/>
                </a:solidFill>
                <a:latin typeface="Lucida Sans Unicode"/>
                <a:cs typeface="Lucida Sans Unicode"/>
              </a:rPr>
              <a:t>Marketing</a:t>
            </a:r>
            <a:r>
              <a:rPr sz="3850" spc="-185" dirty="0">
                <a:solidFill>
                  <a:srgbClr val="00F14D"/>
                </a:solidFill>
                <a:latin typeface="Lucida Sans Unicode"/>
                <a:cs typeface="Lucida Sans Unicode"/>
              </a:rPr>
              <a:t> </a:t>
            </a:r>
            <a:r>
              <a:rPr sz="3850" spc="-10" dirty="0">
                <a:solidFill>
                  <a:srgbClr val="00F14D"/>
                </a:solidFill>
                <a:latin typeface="Lucida Sans Unicode"/>
                <a:cs typeface="Lucida Sans Unicode"/>
              </a:rPr>
              <a:t>Officer.</a:t>
            </a:r>
            <a:endParaRPr sz="3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6391" y="1480108"/>
            <a:ext cx="4739005" cy="9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50" dirty="0">
                <a:solidFill>
                  <a:srgbClr val="000000"/>
                </a:solidFill>
                <a:latin typeface="Arial MT"/>
                <a:cs typeface="Arial MT"/>
              </a:rPr>
              <a:t>MAIN</a:t>
            </a:r>
            <a:r>
              <a:rPr sz="6050" spc="-2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6050" spc="-45" dirty="0">
                <a:solidFill>
                  <a:srgbClr val="000000"/>
                </a:solidFill>
                <a:latin typeface="Arial MT"/>
                <a:cs typeface="Arial MT"/>
              </a:rPr>
              <a:t>GOALS</a:t>
            </a:r>
            <a:endParaRPr sz="60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40" y="4177551"/>
            <a:ext cx="185628" cy="1856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6285" y="4141103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770" y="5520895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41980" y="3905783"/>
            <a:ext cx="6764655" cy="2008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0"/>
              </a:spcBef>
            </a:pPr>
            <a:r>
              <a:rPr sz="415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Increase</a:t>
            </a:r>
            <a:r>
              <a:rPr sz="41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Brand</a:t>
            </a:r>
            <a:r>
              <a:rPr sz="415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Awareness</a:t>
            </a:r>
            <a:endParaRPr sz="4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720"/>
              </a:spcBef>
            </a:pPr>
            <a:r>
              <a:rPr sz="4100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Identify</a:t>
            </a:r>
            <a:r>
              <a:rPr sz="41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1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Target</a:t>
            </a:r>
            <a:r>
              <a:rPr sz="41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Consumers</a:t>
            </a:r>
            <a:endParaRPr sz="410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199" y="5750191"/>
            <a:ext cx="180975" cy="1809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24495" y="3871324"/>
            <a:ext cx="5746115" cy="227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Increase</a:t>
            </a:r>
            <a:r>
              <a:rPr sz="4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Market</a:t>
            </a:r>
            <a:r>
              <a:rPr sz="4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Share</a:t>
            </a:r>
            <a:endParaRPr sz="4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4200">
              <a:latin typeface="Lucida Sans Unicode"/>
              <a:cs typeface="Lucida Sans Unicode"/>
            </a:endParaRPr>
          </a:p>
          <a:p>
            <a:pPr marR="126364" algn="r">
              <a:lnSpc>
                <a:spcPct val="100000"/>
              </a:lnSpc>
            </a:pPr>
            <a:r>
              <a:rPr sz="41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Product</a:t>
            </a:r>
            <a:r>
              <a:rPr sz="41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Devolpment</a:t>
            </a:r>
            <a:endParaRPr sz="4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3787" y="254057"/>
            <a:ext cx="1117831" cy="11047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145" y="253160"/>
            <a:ext cx="8429624" cy="5286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2412" y="5143500"/>
            <a:ext cx="9201149" cy="4962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4763" y="1446208"/>
            <a:ext cx="1104913" cy="20513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470" y="6638485"/>
            <a:ext cx="1254828" cy="136191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2593" y="1707594"/>
            <a:ext cx="5845175" cy="1797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3445" marR="5080" indent="-2151380">
              <a:lnSpc>
                <a:spcPct val="116300"/>
              </a:lnSpc>
              <a:spcBef>
                <a:spcPts val="95"/>
              </a:spcBef>
            </a:pPr>
            <a:r>
              <a:rPr sz="5000" spc="-235" dirty="0">
                <a:solidFill>
                  <a:srgbClr val="78F6A1"/>
                </a:solidFill>
                <a:latin typeface="Arial Black"/>
                <a:cs typeface="Arial Black"/>
              </a:rPr>
              <a:t>60%</a:t>
            </a:r>
            <a:r>
              <a:rPr sz="5000" spc="-475" dirty="0">
                <a:solidFill>
                  <a:srgbClr val="78F6A1"/>
                </a:solidFill>
                <a:latin typeface="Arial Black"/>
                <a:cs typeface="Arial Black"/>
              </a:rPr>
              <a:t> </a:t>
            </a:r>
            <a:r>
              <a:rPr sz="5000" spc="-365" dirty="0">
                <a:solidFill>
                  <a:srgbClr val="78F6A1"/>
                </a:solidFill>
                <a:latin typeface="Arial Black"/>
                <a:cs typeface="Arial Black"/>
              </a:rPr>
              <a:t>Cosumers</a:t>
            </a:r>
            <a:r>
              <a:rPr sz="5000" spc="-470" dirty="0">
                <a:solidFill>
                  <a:srgbClr val="78F6A1"/>
                </a:solidFill>
                <a:latin typeface="Arial Black"/>
                <a:cs typeface="Arial Black"/>
              </a:rPr>
              <a:t> </a:t>
            </a:r>
            <a:r>
              <a:rPr sz="5000" spc="-380" dirty="0">
                <a:solidFill>
                  <a:srgbClr val="78F6A1"/>
                </a:solidFill>
                <a:latin typeface="Arial Black"/>
                <a:cs typeface="Arial Black"/>
              </a:rPr>
              <a:t>are </a:t>
            </a:r>
            <a:r>
              <a:rPr sz="5000" spc="-325" dirty="0">
                <a:solidFill>
                  <a:srgbClr val="78F6A1"/>
                </a:solidFill>
                <a:latin typeface="Arial Black"/>
                <a:cs typeface="Arial Black"/>
              </a:rPr>
              <a:t>Male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8948" y="6348561"/>
            <a:ext cx="5871210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799"/>
              </a:lnSpc>
              <a:spcBef>
                <a:spcPts val="100"/>
              </a:spcBef>
            </a:pPr>
            <a:r>
              <a:rPr sz="3400" spc="-275" dirty="0">
                <a:solidFill>
                  <a:srgbClr val="78F6A1"/>
                </a:solidFill>
                <a:latin typeface="Arial Black"/>
                <a:cs typeface="Arial Black"/>
              </a:rPr>
              <a:t>19</a:t>
            </a:r>
            <a:r>
              <a:rPr sz="3400" spc="-275" dirty="0">
                <a:solidFill>
                  <a:srgbClr val="78F6A1"/>
                </a:solidFill>
                <a:latin typeface="Verdana"/>
                <a:cs typeface="Verdana"/>
              </a:rPr>
              <a:t>-</a:t>
            </a:r>
            <a:r>
              <a:rPr sz="3400" spc="-100" dirty="0">
                <a:solidFill>
                  <a:srgbClr val="78F6A1"/>
                </a:solidFill>
                <a:latin typeface="Arial Black"/>
                <a:cs typeface="Arial Black"/>
              </a:rPr>
              <a:t>30</a:t>
            </a:r>
            <a:r>
              <a:rPr sz="3400" spc="-315" dirty="0">
                <a:solidFill>
                  <a:srgbClr val="78F6A1"/>
                </a:solidFill>
                <a:latin typeface="Arial Black"/>
                <a:cs typeface="Arial Black"/>
              </a:rPr>
              <a:t> </a:t>
            </a:r>
            <a:r>
              <a:rPr sz="3400" spc="-140" dirty="0">
                <a:solidFill>
                  <a:srgbClr val="78F6A1"/>
                </a:solidFill>
                <a:latin typeface="Verdana"/>
                <a:cs typeface="Verdana"/>
              </a:rPr>
              <a:t>Age</a:t>
            </a:r>
            <a:r>
              <a:rPr sz="3400" spc="-34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45" dirty="0">
                <a:solidFill>
                  <a:srgbClr val="78F6A1"/>
                </a:solidFill>
                <a:latin typeface="Verdana"/>
                <a:cs typeface="Verdana"/>
              </a:rPr>
              <a:t>Group</a:t>
            </a:r>
            <a:r>
              <a:rPr sz="3400" spc="-34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78F6A1"/>
                </a:solidFill>
                <a:latin typeface="Verdana"/>
                <a:cs typeface="Verdana"/>
              </a:rPr>
              <a:t>accounted </a:t>
            </a:r>
            <a:r>
              <a:rPr sz="3400" dirty="0">
                <a:solidFill>
                  <a:srgbClr val="78F6A1"/>
                </a:solidFill>
                <a:latin typeface="Verdana"/>
                <a:cs typeface="Verdana"/>
              </a:rPr>
              <a:t>for</a:t>
            </a:r>
            <a:r>
              <a:rPr sz="3400" spc="-33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55" dirty="0">
                <a:solidFill>
                  <a:srgbClr val="78F6A1"/>
                </a:solidFill>
                <a:latin typeface="Verdana"/>
                <a:cs typeface="Verdana"/>
              </a:rPr>
              <a:t>around</a:t>
            </a:r>
            <a:r>
              <a:rPr sz="3400" spc="-33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270" dirty="0">
                <a:solidFill>
                  <a:srgbClr val="78F6A1"/>
                </a:solidFill>
                <a:latin typeface="Arial Black"/>
                <a:cs typeface="Arial Black"/>
              </a:rPr>
              <a:t>56%</a:t>
            </a:r>
            <a:r>
              <a:rPr sz="3400" spc="-295" dirty="0">
                <a:solidFill>
                  <a:srgbClr val="78F6A1"/>
                </a:solidFill>
                <a:latin typeface="Arial Black"/>
                <a:cs typeface="Arial Black"/>
              </a:rPr>
              <a:t> </a:t>
            </a:r>
            <a:r>
              <a:rPr sz="3400" spc="55" dirty="0">
                <a:solidFill>
                  <a:srgbClr val="78F6A1"/>
                </a:solidFill>
                <a:latin typeface="Verdana"/>
                <a:cs typeface="Verdana"/>
              </a:rPr>
              <a:t>of</a:t>
            </a:r>
            <a:r>
              <a:rPr sz="3400" spc="-33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78F6A1"/>
                </a:solidFill>
                <a:latin typeface="Verdana"/>
                <a:cs typeface="Verdana"/>
              </a:rPr>
              <a:t>total </a:t>
            </a:r>
            <a:r>
              <a:rPr sz="3400" spc="-110" dirty="0">
                <a:solidFill>
                  <a:srgbClr val="78F6A1"/>
                </a:solidFill>
                <a:latin typeface="Verdana"/>
                <a:cs typeface="Verdana"/>
              </a:rPr>
              <a:t>energy</a:t>
            </a:r>
            <a:r>
              <a:rPr sz="3400" spc="-340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85" dirty="0">
                <a:solidFill>
                  <a:srgbClr val="78F6A1"/>
                </a:solidFill>
                <a:latin typeface="Verdana"/>
                <a:cs typeface="Verdana"/>
              </a:rPr>
              <a:t>drink</a:t>
            </a:r>
            <a:r>
              <a:rPr sz="3400" spc="-335" dirty="0">
                <a:solidFill>
                  <a:srgbClr val="78F6A1"/>
                </a:solidFill>
                <a:latin typeface="Verdana"/>
                <a:cs typeface="Verdana"/>
              </a:rPr>
              <a:t> </a:t>
            </a:r>
            <a:r>
              <a:rPr sz="3400" spc="-10" dirty="0">
                <a:solidFill>
                  <a:srgbClr val="78F6A1"/>
                </a:solidFill>
                <a:latin typeface="Verdana"/>
                <a:cs typeface="Verdana"/>
              </a:rPr>
              <a:t>consuption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2560" y="1529354"/>
            <a:ext cx="1581149" cy="1581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2480" y="4597556"/>
            <a:ext cx="9229723" cy="5476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297" y="224032"/>
            <a:ext cx="8505824" cy="5238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8939" y="8077052"/>
            <a:ext cx="2285784" cy="14499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32120" y="1609269"/>
            <a:ext cx="5594350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 marR="5080" indent="-129539">
              <a:lnSpc>
                <a:spcPct val="116300"/>
              </a:lnSpc>
              <a:spcBef>
                <a:spcPts val="95"/>
              </a:spcBef>
            </a:pPr>
            <a:r>
              <a:rPr sz="3600" spc="-25" dirty="0">
                <a:solidFill>
                  <a:srgbClr val="00F14D"/>
                </a:solidFill>
                <a:latin typeface="Verdana"/>
                <a:cs typeface="Verdana"/>
              </a:rPr>
              <a:t>Around</a:t>
            </a:r>
            <a:r>
              <a:rPr sz="3600" spc="-36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254" dirty="0">
                <a:solidFill>
                  <a:srgbClr val="00F14D"/>
                </a:solidFill>
              </a:rPr>
              <a:t>49%</a:t>
            </a:r>
            <a:r>
              <a:rPr sz="3600" spc="-290" dirty="0">
                <a:solidFill>
                  <a:srgbClr val="00F14D"/>
                </a:solidFill>
              </a:rPr>
              <a:t> </a:t>
            </a:r>
            <a:r>
              <a:rPr sz="3600" spc="80" dirty="0">
                <a:solidFill>
                  <a:srgbClr val="00F14D"/>
                </a:solidFill>
                <a:latin typeface="Verdana"/>
                <a:cs typeface="Verdana"/>
              </a:rPr>
              <a:t>of</a:t>
            </a:r>
            <a:r>
              <a:rPr sz="3600" spc="-35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10" dirty="0">
                <a:solidFill>
                  <a:srgbClr val="00F14D"/>
                </a:solidFill>
                <a:latin typeface="Verdana"/>
                <a:cs typeface="Verdana"/>
              </a:rPr>
              <a:t>Youth</a:t>
            </a:r>
            <a:r>
              <a:rPr sz="3600" spc="-35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00F14D"/>
                </a:solidFill>
                <a:latin typeface="Verdana"/>
                <a:cs typeface="Verdana"/>
              </a:rPr>
              <a:t>are </a:t>
            </a:r>
            <a:r>
              <a:rPr sz="3600" spc="-70" dirty="0">
                <a:solidFill>
                  <a:srgbClr val="00F14D"/>
                </a:solidFill>
                <a:latin typeface="Verdana"/>
                <a:cs typeface="Verdana"/>
              </a:rPr>
              <a:t>coming</a:t>
            </a:r>
            <a:r>
              <a:rPr sz="3600" spc="-34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35" dirty="0">
                <a:solidFill>
                  <a:srgbClr val="00F14D"/>
                </a:solidFill>
                <a:latin typeface="Verdana"/>
                <a:cs typeface="Verdana"/>
              </a:rPr>
              <a:t>from</a:t>
            </a:r>
            <a:r>
              <a:rPr sz="3600" spc="-34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00F14D"/>
                </a:solidFill>
                <a:latin typeface="Verdana"/>
                <a:cs typeface="Verdana"/>
              </a:rPr>
              <a:t>online</a:t>
            </a:r>
            <a:r>
              <a:rPr sz="3600" spc="-34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600" spc="-20" dirty="0">
                <a:solidFill>
                  <a:srgbClr val="00F14D"/>
                </a:solidFill>
                <a:latin typeface="Verdana"/>
                <a:cs typeface="Verdana"/>
              </a:rPr>
              <a:t>ads.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7984" y="5961975"/>
            <a:ext cx="5457190" cy="2501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0"/>
              </a:spcBef>
            </a:pPr>
            <a:r>
              <a:rPr sz="3500" spc="-290" dirty="0">
                <a:solidFill>
                  <a:srgbClr val="00F14D"/>
                </a:solidFill>
                <a:latin typeface="Arial Black"/>
                <a:cs typeface="Arial Black"/>
              </a:rPr>
              <a:t>45%</a:t>
            </a:r>
            <a:r>
              <a:rPr sz="3500" spc="-31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500" spc="80" dirty="0">
                <a:solidFill>
                  <a:srgbClr val="00F14D"/>
                </a:solidFill>
                <a:latin typeface="Verdana"/>
                <a:cs typeface="Verdana"/>
              </a:rPr>
              <a:t>of</a:t>
            </a:r>
            <a:r>
              <a:rPr sz="3500" spc="-34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55" dirty="0">
                <a:solidFill>
                  <a:srgbClr val="00F14D"/>
                </a:solidFill>
                <a:latin typeface="Verdana"/>
                <a:cs typeface="Verdana"/>
              </a:rPr>
              <a:t>consumers</a:t>
            </a:r>
            <a:r>
              <a:rPr sz="3500" spc="-34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00F14D"/>
                </a:solidFill>
                <a:latin typeface="Verdana"/>
                <a:cs typeface="Verdana"/>
              </a:rPr>
              <a:t>prefer </a:t>
            </a:r>
            <a:r>
              <a:rPr sz="3500" spc="-60" dirty="0">
                <a:solidFill>
                  <a:srgbClr val="00F14D"/>
                </a:solidFill>
                <a:latin typeface="Verdana"/>
                <a:cs typeface="Verdana"/>
              </a:rPr>
              <a:t>purchasing</a:t>
            </a:r>
            <a:r>
              <a:rPr sz="3500" spc="-31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75" dirty="0">
                <a:solidFill>
                  <a:srgbClr val="00F14D"/>
                </a:solidFill>
                <a:latin typeface="Verdana"/>
                <a:cs typeface="Verdana"/>
              </a:rPr>
              <a:t>drink</a:t>
            </a:r>
            <a:r>
              <a:rPr sz="3500" spc="-31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20" dirty="0">
                <a:solidFill>
                  <a:srgbClr val="00F14D"/>
                </a:solidFill>
                <a:latin typeface="Verdana"/>
                <a:cs typeface="Verdana"/>
              </a:rPr>
              <a:t>from </a:t>
            </a:r>
            <a:r>
              <a:rPr sz="3500" spc="-100" dirty="0">
                <a:solidFill>
                  <a:srgbClr val="00F14D"/>
                </a:solidFill>
                <a:latin typeface="Verdana"/>
                <a:cs typeface="Verdana"/>
              </a:rPr>
              <a:t>Supermarkets</a:t>
            </a:r>
            <a:r>
              <a:rPr sz="3500" spc="-33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45" dirty="0">
                <a:solidFill>
                  <a:srgbClr val="00F14D"/>
                </a:solidFill>
                <a:latin typeface="Verdana"/>
                <a:cs typeface="Verdana"/>
              </a:rPr>
              <a:t>and</a:t>
            </a:r>
            <a:r>
              <a:rPr sz="3500" spc="-32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385" dirty="0">
                <a:solidFill>
                  <a:srgbClr val="00F14D"/>
                </a:solidFill>
                <a:latin typeface="Arial Black"/>
                <a:cs typeface="Arial Black"/>
              </a:rPr>
              <a:t>25% </a:t>
            </a:r>
            <a:r>
              <a:rPr sz="3500" spc="-20" dirty="0">
                <a:solidFill>
                  <a:srgbClr val="00F14D"/>
                </a:solidFill>
                <a:latin typeface="Verdana"/>
                <a:cs typeface="Verdana"/>
              </a:rPr>
              <a:t>from</a:t>
            </a:r>
            <a:r>
              <a:rPr sz="3500" spc="-34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500" spc="-10" dirty="0">
                <a:solidFill>
                  <a:srgbClr val="00F14D"/>
                </a:solidFill>
                <a:latin typeface="Verdana"/>
                <a:cs typeface="Verdana"/>
              </a:rPr>
              <a:t>Online.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43" y="363411"/>
            <a:ext cx="8362949" cy="4848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5143501"/>
            <a:ext cx="8772524" cy="4895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3975" y="689825"/>
            <a:ext cx="2556510" cy="671830"/>
          </a:xfrm>
          <a:custGeom>
            <a:avLst/>
            <a:gdLst/>
            <a:ahLst/>
            <a:cxnLst/>
            <a:rect l="l" t="t" r="r" b="b"/>
            <a:pathLst>
              <a:path w="2556509" h="671830">
                <a:moveTo>
                  <a:pt x="2556294" y="595388"/>
                </a:moveTo>
                <a:lnTo>
                  <a:pt x="2554071" y="581215"/>
                </a:lnTo>
                <a:lnTo>
                  <a:pt x="2551265" y="558380"/>
                </a:lnTo>
                <a:lnTo>
                  <a:pt x="2547480" y="540423"/>
                </a:lnTo>
                <a:lnTo>
                  <a:pt x="2542717" y="527354"/>
                </a:lnTo>
                <a:lnTo>
                  <a:pt x="2537002" y="519163"/>
                </a:lnTo>
                <a:lnTo>
                  <a:pt x="2533688" y="513219"/>
                </a:lnTo>
                <a:lnTo>
                  <a:pt x="2490876" y="463651"/>
                </a:lnTo>
                <a:lnTo>
                  <a:pt x="2451354" y="420014"/>
                </a:lnTo>
                <a:lnTo>
                  <a:pt x="2422944" y="389051"/>
                </a:lnTo>
                <a:lnTo>
                  <a:pt x="2346248" y="306031"/>
                </a:lnTo>
                <a:lnTo>
                  <a:pt x="2336139" y="295071"/>
                </a:lnTo>
                <a:lnTo>
                  <a:pt x="2303081" y="260756"/>
                </a:lnTo>
                <a:lnTo>
                  <a:pt x="2266873" y="227812"/>
                </a:lnTo>
                <a:lnTo>
                  <a:pt x="2227503" y="196253"/>
                </a:lnTo>
                <a:lnTo>
                  <a:pt x="2184997" y="166090"/>
                </a:lnTo>
                <a:lnTo>
                  <a:pt x="2139327" y="137312"/>
                </a:lnTo>
                <a:lnTo>
                  <a:pt x="2130895" y="132397"/>
                </a:lnTo>
                <a:lnTo>
                  <a:pt x="1734337" y="132397"/>
                </a:lnTo>
                <a:lnTo>
                  <a:pt x="2130895" y="132384"/>
                </a:lnTo>
                <a:lnTo>
                  <a:pt x="2116074" y="123736"/>
                </a:lnTo>
                <a:lnTo>
                  <a:pt x="2094217" y="110959"/>
                </a:lnTo>
                <a:lnTo>
                  <a:pt x="2089873" y="108419"/>
                </a:lnTo>
                <a:lnTo>
                  <a:pt x="2090445" y="107911"/>
                </a:lnTo>
                <a:lnTo>
                  <a:pt x="2086622" y="106692"/>
                </a:lnTo>
                <a:lnTo>
                  <a:pt x="2040864" y="95846"/>
                </a:lnTo>
                <a:lnTo>
                  <a:pt x="2029904" y="93243"/>
                </a:lnTo>
                <a:lnTo>
                  <a:pt x="2018563" y="95046"/>
                </a:lnTo>
                <a:lnTo>
                  <a:pt x="2007971" y="95846"/>
                </a:lnTo>
                <a:lnTo>
                  <a:pt x="1998129" y="95618"/>
                </a:lnTo>
                <a:lnTo>
                  <a:pt x="1989035" y="94373"/>
                </a:lnTo>
                <a:lnTo>
                  <a:pt x="1849031" y="49555"/>
                </a:lnTo>
                <a:lnTo>
                  <a:pt x="1844484" y="48171"/>
                </a:lnTo>
                <a:lnTo>
                  <a:pt x="1762112" y="26568"/>
                </a:lnTo>
                <a:lnTo>
                  <a:pt x="1722450" y="18084"/>
                </a:lnTo>
                <a:lnTo>
                  <a:pt x="1689722" y="12179"/>
                </a:lnTo>
                <a:lnTo>
                  <a:pt x="1647240" y="5803"/>
                </a:lnTo>
                <a:lnTo>
                  <a:pt x="1600555" y="0"/>
                </a:lnTo>
                <a:lnTo>
                  <a:pt x="1639620" y="5943"/>
                </a:lnTo>
                <a:lnTo>
                  <a:pt x="1669948" y="10934"/>
                </a:lnTo>
                <a:lnTo>
                  <a:pt x="1691576" y="14986"/>
                </a:lnTo>
                <a:lnTo>
                  <a:pt x="1704479" y="18084"/>
                </a:lnTo>
                <a:lnTo>
                  <a:pt x="1664004" y="15621"/>
                </a:lnTo>
                <a:lnTo>
                  <a:pt x="1628521" y="14782"/>
                </a:lnTo>
                <a:lnTo>
                  <a:pt x="1598015" y="15582"/>
                </a:lnTo>
                <a:lnTo>
                  <a:pt x="1572514" y="18008"/>
                </a:lnTo>
                <a:lnTo>
                  <a:pt x="1629625" y="23406"/>
                </a:lnTo>
                <a:lnTo>
                  <a:pt x="1680324" y="30226"/>
                </a:lnTo>
                <a:lnTo>
                  <a:pt x="1724596" y="38481"/>
                </a:lnTo>
                <a:lnTo>
                  <a:pt x="1762455" y="48171"/>
                </a:lnTo>
                <a:lnTo>
                  <a:pt x="1744789" y="46596"/>
                </a:lnTo>
                <a:lnTo>
                  <a:pt x="1717484" y="43383"/>
                </a:lnTo>
                <a:lnTo>
                  <a:pt x="1633994" y="32016"/>
                </a:lnTo>
                <a:lnTo>
                  <a:pt x="1697736" y="47193"/>
                </a:lnTo>
                <a:lnTo>
                  <a:pt x="1755470" y="62204"/>
                </a:lnTo>
                <a:lnTo>
                  <a:pt x="1807171" y="77038"/>
                </a:lnTo>
                <a:lnTo>
                  <a:pt x="1852942" y="91719"/>
                </a:lnTo>
                <a:lnTo>
                  <a:pt x="1905889" y="110959"/>
                </a:lnTo>
                <a:lnTo>
                  <a:pt x="1878063" y="106057"/>
                </a:lnTo>
                <a:lnTo>
                  <a:pt x="1858619" y="103098"/>
                </a:lnTo>
                <a:lnTo>
                  <a:pt x="1847557" y="102069"/>
                </a:lnTo>
                <a:lnTo>
                  <a:pt x="1844878" y="102984"/>
                </a:lnTo>
                <a:lnTo>
                  <a:pt x="1857451" y="108826"/>
                </a:lnTo>
                <a:lnTo>
                  <a:pt x="1870811" y="114236"/>
                </a:lnTo>
                <a:lnTo>
                  <a:pt x="1884997" y="119202"/>
                </a:lnTo>
                <a:lnTo>
                  <a:pt x="1899970" y="123736"/>
                </a:lnTo>
                <a:lnTo>
                  <a:pt x="1822475" y="108267"/>
                </a:lnTo>
                <a:lnTo>
                  <a:pt x="1679943" y="90360"/>
                </a:lnTo>
                <a:lnTo>
                  <a:pt x="1614030" y="84683"/>
                </a:lnTo>
                <a:lnTo>
                  <a:pt x="1554632" y="80238"/>
                </a:lnTo>
                <a:lnTo>
                  <a:pt x="1501749" y="77038"/>
                </a:lnTo>
                <a:lnTo>
                  <a:pt x="1455381" y="75082"/>
                </a:lnTo>
                <a:lnTo>
                  <a:pt x="1415529" y="74358"/>
                </a:lnTo>
                <a:lnTo>
                  <a:pt x="1382179" y="74891"/>
                </a:lnTo>
                <a:lnTo>
                  <a:pt x="1317066" y="77419"/>
                </a:lnTo>
                <a:lnTo>
                  <a:pt x="1259103" y="80429"/>
                </a:lnTo>
                <a:lnTo>
                  <a:pt x="1208303" y="83908"/>
                </a:lnTo>
                <a:lnTo>
                  <a:pt x="1164666" y="87858"/>
                </a:lnTo>
                <a:lnTo>
                  <a:pt x="1081951" y="99263"/>
                </a:lnTo>
                <a:lnTo>
                  <a:pt x="948982" y="132943"/>
                </a:lnTo>
                <a:lnTo>
                  <a:pt x="904506" y="146227"/>
                </a:lnTo>
                <a:lnTo>
                  <a:pt x="842772" y="165798"/>
                </a:lnTo>
                <a:lnTo>
                  <a:pt x="748690" y="202780"/>
                </a:lnTo>
                <a:lnTo>
                  <a:pt x="689330" y="227507"/>
                </a:lnTo>
                <a:lnTo>
                  <a:pt x="668172" y="236994"/>
                </a:lnTo>
                <a:lnTo>
                  <a:pt x="671309" y="235026"/>
                </a:lnTo>
                <a:lnTo>
                  <a:pt x="664235" y="237363"/>
                </a:lnTo>
                <a:lnTo>
                  <a:pt x="559968" y="279755"/>
                </a:lnTo>
                <a:lnTo>
                  <a:pt x="542632" y="289115"/>
                </a:lnTo>
                <a:lnTo>
                  <a:pt x="536981" y="291744"/>
                </a:lnTo>
                <a:lnTo>
                  <a:pt x="496760" y="315569"/>
                </a:lnTo>
                <a:lnTo>
                  <a:pt x="378117" y="389013"/>
                </a:lnTo>
                <a:lnTo>
                  <a:pt x="144818" y="535546"/>
                </a:lnTo>
                <a:lnTo>
                  <a:pt x="138061" y="540131"/>
                </a:lnTo>
                <a:lnTo>
                  <a:pt x="139865" y="539292"/>
                </a:lnTo>
                <a:lnTo>
                  <a:pt x="150241" y="533019"/>
                </a:lnTo>
                <a:lnTo>
                  <a:pt x="267385" y="460933"/>
                </a:lnTo>
                <a:lnTo>
                  <a:pt x="120586" y="556145"/>
                </a:lnTo>
                <a:lnTo>
                  <a:pt x="85102" y="587832"/>
                </a:lnTo>
                <a:lnTo>
                  <a:pt x="113588" y="532752"/>
                </a:lnTo>
                <a:lnTo>
                  <a:pt x="144348" y="474103"/>
                </a:lnTo>
                <a:lnTo>
                  <a:pt x="167855" y="430301"/>
                </a:lnTo>
                <a:lnTo>
                  <a:pt x="184111" y="401345"/>
                </a:lnTo>
                <a:lnTo>
                  <a:pt x="193116" y="387248"/>
                </a:lnTo>
                <a:lnTo>
                  <a:pt x="193992" y="386194"/>
                </a:lnTo>
                <a:lnTo>
                  <a:pt x="194792" y="385064"/>
                </a:lnTo>
                <a:lnTo>
                  <a:pt x="228358" y="333133"/>
                </a:lnTo>
                <a:lnTo>
                  <a:pt x="252831" y="298335"/>
                </a:lnTo>
                <a:lnTo>
                  <a:pt x="282663" y="257276"/>
                </a:lnTo>
                <a:lnTo>
                  <a:pt x="317855" y="209918"/>
                </a:lnTo>
                <a:lnTo>
                  <a:pt x="358406" y="156286"/>
                </a:lnTo>
                <a:lnTo>
                  <a:pt x="404317" y="96380"/>
                </a:lnTo>
                <a:lnTo>
                  <a:pt x="408533" y="87820"/>
                </a:lnTo>
                <a:lnTo>
                  <a:pt x="378282" y="57645"/>
                </a:lnTo>
                <a:lnTo>
                  <a:pt x="370992" y="60871"/>
                </a:lnTo>
                <a:lnTo>
                  <a:pt x="320154" y="127177"/>
                </a:lnTo>
                <a:lnTo>
                  <a:pt x="279400" y="181089"/>
                </a:lnTo>
                <a:lnTo>
                  <a:pt x="243916" y="228854"/>
                </a:lnTo>
                <a:lnTo>
                  <a:pt x="213702" y="270471"/>
                </a:lnTo>
                <a:lnTo>
                  <a:pt x="188747" y="305943"/>
                </a:lnTo>
                <a:lnTo>
                  <a:pt x="154647" y="358432"/>
                </a:lnTo>
                <a:lnTo>
                  <a:pt x="143840" y="375488"/>
                </a:lnTo>
                <a:lnTo>
                  <a:pt x="126250" y="406615"/>
                </a:lnTo>
                <a:lnTo>
                  <a:pt x="101866" y="451789"/>
                </a:lnTo>
                <a:lnTo>
                  <a:pt x="71716" y="509130"/>
                </a:lnTo>
                <a:lnTo>
                  <a:pt x="71716" y="620547"/>
                </a:lnTo>
                <a:lnTo>
                  <a:pt x="71691" y="621563"/>
                </a:lnTo>
                <a:lnTo>
                  <a:pt x="71462" y="625246"/>
                </a:lnTo>
                <a:lnTo>
                  <a:pt x="71081" y="626300"/>
                </a:lnTo>
                <a:lnTo>
                  <a:pt x="71145" y="624878"/>
                </a:lnTo>
                <a:lnTo>
                  <a:pt x="71297" y="621563"/>
                </a:lnTo>
                <a:lnTo>
                  <a:pt x="70256" y="617118"/>
                </a:lnTo>
                <a:lnTo>
                  <a:pt x="71716" y="620547"/>
                </a:lnTo>
                <a:lnTo>
                  <a:pt x="71716" y="509130"/>
                </a:lnTo>
                <a:lnTo>
                  <a:pt x="70713" y="511035"/>
                </a:lnTo>
                <a:lnTo>
                  <a:pt x="64922" y="522224"/>
                </a:lnTo>
                <a:lnTo>
                  <a:pt x="64922" y="606564"/>
                </a:lnTo>
                <a:lnTo>
                  <a:pt x="63233" y="605028"/>
                </a:lnTo>
                <a:lnTo>
                  <a:pt x="64922" y="606564"/>
                </a:lnTo>
                <a:lnTo>
                  <a:pt x="64922" y="522224"/>
                </a:lnTo>
                <a:lnTo>
                  <a:pt x="32893" y="584098"/>
                </a:lnTo>
                <a:lnTo>
                  <a:pt x="21094" y="615759"/>
                </a:lnTo>
                <a:lnTo>
                  <a:pt x="21158" y="621563"/>
                </a:lnTo>
                <a:lnTo>
                  <a:pt x="21780" y="624878"/>
                </a:lnTo>
                <a:lnTo>
                  <a:pt x="22529" y="634034"/>
                </a:lnTo>
                <a:lnTo>
                  <a:pt x="26466" y="641921"/>
                </a:lnTo>
                <a:lnTo>
                  <a:pt x="27368" y="642772"/>
                </a:lnTo>
                <a:lnTo>
                  <a:pt x="23647" y="646430"/>
                </a:lnTo>
                <a:lnTo>
                  <a:pt x="0" y="671258"/>
                </a:lnTo>
                <a:lnTo>
                  <a:pt x="29616" y="644842"/>
                </a:lnTo>
                <a:lnTo>
                  <a:pt x="33591" y="648525"/>
                </a:lnTo>
                <a:lnTo>
                  <a:pt x="70599" y="658558"/>
                </a:lnTo>
                <a:lnTo>
                  <a:pt x="82486" y="658990"/>
                </a:lnTo>
                <a:lnTo>
                  <a:pt x="105498" y="658634"/>
                </a:lnTo>
                <a:lnTo>
                  <a:pt x="133032" y="656983"/>
                </a:lnTo>
                <a:lnTo>
                  <a:pt x="165100" y="654037"/>
                </a:lnTo>
                <a:lnTo>
                  <a:pt x="201599" y="649795"/>
                </a:lnTo>
                <a:lnTo>
                  <a:pt x="202222" y="649795"/>
                </a:lnTo>
                <a:lnTo>
                  <a:pt x="202590" y="649795"/>
                </a:lnTo>
                <a:lnTo>
                  <a:pt x="203111" y="649782"/>
                </a:lnTo>
                <a:lnTo>
                  <a:pt x="245503" y="641756"/>
                </a:lnTo>
                <a:lnTo>
                  <a:pt x="283387" y="632561"/>
                </a:lnTo>
                <a:lnTo>
                  <a:pt x="290283" y="630783"/>
                </a:lnTo>
                <a:lnTo>
                  <a:pt x="313359" y="624878"/>
                </a:lnTo>
                <a:lnTo>
                  <a:pt x="343750" y="617004"/>
                </a:lnTo>
                <a:lnTo>
                  <a:pt x="363893" y="611670"/>
                </a:lnTo>
                <a:lnTo>
                  <a:pt x="382714" y="606691"/>
                </a:lnTo>
                <a:lnTo>
                  <a:pt x="399618" y="602195"/>
                </a:lnTo>
                <a:lnTo>
                  <a:pt x="400646" y="601916"/>
                </a:lnTo>
                <a:lnTo>
                  <a:pt x="401269" y="601738"/>
                </a:lnTo>
                <a:lnTo>
                  <a:pt x="550799" y="560997"/>
                </a:lnTo>
                <a:lnTo>
                  <a:pt x="559320" y="556691"/>
                </a:lnTo>
                <a:lnTo>
                  <a:pt x="565315" y="549694"/>
                </a:lnTo>
                <a:lnTo>
                  <a:pt x="568248" y="540969"/>
                </a:lnTo>
                <a:lnTo>
                  <a:pt x="567575" y="531469"/>
                </a:lnTo>
                <a:lnTo>
                  <a:pt x="542505" y="513829"/>
                </a:lnTo>
                <a:lnTo>
                  <a:pt x="540232" y="514108"/>
                </a:lnTo>
                <a:lnTo>
                  <a:pt x="326377" y="572096"/>
                </a:lnTo>
                <a:lnTo>
                  <a:pt x="278447" y="584530"/>
                </a:lnTo>
                <a:lnTo>
                  <a:pt x="241808" y="593610"/>
                </a:lnTo>
                <a:lnTo>
                  <a:pt x="216484" y="599351"/>
                </a:lnTo>
                <a:lnTo>
                  <a:pt x="204762" y="601357"/>
                </a:lnTo>
                <a:lnTo>
                  <a:pt x="204762" y="602018"/>
                </a:lnTo>
                <a:lnTo>
                  <a:pt x="204139" y="601916"/>
                </a:lnTo>
                <a:lnTo>
                  <a:pt x="204673" y="601992"/>
                </a:lnTo>
                <a:lnTo>
                  <a:pt x="204762" y="601357"/>
                </a:lnTo>
                <a:lnTo>
                  <a:pt x="202450" y="601738"/>
                </a:lnTo>
                <a:lnTo>
                  <a:pt x="201218" y="601700"/>
                </a:lnTo>
                <a:lnTo>
                  <a:pt x="200088" y="601675"/>
                </a:lnTo>
                <a:lnTo>
                  <a:pt x="198958" y="601738"/>
                </a:lnTo>
                <a:lnTo>
                  <a:pt x="160324" y="606348"/>
                </a:lnTo>
                <a:lnTo>
                  <a:pt x="128638" y="609473"/>
                </a:lnTo>
                <a:lnTo>
                  <a:pt x="102743" y="611251"/>
                </a:lnTo>
                <a:lnTo>
                  <a:pt x="82664" y="611670"/>
                </a:lnTo>
                <a:lnTo>
                  <a:pt x="79044" y="611619"/>
                </a:lnTo>
                <a:lnTo>
                  <a:pt x="75806" y="611479"/>
                </a:lnTo>
                <a:lnTo>
                  <a:pt x="72961" y="611251"/>
                </a:lnTo>
                <a:lnTo>
                  <a:pt x="73253" y="610666"/>
                </a:lnTo>
                <a:lnTo>
                  <a:pt x="76212" y="605028"/>
                </a:lnTo>
                <a:lnTo>
                  <a:pt x="77889" y="601789"/>
                </a:lnTo>
                <a:lnTo>
                  <a:pt x="120865" y="563448"/>
                </a:lnTo>
                <a:lnTo>
                  <a:pt x="169824" y="534758"/>
                </a:lnTo>
                <a:lnTo>
                  <a:pt x="216357" y="506107"/>
                </a:lnTo>
                <a:lnTo>
                  <a:pt x="260489" y="477469"/>
                </a:lnTo>
                <a:lnTo>
                  <a:pt x="284594" y="460933"/>
                </a:lnTo>
                <a:lnTo>
                  <a:pt x="302196" y="448856"/>
                </a:lnTo>
                <a:lnTo>
                  <a:pt x="462749" y="354698"/>
                </a:lnTo>
                <a:lnTo>
                  <a:pt x="423837" y="389013"/>
                </a:lnTo>
                <a:lnTo>
                  <a:pt x="407835" y="396938"/>
                </a:lnTo>
                <a:lnTo>
                  <a:pt x="371424" y="418388"/>
                </a:lnTo>
                <a:lnTo>
                  <a:pt x="314591" y="453339"/>
                </a:lnTo>
                <a:lnTo>
                  <a:pt x="237337" y="501827"/>
                </a:lnTo>
                <a:lnTo>
                  <a:pt x="294716" y="467995"/>
                </a:lnTo>
                <a:lnTo>
                  <a:pt x="340969" y="441921"/>
                </a:lnTo>
                <a:lnTo>
                  <a:pt x="376097" y="423595"/>
                </a:lnTo>
                <a:lnTo>
                  <a:pt x="400075" y="413016"/>
                </a:lnTo>
                <a:lnTo>
                  <a:pt x="216141" y="526605"/>
                </a:lnTo>
                <a:lnTo>
                  <a:pt x="264744" y="498741"/>
                </a:lnTo>
                <a:lnTo>
                  <a:pt x="312496" y="470763"/>
                </a:lnTo>
                <a:lnTo>
                  <a:pt x="359397" y="442658"/>
                </a:lnTo>
                <a:lnTo>
                  <a:pt x="405447" y="414426"/>
                </a:lnTo>
                <a:lnTo>
                  <a:pt x="450659" y="386067"/>
                </a:lnTo>
                <a:lnTo>
                  <a:pt x="495020" y="357581"/>
                </a:lnTo>
                <a:lnTo>
                  <a:pt x="538543" y="328968"/>
                </a:lnTo>
                <a:lnTo>
                  <a:pt x="578827" y="308521"/>
                </a:lnTo>
                <a:lnTo>
                  <a:pt x="710285" y="259130"/>
                </a:lnTo>
                <a:lnTo>
                  <a:pt x="843838" y="208953"/>
                </a:lnTo>
                <a:lnTo>
                  <a:pt x="957745" y="176085"/>
                </a:lnTo>
                <a:lnTo>
                  <a:pt x="1020216" y="161798"/>
                </a:lnTo>
                <a:lnTo>
                  <a:pt x="1078839" y="150533"/>
                </a:lnTo>
                <a:lnTo>
                  <a:pt x="1133589" y="142278"/>
                </a:lnTo>
                <a:lnTo>
                  <a:pt x="1184478" y="137058"/>
                </a:lnTo>
                <a:lnTo>
                  <a:pt x="1271295" y="133223"/>
                </a:lnTo>
                <a:lnTo>
                  <a:pt x="1314157" y="132397"/>
                </a:lnTo>
                <a:lnTo>
                  <a:pt x="1360805" y="132397"/>
                </a:lnTo>
                <a:lnTo>
                  <a:pt x="1409103" y="133197"/>
                </a:lnTo>
                <a:lnTo>
                  <a:pt x="1461198" y="134835"/>
                </a:lnTo>
                <a:lnTo>
                  <a:pt x="1516354" y="137287"/>
                </a:lnTo>
                <a:lnTo>
                  <a:pt x="1574596" y="140550"/>
                </a:lnTo>
                <a:lnTo>
                  <a:pt x="1749729" y="164198"/>
                </a:lnTo>
                <a:lnTo>
                  <a:pt x="1827072" y="182791"/>
                </a:lnTo>
                <a:lnTo>
                  <a:pt x="1851647" y="186385"/>
                </a:lnTo>
                <a:lnTo>
                  <a:pt x="1869008" y="189153"/>
                </a:lnTo>
                <a:lnTo>
                  <a:pt x="1879142" y="191084"/>
                </a:lnTo>
                <a:lnTo>
                  <a:pt x="1882038" y="192176"/>
                </a:lnTo>
                <a:lnTo>
                  <a:pt x="1903501" y="199072"/>
                </a:lnTo>
                <a:lnTo>
                  <a:pt x="1941207" y="213525"/>
                </a:lnTo>
                <a:lnTo>
                  <a:pt x="1995182" y="235546"/>
                </a:lnTo>
                <a:lnTo>
                  <a:pt x="2065401" y="265137"/>
                </a:lnTo>
                <a:lnTo>
                  <a:pt x="2153399" y="314896"/>
                </a:lnTo>
                <a:lnTo>
                  <a:pt x="2165362" y="321437"/>
                </a:lnTo>
                <a:lnTo>
                  <a:pt x="2188121" y="335978"/>
                </a:lnTo>
                <a:lnTo>
                  <a:pt x="2221674" y="358521"/>
                </a:lnTo>
                <a:lnTo>
                  <a:pt x="2265972" y="389013"/>
                </a:lnTo>
                <a:lnTo>
                  <a:pt x="2439543" y="511505"/>
                </a:lnTo>
                <a:lnTo>
                  <a:pt x="2463863" y="528662"/>
                </a:lnTo>
                <a:lnTo>
                  <a:pt x="2477579" y="538695"/>
                </a:lnTo>
                <a:lnTo>
                  <a:pt x="2491371" y="549732"/>
                </a:lnTo>
                <a:lnTo>
                  <a:pt x="2505240" y="561784"/>
                </a:lnTo>
                <a:lnTo>
                  <a:pt x="2519172" y="574827"/>
                </a:lnTo>
                <a:lnTo>
                  <a:pt x="2556294" y="595388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674" y="7288986"/>
            <a:ext cx="2556510" cy="671830"/>
          </a:xfrm>
          <a:custGeom>
            <a:avLst/>
            <a:gdLst/>
            <a:ahLst/>
            <a:cxnLst/>
            <a:rect l="l" t="t" r="r" b="b"/>
            <a:pathLst>
              <a:path w="2556509" h="671829">
                <a:moveTo>
                  <a:pt x="2556294" y="0"/>
                </a:moveTo>
                <a:lnTo>
                  <a:pt x="2526677" y="26416"/>
                </a:lnTo>
                <a:lnTo>
                  <a:pt x="2522715" y="22733"/>
                </a:lnTo>
                <a:lnTo>
                  <a:pt x="2512403" y="17411"/>
                </a:lnTo>
                <a:lnTo>
                  <a:pt x="2511133" y="16929"/>
                </a:lnTo>
                <a:lnTo>
                  <a:pt x="2504363" y="15024"/>
                </a:lnTo>
                <a:lnTo>
                  <a:pt x="2495893" y="13614"/>
                </a:lnTo>
                <a:lnTo>
                  <a:pt x="2493060" y="13360"/>
                </a:lnTo>
                <a:lnTo>
                  <a:pt x="2493060" y="66230"/>
                </a:lnTo>
                <a:lnTo>
                  <a:pt x="2491371" y="64693"/>
                </a:lnTo>
                <a:lnTo>
                  <a:pt x="2493060" y="66230"/>
                </a:lnTo>
                <a:lnTo>
                  <a:pt x="2493060" y="13360"/>
                </a:lnTo>
                <a:lnTo>
                  <a:pt x="2486850" y="12814"/>
                </a:lnTo>
                <a:lnTo>
                  <a:pt x="2486850" y="40474"/>
                </a:lnTo>
                <a:lnTo>
                  <a:pt x="2485225" y="44958"/>
                </a:lnTo>
                <a:lnTo>
                  <a:pt x="2485148" y="46380"/>
                </a:lnTo>
                <a:lnTo>
                  <a:pt x="2484996" y="49707"/>
                </a:lnTo>
                <a:lnTo>
                  <a:pt x="2486037" y="54140"/>
                </a:lnTo>
                <a:lnTo>
                  <a:pt x="2484590" y="50711"/>
                </a:lnTo>
                <a:lnTo>
                  <a:pt x="2484602" y="49707"/>
                </a:lnTo>
                <a:lnTo>
                  <a:pt x="2484831" y="46012"/>
                </a:lnTo>
                <a:lnTo>
                  <a:pt x="2486850" y="40474"/>
                </a:lnTo>
                <a:lnTo>
                  <a:pt x="2486850" y="12814"/>
                </a:lnTo>
                <a:lnTo>
                  <a:pt x="2485707" y="12700"/>
                </a:lnTo>
                <a:lnTo>
                  <a:pt x="2473820" y="12268"/>
                </a:lnTo>
                <a:lnTo>
                  <a:pt x="2450808" y="12623"/>
                </a:lnTo>
                <a:lnTo>
                  <a:pt x="2423261" y="14274"/>
                </a:lnTo>
                <a:lnTo>
                  <a:pt x="2391194" y="17221"/>
                </a:lnTo>
                <a:lnTo>
                  <a:pt x="2354707" y="21463"/>
                </a:lnTo>
                <a:lnTo>
                  <a:pt x="2354072" y="21475"/>
                </a:lnTo>
                <a:lnTo>
                  <a:pt x="2353703" y="21463"/>
                </a:lnTo>
                <a:lnTo>
                  <a:pt x="2353183" y="21475"/>
                </a:lnTo>
                <a:lnTo>
                  <a:pt x="2352167" y="21526"/>
                </a:lnTo>
                <a:lnTo>
                  <a:pt x="2352167" y="69342"/>
                </a:lnTo>
                <a:lnTo>
                  <a:pt x="2351621" y="69278"/>
                </a:lnTo>
                <a:lnTo>
                  <a:pt x="2350541" y="69062"/>
                </a:lnTo>
                <a:lnTo>
                  <a:pt x="2351392" y="69227"/>
                </a:lnTo>
                <a:lnTo>
                  <a:pt x="2352167" y="69342"/>
                </a:lnTo>
                <a:lnTo>
                  <a:pt x="2352167" y="21526"/>
                </a:lnTo>
                <a:lnTo>
                  <a:pt x="2351824" y="21539"/>
                </a:lnTo>
                <a:lnTo>
                  <a:pt x="2337104" y="23787"/>
                </a:lnTo>
                <a:lnTo>
                  <a:pt x="2310803" y="29502"/>
                </a:lnTo>
                <a:lnTo>
                  <a:pt x="2272906" y="38709"/>
                </a:lnTo>
                <a:lnTo>
                  <a:pt x="2266010" y="40474"/>
                </a:lnTo>
                <a:lnTo>
                  <a:pt x="2242934" y="46380"/>
                </a:lnTo>
                <a:lnTo>
                  <a:pt x="2192401" y="59588"/>
                </a:lnTo>
                <a:lnTo>
                  <a:pt x="2155025" y="69519"/>
                </a:lnTo>
                <a:lnTo>
                  <a:pt x="2005495" y="110261"/>
                </a:lnTo>
                <a:lnTo>
                  <a:pt x="1996973" y="114566"/>
                </a:lnTo>
                <a:lnTo>
                  <a:pt x="1990979" y="121564"/>
                </a:lnTo>
                <a:lnTo>
                  <a:pt x="1988045" y="130289"/>
                </a:lnTo>
                <a:lnTo>
                  <a:pt x="1988731" y="139801"/>
                </a:lnTo>
                <a:lnTo>
                  <a:pt x="2013788" y="157429"/>
                </a:lnTo>
                <a:lnTo>
                  <a:pt x="2016061" y="157149"/>
                </a:lnTo>
                <a:lnTo>
                  <a:pt x="2229929" y="99161"/>
                </a:lnTo>
                <a:lnTo>
                  <a:pt x="2277859" y="86728"/>
                </a:lnTo>
                <a:lnTo>
                  <a:pt x="2314486" y="77647"/>
                </a:lnTo>
                <a:lnTo>
                  <a:pt x="2339822" y="71907"/>
                </a:lnTo>
                <a:lnTo>
                  <a:pt x="2353856" y="69519"/>
                </a:lnTo>
                <a:lnTo>
                  <a:pt x="2355075" y="69570"/>
                </a:lnTo>
                <a:lnTo>
                  <a:pt x="2356205" y="69583"/>
                </a:lnTo>
                <a:lnTo>
                  <a:pt x="2357348" y="69519"/>
                </a:lnTo>
                <a:lnTo>
                  <a:pt x="2395969" y="64909"/>
                </a:lnTo>
                <a:lnTo>
                  <a:pt x="2427668" y="61785"/>
                </a:lnTo>
                <a:lnTo>
                  <a:pt x="2453551" y="60020"/>
                </a:lnTo>
                <a:lnTo>
                  <a:pt x="2473642" y="59588"/>
                </a:lnTo>
                <a:lnTo>
                  <a:pt x="2477262" y="59639"/>
                </a:lnTo>
                <a:lnTo>
                  <a:pt x="2480487" y="59778"/>
                </a:lnTo>
                <a:lnTo>
                  <a:pt x="2483345" y="60007"/>
                </a:lnTo>
                <a:lnTo>
                  <a:pt x="2483053" y="60591"/>
                </a:lnTo>
                <a:lnTo>
                  <a:pt x="2480094" y="66230"/>
                </a:lnTo>
                <a:lnTo>
                  <a:pt x="2478417" y="69469"/>
                </a:lnTo>
                <a:lnTo>
                  <a:pt x="2435428" y="107810"/>
                </a:lnTo>
                <a:lnTo>
                  <a:pt x="2386482" y="136499"/>
                </a:lnTo>
                <a:lnTo>
                  <a:pt x="2339937" y="165150"/>
                </a:lnTo>
                <a:lnTo>
                  <a:pt x="2295817" y="193789"/>
                </a:lnTo>
                <a:lnTo>
                  <a:pt x="2271712" y="210324"/>
                </a:lnTo>
                <a:lnTo>
                  <a:pt x="2254097" y="222402"/>
                </a:lnTo>
                <a:lnTo>
                  <a:pt x="2093544" y="316572"/>
                </a:lnTo>
                <a:lnTo>
                  <a:pt x="2132469" y="282244"/>
                </a:lnTo>
                <a:lnTo>
                  <a:pt x="2148459" y="274320"/>
                </a:lnTo>
                <a:lnTo>
                  <a:pt x="2184870" y="252882"/>
                </a:lnTo>
                <a:lnTo>
                  <a:pt x="2241715" y="217919"/>
                </a:lnTo>
                <a:lnTo>
                  <a:pt x="2318969" y="169430"/>
                </a:lnTo>
                <a:lnTo>
                  <a:pt x="2261578" y="203263"/>
                </a:lnTo>
                <a:lnTo>
                  <a:pt x="2215324" y="229349"/>
                </a:lnTo>
                <a:lnTo>
                  <a:pt x="2180209" y="247675"/>
                </a:lnTo>
                <a:lnTo>
                  <a:pt x="2156218" y="258241"/>
                </a:lnTo>
                <a:lnTo>
                  <a:pt x="2340152" y="144665"/>
                </a:lnTo>
                <a:lnTo>
                  <a:pt x="2291562" y="172516"/>
                </a:lnTo>
                <a:lnTo>
                  <a:pt x="2243810" y="200494"/>
                </a:lnTo>
                <a:lnTo>
                  <a:pt x="2196909" y="228600"/>
                </a:lnTo>
                <a:lnTo>
                  <a:pt x="2150846" y="256832"/>
                </a:lnTo>
                <a:lnTo>
                  <a:pt x="2105634" y="285191"/>
                </a:lnTo>
                <a:lnTo>
                  <a:pt x="2061273" y="313677"/>
                </a:lnTo>
                <a:lnTo>
                  <a:pt x="2056879" y="316572"/>
                </a:lnTo>
                <a:lnTo>
                  <a:pt x="2017763" y="342290"/>
                </a:lnTo>
                <a:lnTo>
                  <a:pt x="1977478" y="362737"/>
                </a:lnTo>
                <a:lnTo>
                  <a:pt x="1846021" y="412127"/>
                </a:lnTo>
                <a:lnTo>
                  <a:pt x="1712455" y="462305"/>
                </a:lnTo>
                <a:lnTo>
                  <a:pt x="1598561" y="495173"/>
                </a:lnTo>
                <a:lnTo>
                  <a:pt x="1536077" y="509460"/>
                </a:lnTo>
                <a:lnTo>
                  <a:pt x="1477467" y="520738"/>
                </a:lnTo>
                <a:lnTo>
                  <a:pt x="1422717" y="528980"/>
                </a:lnTo>
                <a:lnTo>
                  <a:pt x="1371815" y="534200"/>
                </a:lnTo>
                <a:lnTo>
                  <a:pt x="1284998" y="538048"/>
                </a:lnTo>
                <a:lnTo>
                  <a:pt x="1242148" y="538873"/>
                </a:lnTo>
                <a:lnTo>
                  <a:pt x="1196213" y="538873"/>
                </a:lnTo>
                <a:lnTo>
                  <a:pt x="1147191" y="538060"/>
                </a:lnTo>
                <a:lnTo>
                  <a:pt x="1095108" y="536422"/>
                </a:lnTo>
                <a:lnTo>
                  <a:pt x="1039939" y="533971"/>
                </a:lnTo>
                <a:lnTo>
                  <a:pt x="981697" y="530707"/>
                </a:lnTo>
                <a:lnTo>
                  <a:pt x="806564" y="507060"/>
                </a:lnTo>
                <a:lnTo>
                  <a:pt x="729234" y="488467"/>
                </a:lnTo>
                <a:lnTo>
                  <a:pt x="704646" y="484873"/>
                </a:lnTo>
                <a:lnTo>
                  <a:pt x="687285" y="482104"/>
                </a:lnTo>
                <a:lnTo>
                  <a:pt x="677164" y="480174"/>
                </a:lnTo>
                <a:lnTo>
                  <a:pt x="674255" y="479082"/>
                </a:lnTo>
                <a:lnTo>
                  <a:pt x="652805" y="472186"/>
                </a:lnTo>
                <a:lnTo>
                  <a:pt x="615086" y="457733"/>
                </a:lnTo>
                <a:lnTo>
                  <a:pt x="561124" y="435711"/>
                </a:lnTo>
                <a:lnTo>
                  <a:pt x="490893" y="406120"/>
                </a:lnTo>
                <a:lnTo>
                  <a:pt x="402907" y="356362"/>
                </a:lnTo>
                <a:lnTo>
                  <a:pt x="390944" y="349821"/>
                </a:lnTo>
                <a:lnTo>
                  <a:pt x="334619" y="312737"/>
                </a:lnTo>
                <a:lnTo>
                  <a:pt x="290334" y="282244"/>
                </a:lnTo>
                <a:lnTo>
                  <a:pt x="92443" y="142608"/>
                </a:lnTo>
                <a:lnTo>
                  <a:pt x="51066" y="109474"/>
                </a:lnTo>
                <a:lnTo>
                  <a:pt x="37134" y="96431"/>
                </a:lnTo>
                <a:lnTo>
                  <a:pt x="0" y="75869"/>
                </a:lnTo>
                <a:lnTo>
                  <a:pt x="2222" y="90043"/>
                </a:lnTo>
                <a:lnTo>
                  <a:pt x="5041" y="112890"/>
                </a:lnTo>
                <a:lnTo>
                  <a:pt x="8826" y="130835"/>
                </a:lnTo>
                <a:lnTo>
                  <a:pt x="13576" y="143916"/>
                </a:lnTo>
                <a:lnTo>
                  <a:pt x="19304" y="152095"/>
                </a:lnTo>
                <a:lnTo>
                  <a:pt x="22606" y="158038"/>
                </a:lnTo>
                <a:lnTo>
                  <a:pt x="65430" y="207619"/>
                </a:lnTo>
                <a:lnTo>
                  <a:pt x="104940" y="251244"/>
                </a:lnTo>
                <a:lnTo>
                  <a:pt x="133362" y="282206"/>
                </a:lnTo>
                <a:lnTo>
                  <a:pt x="220167" y="376186"/>
                </a:lnTo>
                <a:lnTo>
                  <a:pt x="253212" y="410502"/>
                </a:lnTo>
                <a:lnTo>
                  <a:pt x="289433" y="443445"/>
                </a:lnTo>
                <a:lnTo>
                  <a:pt x="328790" y="475005"/>
                </a:lnTo>
                <a:lnTo>
                  <a:pt x="371309" y="505167"/>
                </a:lnTo>
                <a:lnTo>
                  <a:pt x="416979" y="533946"/>
                </a:lnTo>
                <a:lnTo>
                  <a:pt x="425399" y="538873"/>
                </a:lnTo>
                <a:lnTo>
                  <a:pt x="440220" y="547535"/>
                </a:lnTo>
                <a:lnTo>
                  <a:pt x="462076" y="560298"/>
                </a:lnTo>
                <a:lnTo>
                  <a:pt x="466432" y="562838"/>
                </a:lnTo>
                <a:lnTo>
                  <a:pt x="465848" y="563346"/>
                </a:lnTo>
                <a:lnTo>
                  <a:pt x="469684" y="564565"/>
                </a:lnTo>
                <a:lnTo>
                  <a:pt x="515442" y="575411"/>
                </a:lnTo>
                <a:lnTo>
                  <a:pt x="526402" y="578015"/>
                </a:lnTo>
                <a:lnTo>
                  <a:pt x="537743" y="576211"/>
                </a:lnTo>
                <a:lnTo>
                  <a:pt x="548335" y="575411"/>
                </a:lnTo>
                <a:lnTo>
                  <a:pt x="558177" y="575640"/>
                </a:lnTo>
                <a:lnTo>
                  <a:pt x="567258" y="576884"/>
                </a:lnTo>
                <a:lnTo>
                  <a:pt x="707263" y="621715"/>
                </a:lnTo>
                <a:lnTo>
                  <a:pt x="711822" y="623087"/>
                </a:lnTo>
                <a:lnTo>
                  <a:pt x="794181" y="644702"/>
                </a:lnTo>
                <a:lnTo>
                  <a:pt x="833856" y="653173"/>
                </a:lnTo>
                <a:lnTo>
                  <a:pt x="866584" y="659091"/>
                </a:lnTo>
                <a:lnTo>
                  <a:pt x="909066" y="665454"/>
                </a:lnTo>
                <a:lnTo>
                  <a:pt x="955738" y="671271"/>
                </a:lnTo>
                <a:lnTo>
                  <a:pt x="916686" y="665314"/>
                </a:lnTo>
                <a:lnTo>
                  <a:pt x="886345" y="660323"/>
                </a:lnTo>
                <a:lnTo>
                  <a:pt x="864730" y="656272"/>
                </a:lnTo>
                <a:lnTo>
                  <a:pt x="851827" y="653173"/>
                </a:lnTo>
                <a:lnTo>
                  <a:pt x="892302" y="655650"/>
                </a:lnTo>
                <a:lnTo>
                  <a:pt x="927785" y="656475"/>
                </a:lnTo>
                <a:lnTo>
                  <a:pt x="958278" y="655688"/>
                </a:lnTo>
                <a:lnTo>
                  <a:pt x="983792" y="653249"/>
                </a:lnTo>
                <a:lnTo>
                  <a:pt x="926680" y="647865"/>
                </a:lnTo>
                <a:lnTo>
                  <a:pt x="875982" y="641032"/>
                </a:lnTo>
                <a:lnTo>
                  <a:pt x="831710" y="632777"/>
                </a:lnTo>
                <a:lnTo>
                  <a:pt x="793851" y="623087"/>
                </a:lnTo>
                <a:lnTo>
                  <a:pt x="811517" y="624662"/>
                </a:lnTo>
                <a:lnTo>
                  <a:pt x="838809" y="627875"/>
                </a:lnTo>
                <a:lnTo>
                  <a:pt x="922312" y="639241"/>
                </a:lnTo>
                <a:lnTo>
                  <a:pt x="858558" y="624065"/>
                </a:lnTo>
                <a:lnTo>
                  <a:pt x="800823" y="609053"/>
                </a:lnTo>
                <a:lnTo>
                  <a:pt x="749122" y="594220"/>
                </a:lnTo>
                <a:lnTo>
                  <a:pt x="703364" y="579539"/>
                </a:lnTo>
                <a:lnTo>
                  <a:pt x="650417" y="560298"/>
                </a:lnTo>
                <a:lnTo>
                  <a:pt x="678230" y="565200"/>
                </a:lnTo>
                <a:lnTo>
                  <a:pt x="697674" y="568159"/>
                </a:lnTo>
                <a:lnTo>
                  <a:pt x="708736" y="569188"/>
                </a:lnTo>
                <a:lnTo>
                  <a:pt x="711428" y="568274"/>
                </a:lnTo>
                <a:lnTo>
                  <a:pt x="698855" y="562432"/>
                </a:lnTo>
                <a:lnTo>
                  <a:pt x="685482" y="557022"/>
                </a:lnTo>
                <a:lnTo>
                  <a:pt x="671309" y="552056"/>
                </a:lnTo>
                <a:lnTo>
                  <a:pt x="656336" y="547535"/>
                </a:lnTo>
                <a:lnTo>
                  <a:pt x="733831" y="562991"/>
                </a:lnTo>
                <a:lnTo>
                  <a:pt x="876363" y="580898"/>
                </a:lnTo>
                <a:lnTo>
                  <a:pt x="942263" y="586587"/>
                </a:lnTo>
                <a:lnTo>
                  <a:pt x="1001661" y="591019"/>
                </a:lnTo>
                <a:lnTo>
                  <a:pt x="1054544" y="594220"/>
                </a:lnTo>
                <a:lnTo>
                  <a:pt x="1100912" y="596176"/>
                </a:lnTo>
                <a:lnTo>
                  <a:pt x="1140777" y="596900"/>
                </a:lnTo>
                <a:lnTo>
                  <a:pt x="1174127" y="596366"/>
                </a:lnTo>
                <a:lnTo>
                  <a:pt x="1239240" y="593839"/>
                </a:lnTo>
                <a:lnTo>
                  <a:pt x="1297190" y="590829"/>
                </a:lnTo>
                <a:lnTo>
                  <a:pt x="1347990" y="587349"/>
                </a:lnTo>
                <a:lnTo>
                  <a:pt x="1391627" y="583399"/>
                </a:lnTo>
                <a:lnTo>
                  <a:pt x="1474355" y="571995"/>
                </a:lnTo>
                <a:lnTo>
                  <a:pt x="1607312" y="538314"/>
                </a:lnTo>
                <a:lnTo>
                  <a:pt x="1651800" y="525030"/>
                </a:lnTo>
                <a:lnTo>
                  <a:pt x="1713534" y="505460"/>
                </a:lnTo>
                <a:lnTo>
                  <a:pt x="1807603" y="468477"/>
                </a:lnTo>
                <a:lnTo>
                  <a:pt x="1866963" y="443750"/>
                </a:lnTo>
                <a:lnTo>
                  <a:pt x="1888121" y="434263"/>
                </a:lnTo>
                <a:lnTo>
                  <a:pt x="1884997" y="436232"/>
                </a:lnTo>
                <a:lnTo>
                  <a:pt x="1892071" y="433908"/>
                </a:lnTo>
                <a:lnTo>
                  <a:pt x="1996325" y="391502"/>
                </a:lnTo>
                <a:lnTo>
                  <a:pt x="2013661" y="382143"/>
                </a:lnTo>
                <a:lnTo>
                  <a:pt x="2019325" y="379514"/>
                </a:lnTo>
                <a:lnTo>
                  <a:pt x="2059533" y="355688"/>
                </a:lnTo>
                <a:lnTo>
                  <a:pt x="2178189" y="282244"/>
                </a:lnTo>
                <a:lnTo>
                  <a:pt x="2411476" y="135712"/>
                </a:lnTo>
                <a:lnTo>
                  <a:pt x="2418245" y="131127"/>
                </a:lnTo>
                <a:lnTo>
                  <a:pt x="2416441" y="131965"/>
                </a:lnTo>
                <a:lnTo>
                  <a:pt x="2406065" y="138239"/>
                </a:lnTo>
                <a:lnTo>
                  <a:pt x="2288908" y="210324"/>
                </a:lnTo>
                <a:lnTo>
                  <a:pt x="2435720" y="115112"/>
                </a:lnTo>
                <a:lnTo>
                  <a:pt x="2471191" y="83451"/>
                </a:lnTo>
                <a:lnTo>
                  <a:pt x="2442705" y="138506"/>
                </a:lnTo>
                <a:lnTo>
                  <a:pt x="2411946" y="197154"/>
                </a:lnTo>
                <a:lnTo>
                  <a:pt x="2388438" y="240957"/>
                </a:lnTo>
                <a:lnTo>
                  <a:pt x="2372195" y="269913"/>
                </a:lnTo>
                <a:lnTo>
                  <a:pt x="2363190" y="284010"/>
                </a:lnTo>
                <a:lnTo>
                  <a:pt x="2362301" y="285076"/>
                </a:lnTo>
                <a:lnTo>
                  <a:pt x="2361514" y="286194"/>
                </a:lnTo>
                <a:lnTo>
                  <a:pt x="2327948" y="338124"/>
                </a:lnTo>
                <a:lnTo>
                  <a:pt x="2303475" y="372922"/>
                </a:lnTo>
                <a:lnTo>
                  <a:pt x="2273630" y="413994"/>
                </a:lnTo>
                <a:lnTo>
                  <a:pt x="2238438" y="461340"/>
                </a:lnTo>
                <a:lnTo>
                  <a:pt x="2197887" y="514972"/>
                </a:lnTo>
                <a:lnTo>
                  <a:pt x="2151977" y="574890"/>
                </a:lnTo>
                <a:lnTo>
                  <a:pt x="2147773" y="583438"/>
                </a:lnTo>
                <a:lnTo>
                  <a:pt x="2178024" y="613613"/>
                </a:lnTo>
                <a:lnTo>
                  <a:pt x="2185314" y="610387"/>
                </a:lnTo>
                <a:lnTo>
                  <a:pt x="2236152" y="544080"/>
                </a:lnTo>
                <a:lnTo>
                  <a:pt x="2276894" y="490169"/>
                </a:lnTo>
                <a:lnTo>
                  <a:pt x="2312378" y="442404"/>
                </a:lnTo>
                <a:lnTo>
                  <a:pt x="2342604" y="400786"/>
                </a:lnTo>
                <a:lnTo>
                  <a:pt x="2367546" y="365315"/>
                </a:lnTo>
                <a:lnTo>
                  <a:pt x="2401659" y="312826"/>
                </a:lnTo>
                <a:lnTo>
                  <a:pt x="2412466" y="295770"/>
                </a:lnTo>
                <a:lnTo>
                  <a:pt x="2454427" y="219468"/>
                </a:lnTo>
                <a:lnTo>
                  <a:pt x="2485593" y="160223"/>
                </a:lnTo>
                <a:lnTo>
                  <a:pt x="2523413" y="87160"/>
                </a:lnTo>
                <a:lnTo>
                  <a:pt x="2535212" y="55499"/>
                </a:lnTo>
                <a:lnTo>
                  <a:pt x="2535148" y="49707"/>
                </a:lnTo>
                <a:lnTo>
                  <a:pt x="2534513" y="46380"/>
                </a:lnTo>
                <a:lnTo>
                  <a:pt x="2533777" y="37223"/>
                </a:lnTo>
                <a:lnTo>
                  <a:pt x="2529827" y="29337"/>
                </a:lnTo>
                <a:lnTo>
                  <a:pt x="2528913" y="28498"/>
                </a:lnTo>
                <a:lnTo>
                  <a:pt x="2532659" y="24828"/>
                </a:lnTo>
                <a:lnTo>
                  <a:pt x="2556294" y="0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115" y="5955732"/>
            <a:ext cx="1085891" cy="130398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45800" y="2529017"/>
            <a:ext cx="425450" cy="396875"/>
            <a:chOff x="10345800" y="2529017"/>
            <a:chExt cx="425450" cy="396875"/>
          </a:xfrm>
        </p:grpSpPr>
        <p:sp>
          <p:nvSpPr>
            <p:cNvPr id="8" name="object 8"/>
            <p:cNvSpPr/>
            <p:nvPr/>
          </p:nvSpPr>
          <p:spPr>
            <a:xfrm>
              <a:off x="10345789" y="2529026"/>
              <a:ext cx="425450" cy="396875"/>
            </a:xfrm>
            <a:custGeom>
              <a:avLst/>
              <a:gdLst/>
              <a:ahLst/>
              <a:cxnLst/>
              <a:rect l="l" t="t" r="r" b="b"/>
              <a:pathLst>
                <a:path w="425450" h="396875">
                  <a:moveTo>
                    <a:pt x="425284" y="142036"/>
                  </a:moveTo>
                  <a:lnTo>
                    <a:pt x="417334" y="98361"/>
                  </a:lnTo>
                  <a:lnTo>
                    <a:pt x="414883" y="93764"/>
                  </a:lnTo>
                  <a:lnTo>
                    <a:pt x="414883" y="140004"/>
                  </a:lnTo>
                  <a:lnTo>
                    <a:pt x="414731" y="157594"/>
                  </a:lnTo>
                  <a:lnTo>
                    <a:pt x="404126" y="210108"/>
                  </a:lnTo>
                  <a:lnTo>
                    <a:pt x="370814" y="274066"/>
                  </a:lnTo>
                  <a:lnTo>
                    <a:pt x="311619" y="334137"/>
                  </a:lnTo>
                  <a:lnTo>
                    <a:pt x="268909" y="361048"/>
                  </a:lnTo>
                  <a:lnTo>
                    <a:pt x="221932" y="380250"/>
                  </a:lnTo>
                  <a:lnTo>
                    <a:pt x="172923" y="389420"/>
                  </a:lnTo>
                  <a:lnTo>
                    <a:pt x="124079" y="386207"/>
                  </a:lnTo>
                  <a:lnTo>
                    <a:pt x="77622" y="368287"/>
                  </a:lnTo>
                  <a:lnTo>
                    <a:pt x="57454" y="350939"/>
                  </a:lnTo>
                  <a:lnTo>
                    <a:pt x="59918" y="340614"/>
                  </a:lnTo>
                  <a:lnTo>
                    <a:pt x="85242" y="310413"/>
                  </a:lnTo>
                  <a:lnTo>
                    <a:pt x="132676" y="287832"/>
                  </a:lnTo>
                  <a:lnTo>
                    <a:pt x="150418" y="282689"/>
                  </a:lnTo>
                  <a:lnTo>
                    <a:pt x="167601" y="276110"/>
                  </a:lnTo>
                  <a:lnTo>
                    <a:pt x="209118" y="242379"/>
                  </a:lnTo>
                  <a:lnTo>
                    <a:pt x="236969" y="200088"/>
                  </a:lnTo>
                  <a:lnTo>
                    <a:pt x="244348" y="184861"/>
                  </a:lnTo>
                  <a:lnTo>
                    <a:pt x="252514" y="170218"/>
                  </a:lnTo>
                  <a:lnTo>
                    <a:pt x="262826" y="157264"/>
                  </a:lnTo>
                  <a:lnTo>
                    <a:pt x="275094" y="148005"/>
                  </a:lnTo>
                  <a:lnTo>
                    <a:pt x="288785" y="141617"/>
                  </a:lnTo>
                  <a:lnTo>
                    <a:pt x="303161" y="136563"/>
                  </a:lnTo>
                  <a:lnTo>
                    <a:pt x="317550" y="131254"/>
                  </a:lnTo>
                  <a:lnTo>
                    <a:pt x="354012" y="108559"/>
                  </a:lnTo>
                  <a:lnTo>
                    <a:pt x="382460" y="76377"/>
                  </a:lnTo>
                  <a:lnTo>
                    <a:pt x="389343" y="65519"/>
                  </a:lnTo>
                  <a:lnTo>
                    <a:pt x="393839" y="70700"/>
                  </a:lnTo>
                  <a:lnTo>
                    <a:pt x="413105" y="122516"/>
                  </a:lnTo>
                  <a:lnTo>
                    <a:pt x="414883" y="140004"/>
                  </a:lnTo>
                  <a:lnTo>
                    <a:pt x="414883" y="93764"/>
                  </a:lnTo>
                  <a:lnTo>
                    <a:pt x="397840" y="61734"/>
                  </a:lnTo>
                  <a:lnTo>
                    <a:pt x="395605" y="57543"/>
                  </a:lnTo>
                  <a:lnTo>
                    <a:pt x="392887" y="53949"/>
                  </a:lnTo>
                  <a:lnTo>
                    <a:pt x="393166" y="52463"/>
                  </a:lnTo>
                  <a:lnTo>
                    <a:pt x="385051" y="47155"/>
                  </a:lnTo>
                  <a:lnTo>
                    <a:pt x="382143" y="43624"/>
                  </a:lnTo>
                  <a:lnTo>
                    <a:pt x="377291" y="38684"/>
                  </a:lnTo>
                  <a:lnTo>
                    <a:pt x="377291" y="52031"/>
                  </a:lnTo>
                  <a:lnTo>
                    <a:pt x="375005" y="53759"/>
                  </a:lnTo>
                  <a:lnTo>
                    <a:pt x="367131" y="65227"/>
                  </a:lnTo>
                  <a:lnTo>
                    <a:pt x="333629" y="105384"/>
                  </a:lnTo>
                  <a:lnTo>
                    <a:pt x="297027" y="127076"/>
                  </a:lnTo>
                  <a:lnTo>
                    <a:pt x="272770" y="137299"/>
                  </a:lnTo>
                  <a:lnTo>
                    <a:pt x="250545" y="150317"/>
                  </a:lnTo>
                  <a:lnTo>
                    <a:pt x="231838" y="171627"/>
                  </a:lnTo>
                  <a:lnTo>
                    <a:pt x="213715" y="202679"/>
                  </a:lnTo>
                  <a:lnTo>
                    <a:pt x="194691" y="231965"/>
                  </a:lnTo>
                  <a:lnTo>
                    <a:pt x="171348" y="257213"/>
                  </a:lnTo>
                  <a:lnTo>
                    <a:pt x="140246" y="276174"/>
                  </a:lnTo>
                  <a:lnTo>
                    <a:pt x="124015" y="281584"/>
                  </a:lnTo>
                  <a:lnTo>
                    <a:pt x="107556" y="285877"/>
                  </a:lnTo>
                  <a:lnTo>
                    <a:pt x="91414" y="290982"/>
                  </a:lnTo>
                  <a:lnTo>
                    <a:pt x="53022" y="320548"/>
                  </a:lnTo>
                  <a:lnTo>
                    <a:pt x="41935" y="337566"/>
                  </a:lnTo>
                  <a:lnTo>
                    <a:pt x="40233" y="336092"/>
                  </a:lnTo>
                  <a:lnTo>
                    <a:pt x="18313" y="295224"/>
                  </a:lnTo>
                  <a:lnTo>
                    <a:pt x="10502" y="249212"/>
                  </a:lnTo>
                  <a:lnTo>
                    <a:pt x="15481" y="201612"/>
                  </a:lnTo>
                  <a:lnTo>
                    <a:pt x="31864" y="155968"/>
                  </a:lnTo>
                  <a:lnTo>
                    <a:pt x="58242" y="113906"/>
                  </a:lnTo>
                  <a:lnTo>
                    <a:pt x="92227" y="77165"/>
                  </a:lnTo>
                  <a:lnTo>
                    <a:pt x="132308" y="46913"/>
                  </a:lnTo>
                  <a:lnTo>
                    <a:pt x="176987" y="24320"/>
                  </a:lnTo>
                  <a:lnTo>
                    <a:pt x="224764" y="10566"/>
                  </a:lnTo>
                  <a:lnTo>
                    <a:pt x="253758" y="7099"/>
                  </a:lnTo>
                  <a:lnTo>
                    <a:pt x="283032" y="7569"/>
                  </a:lnTo>
                  <a:lnTo>
                    <a:pt x="339153" y="22656"/>
                  </a:lnTo>
                  <a:lnTo>
                    <a:pt x="371119" y="44843"/>
                  </a:lnTo>
                  <a:lnTo>
                    <a:pt x="376389" y="51041"/>
                  </a:lnTo>
                  <a:lnTo>
                    <a:pt x="377291" y="52031"/>
                  </a:lnTo>
                  <a:lnTo>
                    <a:pt x="377291" y="38684"/>
                  </a:lnTo>
                  <a:lnTo>
                    <a:pt x="375272" y="36626"/>
                  </a:lnTo>
                  <a:lnTo>
                    <a:pt x="335457" y="12407"/>
                  </a:lnTo>
                  <a:lnTo>
                    <a:pt x="315188" y="7099"/>
                  </a:lnTo>
                  <a:lnTo>
                    <a:pt x="290982" y="749"/>
                  </a:lnTo>
                  <a:lnTo>
                    <a:pt x="244373" y="0"/>
                  </a:lnTo>
                  <a:lnTo>
                    <a:pt x="198132" y="8470"/>
                  </a:lnTo>
                  <a:lnTo>
                    <a:pt x="154800" y="24498"/>
                  </a:lnTo>
                  <a:lnTo>
                    <a:pt x="110274" y="50507"/>
                  </a:lnTo>
                  <a:lnTo>
                    <a:pt x="70358" y="84416"/>
                  </a:lnTo>
                  <a:lnTo>
                    <a:pt x="37236" y="124955"/>
                  </a:lnTo>
                  <a:lnTo>
                    <a:pt x="13055" y="170865"/>
                  </a:lnTo>
                  <a:lnTo>
                    <a:pt x="0" y="220853"/>
                  </a:lnTo>
                  <a:lnTo>
                    <a:pt x="711" y="268338"/>
                  </a:lnTo>
                  <a:lnTo>
                    <a:pt x="14643" y="311404"/>
                  </a:lnTo>
                  <a:lnTo>
                    <a:pt x="38176" y="344868"/>
                  </a:lnTo>
                  <a:lnTo>
                    <a:pt x="36715" y="347713"/>
                  </a:lnTo>
                  <a:lnTo>
                    <a:pt x="35064" y="351536"/>
                  </a:lnTo>
                  <a:lnTo>
                    <a:pt x="48298" y="354063"/>
                  </a:lnTo>
                  <a:lnTo>
                    <a:pt x="76200" y="375551"/>
                  </a:lnTo>
                  <a:lnTo>
                    <a:pt x="120815" y="392252"/>
                  </a:lnTo>
                  <a:lnTo>
                    <a:pt x="173126" y="396494"/>
                  </a:lnTo>
                  <a:lnTo>
                    <a:pt x="216484" y="389420"/>
                  </a:lnTo>
                  <a:lnTo>
                    <a:pt x="274167" y="368858"/>
                  </a:lnTo>
                  <a:lnTo>
                    <a:pt x="319163" y="340880"/>
                  </a:lnTo>
                  <a:lnTo>
                    <a:pt x="357987" y="306057"/>
                  </a:lnTo>
                  <a:lnTo>
                    <a:pt x="385787" y="270573"/>
                  </a:lnTo>
                  <a:lnTo>
                    <a:pt x="407568" y="230111"/>
                  </a:lnTo>
                  <a:lnTo>
                    <a:pt x="421386" y="186601"/>
                  </a:lnTo>
                  <a:lnTo>
                    <a:pt x="425284" y="142036"/>
                  </a:lnTo>
                  <a:close/>
                </a:path>
              </a:pathLst>
            </a:custGeom>
            <a:solidFill>
              <a:srgbClr val="00F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33503" y="2714445"/>
              <a:ext cx="122768" cy="838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22103" y="2549511"/>
              <a:ext cx="292100" cy="358140"/>
            </a:xfrm>
            <a:custGeom>
              <a:avLst/>
              <a:gdLst/>
              <a:ahLst/>
              <a:cxnLst/>
              <a:rect l="l" t="t" r="r" b="b"/>
              <a:pathLst>
                <a:path w="292100" h="358139">
                  <a:moveTo>
                    <a:pt x="223939" y="313334"/>
                  </a:moveTo>
                  <a:lnTo>
                    <a:pt x="181825" y="330860"/>
                  </a:lnTo>
                  <a:lnTo>
                    <a:pt x="138455" y="344563"/>
                  </a:lnTo>
                  <a:lnTo>
                    <a:pt x="94234" y="351713"/>
                  </a:lnTo>
                  <a:lnTo>
                    <a:pt x="49580" y="349618"/>
                  </a:lnTo>
                  <a:lnTo>
                    <a:pt x="4940" y="335584"/>
                  </a:lnTo>
                  <a:lnTo>
                    <a:pt x="48018" y="353707"/>
                  </a:lnTo>
                  <a:lnTo>
                    <a:pt x="93522" y="357962"/>
                  </a:lnTo>
                  <a:lnTo>
                    <a:pt x="139382" y="350939"/>
                  </a:lnTo>
                  <a:lnTo>
                    <a:pt x="183540" y="335203"/>
                  </a:lnTo>
                  <a:lnTo>
                    <a:pt x="223939" y="313334"/>
                  </a:lnTo>
                  <a:close/>
                </a:path>
                <a:path w="292100" h="358139">
                  <a:moveTo>
                    <a:pt x="242100" y="124269"/>
                  </a:moveTo>
                  <a:lnTo>
                    <a:pt x="218935" y="125818"/>
                  </a:lnTo>
                  <a:lnTo>
                    <a:pt x="197535" y="134823"/>
                  </a:lnTo>
                  <a:lnTo>
                    <a:pt x="182105" y="150977"/>
                  </a:lnTo>
                  <a:lnTo>
                    <a:pt x="176898" y="173990"/>
                  </a:lnTo>
                  <a:lnTo>
                    <a:pt x="186931" y="153492"/>
                  </a:lnTo>
                  <a:lnTo>
                    <a:pt x="202006" y="139700"/>
                  </a:lnTo>
                  <a:lnTo>
                    <a:pt x="220827" y="130632"/>
                  </a:lnTo>
                  <a:lnTo>
                    <a:pt x="242100" y="124269"/>
                  </a:lnTo>
                  <a:close/>
                </a:path>
                <a:path w="292100" h="358139">
                  <a:moveTo>
                    <a:pt x="287782" y="39090"/>
                  </a:moveTo>
                  <a:lnTo>
                    <a:pt x="245592" y="20269"/>
                  </a:lnTo>
                  <a:lnTo>
                    <a:pt x="201866" y="11772"/>
                  </a:lnTo>
                  <a:lnTo>
                    <a:pt x="157759" y="12712"/>
                  </a:lnTo>
                  <a:lnTo>
                    <a:pt x="114388" y="22237"/>
                  </a:lnTo>
                  <a:lnTo>
                    <a:pt x="72885" y="39484"/>
                  </a:lnTo>
                  <a:lnTo>
                    <a:pt x="34378" y="63576"/>
                  </a:lnTo>
                  <a:lnTo>
                    <a:pt x="0" y="93662"/>
                  </a:lnTo>
                  <a:lnTo>
                    <a:pt x="42811" y="62001"/>
                  </a:lnTo>
                  <a:lnTo>
                    <a:pt x="88773" y="38049"/>
                  </a:lnTo>
                  <a:lnTo>
                    <a:pt x="137058" y="22796"/>
                  </a:lnTo>
                  <a:lnTo>
                    <a:pt x="186855" y="17233"/>
                  </a:lnTo>
                  <a:lnTo>
                    <a:pt x="237375" y="22326"/>
                  </a:lnTo>
                  <a:lnTo>
                    <a:pt x="287782" y="39090"/>
                  </a:lnTo>
                  <a:close/>
                </a:path>
                <a:path w="292100" h="358139">
                  <a:moveTo>
                    <a:pt x="291769" y="32512"/>
                  </a:moveTo>
                  <a:lnTo>
                    <a:pt x="248412" y="10566"/>
                  </a:lnTo>
                  <a:lnTo>
                    <a:pt x="202793" y="0"/>
                  </a:lnTo>
                  <a:lnTo>
                    <a:pt x="156387" y="76"/>
                  </a:lnTo>
                  <a:lnTo>
                    <a:pt x="110604" y="10007"/>
                  </a:lnTo>
                  <a:lnTo>
                    <a:pt x="66903" y="29044"/>
                  </a:lnTo>
                  <a:lnTo>
                    <a:pt x="26708" y="56438"/>
                  </a:lnTo>
                  <a:lnTo>
                    <a:pt x="68376" y="32512"/>
                  </a:lnTo>
                  <a:lnTo>
                    <a:pt x="112014" y="15481"/>
                  </a:lnTo>
                  <a:lnTo>
                    <a:pt x="156883" y="6172"/>
                  </a:lnTo>
                  <a:lnTo>
                    <a:pt x="202272" y="5372"/>
                  </a:lnTo>
                  <a:lnTo>
                    <a:pt x="247484" y="13881"/>
                  </a:lnTo>
                  <a:lnTo>
                    <a:pt x="291769" y="32512"/>
                  </a:lnTo>
                  <a:close/>
                </a:path>
              </a:pathLst>
            </a:custGeom>
            <a:solidFill>
              <a:srgbClr val="00F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331502" y="2003830"/>
            <a:ext cx="341630" cy="400050"/>
            <a:chOff x="10331502" y="2003830"/>
            <a:chExt cx="341630" cy="400050"/>
          </a:xfrm>
        </p:grpSpPr>
        <p:sp>
          <p:nvSpPr>
            <p:cNvPr id="12" name="object 12"/>
            <p:cNvSpPr/>
            <p:nvPr/>
          </p:nvSpPr>
          <p:spPr>
            <a:xfrm>
              <a:off x="10331501" y="2003830"/>
              <a:ext cx="341630" cy="400050"/>
            </a:xfrm>
            <a:custGeom>
              <a:avLst/>
              <a:gdLst/>
              <a:ahLst/>
              <a:cxnLst/>
              <a:rect l="l" t="t" r="r" b="b"/>
              <a:pathLst>
                <a:path w="341629" h="400050">
                  <a:moveTo>
                    <a:pt x="341210" y="326644"/>
                  </a:moveTo>
                  <a:lnTo>
                    <a:pt x="340588" y="288671"/>
                  </a:lnTo>
                  <a:lnTo>
                    <a:pt x="331927" y="251955"/>
                  </a:lnTo>
                  <a:lnTo>
                    <a:pt x="331927" y="321805"/>
                  </a:lnTo>
                  <a:lnTo>
                    <a:pt x="323824" y="348386"/>
                  </a:lnTo>
                  <a:lnTo>
                    <a:pt x="291045" y="379056"/>
                  </a:lnTo>
                  <a:lnTo>
                    <a:pt x="250825" y="390563"/>
                  </a:lnTo>
                  <a:lnTo>
                    <a:pt x="257644" y="383895"/>
                  </a:lnTo>
                  <a:lnTo>
                    <a:pt x="263283" y="375793"/>
                  </a:lnTo>
                  <a:lnTo>
                    <a:pt x="267690" y="367093"/>
                  </a:lnTo>
                  <a:lnTo>
                    <a:pt x="270827" y="358698"/>
                  </a:lnTo>
                  <a:lnTo>
                    <a:pt x="275259" y="330555"/>
                  </a:lnTo>
                  <a:lnTo>
                    <a:pt x="272389" y="301459"/>
                  </a:lnTo>
                  <a:lnTo>
                    <a:pt x="268998" y="290931"/>
                  </a:lnTo>
                  <a:lnTo>
                    <a:pt x="268998" y="341312"/>
                  </a:lnTo>
                  <a:lnTo>
                    <a:pt x="249428" y="379831"/>
                  </a:lnTo>
                  <a:lnTo>
                    <a:pt x="246862" y="382244"/>
                  </a:lnTo>
                  <a:lnTo>
                    <a:pt x="240461" y="387159"/>
                  </a:lnTo>
                  <a:lnTo>
                    <a:pt x="236105" y="391198"/>
                  </a:lnTo>
                  <a:lnTo>
                    <a:pt x="190360" y="384987"/>
                  </a:lnTo>
                  <a:lnTo>
                    <a:pt x="145161" y="369150"/>
                  </a:lnTo>
                  <a:lnTo>
                    <a:pt x="104241" y="346925"/>
                  </a:lnTo>
                  <a:lnTo>
                    <a:pt x="71386" y="321564"/>
                  </a:lnTo>
                  <a:lnTo>
                    <a:pt x="43726" y="286677"/>
                  </a:lnTo>
                  <a:lnTo>
                    <a:pt x="23025" y="242747"/>
                  </a:lnTo>
                  <a:lnTo>
                    <a:pt x="10401" y="194246"/>
                  </a:lnTo>
                  <a:lnTo>
                    <a:pt x="6946" y="145694"/>
                  </a:lnTo>
                  <a:lnTo>
                    <a:pt x="13766" y="101574"/>
                  </a:lnTo>
                  <a:lnTo>
                    <a:pt x="24041" y="75069"/>
                  </a:lnTo>
                  <a:lnTo>
                    <a:pt x="43091" y="39103"/>
                  </a:lnTo>
                  <a:lnTo>
                    <a:pt x="66840" y="14376"/>
                  </a:lnTo>
                  <a:lnTo>
                    <a:pt x="91249" y="21539"/>
                  </a:lnTo>
                  <a:lnTo>
                    <a:pt x="91808" y="22225"/>
                  </a:lnTo>
                  <a:lnTo>
                    <a:pt x="92379" y="22821"/>
                  </a:lnTo>
                  <a:lnTo>
                    <a:pt x="92671" y="23101"/>
                  </a:lnTo>
                  <a:lnTo>
                    <a:pt x="93446" y="23698"/>
                  </a:lnTo>
                  <a:lnTo>
                    <a:pt x="98818" y="28130"/>
                  </a:lnTo>
                  <a:lnTo>
                    <a:pt x="99834" y="29171"/>
                  </a:lnTo>
                  <a:lnTo>
                    <a:pt x="105397" y="36639"/>
                  </a:lnTo>
                  <a:lnTo>
                    <a:pt x="111366" y="41871"/>
                  </a:lnTo>
                  <a:lnTo>
                    <a:pt x="115735" y="48679"/>
                  </a:lnTo>
                  <a:lnTo>
                    <a:pt x="123571" y="62572"/>
                  </a:lnTo>
                  <a:lnTo>
                    <a:pt x="130225" y="77076"/>
                  </a:lnTo>
                  <a:lnTo>
                    <a:pt x="136309" y="91846"/>
                  </a:lnTo>
                  <a:lnTo>
                    <a:pt x="142494" y="106540"/>
                  </a:lnTo>
                  <a:lnTo>
                    <a:pt x="157746" y="137464"/>
                  </a:lnTo>
                  <a:lnTo>
                    <a:pt x="175298" y="167157"/>
                  </a:lnTo>
                  <a:lnTo>
                    <a:pt x="194805" y="195630"/>
                  </a:lnTo>
                  <a:lnTo>
                    <a:pt x="215900" y="222923"/>
                  </a:lnTo>
                  <a:lnTo>
                    <a:pt x="240868" y="256844"/>
                  </a:lnTo>
                  <a:lnTo>
                    <a:pt x="262343" y="298310"/>
                  </a:lnTo>
                  <a:lnTo>
                    <a:pt x="268998" y="341312"/>
                  </a:lnTo>
                  <a:lnTo>
                    <a:pt x="268998" y="290931"/>
                  </a:lnTo>
                  <a:lnTo>
                    <a:pt x="263385" y="273494"/>
                  </a:lnTo>
                  <a:lnTo>
                    <a:pt x="249415" y="248767"/>
                  </a:lnTo>
                  <a:lnTo>
                    <a:pt x="227355" y="219278"/>
                  </a:lnTo>
                  <a:lnTo>
                    <a:pt x="205092" y="190309"/>
                  </a:lnTo>
                  <a:lnTo>
                    <a:pt x="183769" y="160629"/>
                  </a:lnTo>
                  <a:lnTo>
                    <a:pt x="164503" y="129032"/>
                  </a:lnTo>
                  <a:lnTo>
                    <a:pt x="150660" y="99529"/>
                  </a:lnTo>
                  <a:lnTo>
                    <a:pt x="137553" y="69392"/>
                  </a:lnTo>
                  <a:lnTo>
                    <a:pt x="121704" y="41148"/>
                  </a:lnTo>
                  <a:lnTo>
                    <a:pt x="99580" y="17322"/>
                  </a:lnTo>
                  <a:lnTo>
                    <a:pt x="105905" y="14376"/>
                  </a:lnTo>
                  <a:lnTo>
                    <a:pt x="112369" y="11353"/>
                  </a:lnTo>
                  <a:lnTo>
                    <a:pt x="119164" y="8166"/>
                  </a:lnTo>
                  <a:lnTo>
                    <a:pt x="138315" y="9918"/>
                  </a:lnTo>
                  <a:lnTo>
                    <a:pt x="157467" y="19329"/>
                  </a:lnTo>
                  <a:lnTo>
                    <a:pt x="204787" y="55905"/>
                  </a:lnTo>
                  <a:lnTo>
                    <a:pt x="253111" y="108267"/>
                  </a:lnTo>
                  <a:lnTo>
                    <a:pt x="288798" y="167868"/>
                  </a:lnTo>
                  <a:lnTo>
                    <a:pt x="313588" y="230454"/>
                  </a:lnTo>
                  <a:lnTo>
                    <a:pt x="330657" y="292887"/>
                  </a:lnTo>
                  <a:lnTo>
                    <a:pt x="331927" y="321805"/>
                  </a:lnTo>
                  <a:lnTo>
                    <a:pt x="331927" y="251955"/>
                  </a:lnTo>
                  <a:lnTo>
                    <a:pt x="316865" y="209740"/>
                  </a:lnTo>
                  <a:lnTo>
                    <a:pt x="301586" y="174650"/>
                  </a:lnTo>
                  <a:lnTo>
                    <a:pt x="266103" y="111531"/>
                  </a:lnTo>
                  <a:lnTo>
                    <a:pt x="218922" y="56629"/>
                  </a:lnTo>
                  <a:lnTo>
                    <a:pt x="167919" y="13322"/>
                  </a:lnTo>
                  <a:lnTo>
                    <a:pt x="138239" y="0"/>
                  </a:lnTo>
                  <a:lnTo>
                    <a:pt x="108267" y="2489"/>
                  </a:lnTo>
                  <a:lnTo>
                    <a:pt x="103212" y="4699"/>
                  </a:lnTo>
                  <a:lnTo>
                    <a:pt x="96951" y="7797"/>
                  </a:lnTo>
                  <a:lnTo>
                    <a:pt x="93243" y="11353"/>
                  </a:lnTo>
                  <a:lnTo>
                    <a:pt x="92900" y="10922"/>
                  </a:lnTo>
                  <a:lnTo>
                    <a:pt x="92544" y="10515"/>
                  </a:lnTo>
                  <a:lnTo>
                    <a:pt x="87312" y="5473"/>
                  </a:lnTo>
                  <a:lnTo>
                    <a:pt x="80835" y="3263"/>
                  </a:lnTo>
                  <a:lnTo>
                    <a:pt x="74206" y="3492"/>
                  </a:lnTo>
                  <a:lnTo>
                    <a:pt x="40157" y="27749"/>
                  </a:lnTo>
                  <a:lnTo>
                    <a:pt x="12407" y="76428"/>
                  </a:lnTo>
                  <a:lnTo>
                    <a:pt x="0" y="130848"/>
                  </a:lnTo>
                  <a:lnTo>
                    <a:pt x="914" y="178917"/>
                  </a:lnTo>
                  <a:lnTo>
                    <a:pt x="9588" y="225348"/>
                  </a:lnTo>
                  <a:lnTo>
                    <a:pt x="26098" y="268732"/>
                  </a:lnTo>
                  <a:lnTo>
                    <a:pt x="50533" y="307682"/>
                  </a:lnTo>
                  <a:lnTo>
                    <a:pt x="82956" y="340779"/>
                  </a:lnTo>
                  <a:lnTo>
                    <a:pt x="123482" y="366636"/>
                  </a:lnTo>
                  <a:lnTo>
                    <a:pt x="185115" y="390728"/>
                  </a:lnTo>
                  <a:lnTo>
                    <a:pt x="250405" y="399554"/>
                  </a:lnTo>
                  <a:lnTo>
                    <a:pt x="261175" y="397332"/>
                  </a:lnTo>
                  <a:lnTo>
                    <a:pt x="280644" y="393319"/>
                  </a:lnTo>
                  <a:lnTo>
                    <a:pt x="308584" y="378180"/>
                  </a:lnTo>
                  <a:lnTo>
                    <a:pt x="330149" y="355498"/>
                  </a:lnTo>
                  <a:lnTo>
                    <a:pt x="341210" y="326644"/>
                  </a:lnTo>
                  <a:close/>
                </a:path>
              </a:pathLst>
            </a:custGeom>
            <a:solidFill>
              <a:srgbClr val="00F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39393" y="2037534"/>
              <a:ext cx="310634" cy="36362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835390" y="2339441"/>
            <a:ext cx="421640" cy="315595"/>
            <a:chOff x="10835390" y="2339441"/>
            <a:chExt cx="421640" cy="315595"/>
          </a:xfrm>
        </p:grpSpPr>
        <p:sp>
          <p:nvSpPr>
            <p:cNvPr id="15" name="object 15"/>
            <p:cNvSpPr/>
            <p:nvPr/>
          </p:nvSpPr>
          <p:spPr>
            <a:xfrm>
              <a:off x="10835386" y="2339453"/>
              <a:ext cx="421640" cy="315595"/>
            </a:xfrm>
            <a:custGeom>
              <a:avLst/>
              <a:gdLst/>
              <a:ahLst/>
              <a:cxnLst/>
              <a:rect l="l" t="t" r="r" b="b"/>
              <a:pathLst>
                <a:path w="421640" h="315594">
                  <a:moveTo>
                    <a:pt x="421271" y="79971"/>
                  </a:moveTo>
                  <a:lnTo>
                    <a:pt x="413372" y="53670"/>
                  </a:lnTo>
                  <a:lnTo>
                    <a:pt x="413372" y="93065"/>
                  </a:lnTo>
                  <a:lnTo>
                    <a:pt x="411441" y="104978"/>
                  </a:lnTo>
                  <a:lnTo>
                    <a:pt x="408076" y="99212"/>
                  </a:lnTo>
                  <a:lnTo>
                    <a:pt x="408076" y="125920"/>
                  </a:lnTo>
                  <a:lnTo>
                    <a:pt x="405472" y="142100"/>
                  </a:lnTo>
                  <a:lnTo>
                    <a:pt x="383247" y="190131"/>
                  </a:lnTo>
                  <a:lnTo>
                    <a:pt x="352399" y="232854"/>
                  </a:lnTo>
                  <a:lnTo>
                    <a:pt x="318630" y="265988"/>
                  </a:lnTo>
                  <a:lnTo>
                    <a:pt x="278561" y="289204"/>
                  </a:lnTo>
                  <a:lnTo>
                    <a:pt x="230339" y="303174"/>
                  </a:lnTo>
                  <a:lnTo>
                    <a:pt x="178790" y="307695"/>
                  </a:lnTo>
                  <a:lnTo>
                    <a:pt x="128701" y="302552"/>
                  </a:lnTo>
                  <a:lnTo>
                    <a:pt x="84886" y="287515"/>
                  </a:lnTo>
                  <a:lnTo>
                    <a:pt x="60375" y="272580"/>
                  </a:lnTo>
                  <a:lnTo>
                    <a:pt x="28956" y="247713"/>
                  </a:lnTo>
                  <a:lnTo>
                    <a:pt x="9766" y="220230"/>
                  </a:lnTo>
                  <a:lnTo>
                    <a:pt x="20523" y="200088"/>
                  </a:lnTo>
                  <a:lnTo>
                    <a:pt x="21920" y="197459"/>
                  </a:lnTo>
                  <a:lnTo>
                    <a:pt x="23202" y="196951"/>
                  </a:lnTo>
                  <a:lnTo>
                    <a:pt x="22618" y="196634"/>
                  </a:lnTo>
                  <a:lnTo>
                    <a:pt x="24206" y="194729"/>
                  </a:lnTo>
                  <a:lnTo>
                    <a:pt x="23266" y="194233"/>
                  </a:lnTo>
                  <a:lnTo>
                    <a:pt x="26174" y="192214"/>
                  </a:lnTo>
                  <a:lnTo>
                    <a:pt x="26301" y="192049"/>
                  </a:lnTo>
                  <a:lnTo>
                    <a:pt x="28270" y="191287"/>
                  </a:lnTo>
                  <a:lnTo>
                    <a:pt x="30340" y="190373"/>
                  </a:lnTo>
                  <a:lnTo>
                    <a:pt x="36664" y="187109"/>
                  </a:lnTo>
                  <a:lnTo>
                    <a:pt x="42799" y="183489"/>
                  </a:lnTo>
                  <a:lnTo>
                    <a:pt x="49009" y="179933"/>
                  </a:lnTo>
                  <a:lnTo>
                    <a:pt x="55575" y="176872"/>
                  </a:lnTo>
                  <a:lnTo>
                    <a:pt x="69443" y="172339"/>
                  </a:lnTo>
                  <a:lnTo>
                    <a:pt x="83629" y="168948"/>
                  </a:lnTo>
                  <a:lnTo>
                    <a:pt x="97942" y="166014"/>
                  </a:lnTo>
                  <a:lnTo>
                    <a:pt x="112179" y="162877"/>
                  </a:lnTo>
                  <a:lnTo>
                    <a:pt x="145046" y="153263"/>
                  </a:lnTo>
                  <a:lnTo>
                    <a:pt x="177406" y="141033"/>
                  </a:lnTo>
                  <a:lnTo>
                    <a:pt x="209016" y="126885"/>
                  </a:lnTo>
                  <a:lnTo>
                    <a:pt x="239610" y="111506"/>
                  </a:lnTo>
                  <a:lnTo>
                    <a:pt x="279806" y="92354"/>
                  </a:lnTo>
                  <a:lnTo>
                    <a:pt x="326250" y="78486"/>
                  </a:lnTo>
                  <a:lnTo>
                    <a:pt x="370776" y="80987"/>
                  </a:lnTo>
                  <a:lnTo>
                    <a:pt x="405244" y="111010"/>
                  </a:lnTo>
                  <a:lnTo>
                    <a:pt x="406933" y="114020"/>
                  </a:lnTo>
                  <a:lnTo>
                    <a:pt x="408076" y="125920"/>
                  </a:lnTo>
                  <a:lnTo>
                    <a:pt x="408076" y="99212"/>
                  </a:lnTo>
                  <a:lnTo>
                    <a:pt x="375551" y="76454"/>
                  </a:lnTo>
                  <a:lnTo>
                    <a:pt x="346786" y="69837"/>
                  </a:lnTo>
                  <a:lnTo>
                    <a:pt x="317614" y="70294"/>
                  </a:lnTo>
                  <a:lnTo>
                    <a:pt x="289026" y="76733"/>
                  </a:lnTo>
                  <a:lnTo>
                    <a:pt x="262001" y="88112"/>
                  </a:lnTo>
                  <a:lnTo>
                    <a:pt x="230162" y="104724"/>
                  </a:lnTo>
                  <a:lnTo>
                    <a:pt x="198259" y="120700"/>
                  </a:lnTo>
                  <a:lnTo>
                    <a:pt x="165658" y="135140"/>
                  </a:lnTo>
                  <a:lnTo>
                    <a:pt x="131775" y="147180"/>
                  </a:lnTo>
                  <a:lnTo>
                    <a:pt x="101473" y="154876"/>
                  </a:lnTo>
                  <a:lnTo>
                    <a:pt x="71005" y="162356"/>
                  </a:lnTo>
                  <a:lnTo>
                    <a:pt x="42024" y="173177"/>
                  </a:lnTo>
                  <a:lnTo>
                    <a:pt x="19113" y="188912"/>
                  </a:lnTo>
                  <a:lnTo>
                    <a:pt x="16129" y="189382"/>
                  </a:lnTo>
                  <a:lnTo>
                    <a:pt x="14732" y="182664"/>
                  </a:lnTo>
                  <a:lnTo>
                    <a:pt x="12750" y="173926"/>
                  </a:lnTo>
                  <a:lnTo>
                    <a:pt x="11493" y="164922"/>
                  </a:lnTo>
                  <a:lnTo>
                    <a:pt x="12115" y="156641"/>
                  </a:lnTo>
                  <a:lnTo>
                    <a:pt x="18465" y="143992"/>
                  </a:lnTo>
                  <a:lnTo>
                    <a:pt x="51854" y="111734"/>
                  </a:lnTo>
                  <a:lnTo>
                    <a:pt x="107797" y="69278"/>
                  </a:lnTo>
                  <a:lnTo>
                    <a:pt x="170891" y="38633"/>
                  </a:lnTo>
                  <a:lnTo>
                    <a:pt x="235610" y="21196"/>
                  </a:lnTo>
                  <a:lnTo>
                    <a:pt x="302031" y="11620"/>
                  </a:lnTo>
                  <a:lnTo>
                    <a:pt x="331216" y="10071"/>
                  </a:lnTo>
                  <a:lnTo>
                    <a:pt x="358419" y="13589"/>
                  </a:lnTo>
                  <a:lnTo>
                    <a:pt x="382231" y="25044"/>
                  </a:lnTo>
                  <a:lnTo>
                    <a:pt x="401243" y="47320"/>
                  </a:lnTo>
                  <a:lnTo>
                    <a:pt x="413372" y="93065"/>
                  </a:lnTo>
                  <a:lnTo>
                    <a:pt x="413372" y="53670"/>
                  </a:lnTo>
                  <a:lnTo>
                    <a:pt x="372910" y="10071"/>
                  </a:lnTo>
                  <a:lnTo>
                    <a:pt x="329247" y="0"/>
                  </a:lnTo>
                  <a:lnTo>
                    <a:pt x="289407" y="2006"/>
                  </a:lnTo>
                  <a:lnTo>
                    <a:pt x="249643" y="8737"/>
                  </a:lnTo>
                  <a:lnTo>
                    <a:pt x="177165" y="27355"/>
                  </a:lnTo>
                  <a:lnTo>
                    <a:pt x="109118" y="58115"/>
                  </a:lnTo>
                  <a:lnTo>
                    <a:pt x="53568" y="96913"/>
                  </a:lnTo>
                  <a:lnTo>
                    <a:pt x="7912" y="146164"/>
                  </a:lnTo>
                  <a:lnTo>
                    <a:pt x="3670" y="174485"/>
                  </a:lnTo>
                  <a:lnTo>
                    <a:pt x="6527" y="184810"/>
                  </a:lnTo>
                  <a:lnTo>
                    <a:pt x="11137" y="194183"/>
                  </a:lnTo>
                  <a:lnTo>
                    <a:pt x="11569" y="194449"/>
                  </a:lnTo>
                  <a:lnTo>
                    <a:pt x="9448" y="195249"/>
                  </a:lnTo>
                  <a:lnTo>
                    <a:pt x="4178" y="198983"/>
                  </a:lnTo>
                  <a:lnTo>
                    <a:pt x="965" y="204800"/>
                  </a:lnTo>
                  <a:lnTo>
                    <a:pt x="0" y="211061"/>
                  </a:lnTo>
                  <a:lnTo>
                    <a:pt x="584" y="221221"/>
                  </a:lnTo>
                  <a:lnTo>
                    <a:pt x="35344" y="265938"/>
                  </a:lnTo>
                  <a:lnTo>
                    <a:pt x="79502" y="294982"/>
                  </a:lnTo>
                  <a:lnTo>
                    <a:pt x="150495" y="313905"/>
                  </a:lnTo>
                  <a:lnTo>
                    <a:pt x="198145" y="315125"/>
                  </a:lnTo>
                  <a:lnTo>
                    <a:pt x="244856" y="307860"/>
                  </a:lnTo>
                  <a:lnTo>
                    <a:pt x="288886" y="291934"/>
                  </a:lnTo>
                  <a:lnTo>
                    <a:pt x="328536" y="267182"/>
                  </a:lnTo>
                  <a:lnTo>
                    <a:pt x="362077" y="233426"/>
                  </a:lnTo>
                  <a:lnTo>
                    <a:pt x="398983" y="176009"/>
                  </a:lnTo>
                  <a:lnTo>
                    <a:pt x="421144" y="111734"/>
                  </a:lnTo>
                  <a:lnTo>
                    <a:pt x="421271" y="79971"/>
                  </a:lnTo>
                  <a:close/>
                </a:path>
              </a:pathLst>
            </a:custGeom>
            <a:solidFill>
              <a:srgbClr val="00F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61252" y="2370855"/>
              <a:ext cx="379748" cy="2473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42028" y="2421114"/>
              <a:ext cx="305435" cy="207010"/>
            </a:xfrm>
            <a:custGeom>
              <a:avLst/>
              <a:gdLst/>
              <a:ahLst/>
              <a:cxnLst/>
              <a:rect l="l" t="t" r="r" b="b"/>
              <a:pathLst>
                <a:path w="305434" h="207010">
                  <a:moveTo>
                    <a:pt x="147320" y="177723"/>
                  </a:moveTo>
                  <a:lnTo>
                    <a:pt x="102997" y="192163"/>
                  </a:lnTo>
                  <a:lnTo>
                    <a:pt x="51396" y="201625"/>
                  </a:lnTo>
                  <a:lnTo>
                    <a:pt x="0" y="206578"/>
                  </a:lnTo>
                  <a:lnTo>
                    <a:pt x="47409" y="203136"/>
                  </a:lnTo>
                  <a:lnTo>
                    <a:pt x="93764" y="195110"/>
                  </a:lnTo>
                  <a:lnTo>
                    <a:pt x="137998" y="181978"/>
                  </a:lnTo>
                  <a:lnTo>
                    <a:pt x="147320" y="177723"/>
                  </a:lnTo>
                  <a:close/>
                </a:path>
                <a:path w="305434" h="207010">
                  <a:moveTo>
                    <a:pt x="159626" y="172097"/>
                  </a:moveTo>
                  <a:lnTo>
                    <a:pt x="147320" y="177723"/>
                  </a:lnTo>
                  <a:lnTo>
                    <a:pt x="152514" y="176034"/>
                  </a:lnTo>
                  <a:lnTo>
                    <a:pt x="159626" y="172097"/>
                  </a:lnTo>
                  <a:close/>
                </a:path>
                <a:path w="305434" h="207010">
                  <a:moveTo>
                    <a:pt x="193954" y="153136"/>
                  </a:moveTo>
                  <a:lnTo>
                    <a:pt x="159626" y="172097"/>
                  </a:lnTo>
                  <a:lnTo>
                    <a:pt x="179006" y="163245"/>
                  </a:lnTo>
                  <a:lnTo>
                    <a:pt x="193954" y="153136"/>
                  </a:lnTo>
                  <a:close/>
                </a:path>
                <a:path w="305434" h="207010">
                  <a:moveTo>
                    <a:pt x="200202" y="148907"/>
                  </a:moveTo>
                  <a:lnTo>
                    <a:pt x="193954" y="153136"/>
                  </a:lnTo>
                  <a:lnTo>
                    <a:pt x="197612" y="151117"/>
                  </a:lnTo>
                  <a:lnTo>
                    <a:pt x="200202" y="148907"/>
                  </a:lnTo>
                  <a:close/>
                </a:path>
                <a:path w="305434" h="207010">
                  <a:moveTo>
                    <a:pt x="289483" y="21996"/>
                  </a:moveTo>
                  <a:lnTo>
                    <a:pt x="274675" y="59512"/>
                  </a:lnTo>
                  <a:lnTo>
                    <a:pt x="254165" y="94107"/>
                  </a:lnTo>
                  <a:lnTo>
                    <a:pt x="228358" y="124929"/>
                  </a:lnTo>
                  <a:lnTo>
                    <a:pt x="200202" y="148907"/>
                  </a:lnTo>
                  <a:lnTo>
                    <a:pt x="215734" y="138391"/>
                  </a:lnTo>
                  <a:lnTo>
                    <a:pt x="247116" y="106908"/>
                  </a:lnTo>
                  <a:lnTo>
                    <a:pt x="272046" y="68275"/>
                  </a:lnTo>
                  <a:lnTo>
                    <a:pt x="289483" y="21996"/>
                  </a:lnTo>
                  <a:close/>
                </a:path>
                <a:path w="305434" h="207010">
                  <a:moveTo>
                    <a:pt x="305435" y="4203"/>
                  </a:moveTo>
                  <a:lnTo>
                    <a:pt x="304139" y="0"/>
                  </a:lnTo>
                  <a:lnTo>
                    <a:pt x="301599" y="3594"/>
                  </a:lnTo>
                  <a:lnTo>
                    <a:pt x="300964" y="7493"/>
                  </a:lnTo>
                  <a:lnTo>
                    <a:pt x="302260" y="11696"/>
                  </a:lnTo>
                  <a:lnTo>
                    <a:pt x="304812" y="8102"/>
                  </a:lnTo>
                  <a:lnTo>
                    <a:pt x="305435" y="4203"/>
                  </a:lnTo>
                  <a:close/>
                </a:path>
              </a:pathLst>
            </a:custGeom>
            <a:solidFill>
              <a:srgbClr val="00F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86313" y="2423042"/>
              <a:ext cx="353600" cy="219316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45046" y="2195290"/>
            <a:ext cx="1512947" cy="72140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6185" marR="5080" indent="-1214120">
              <a:lnSpc>
                <a:spcPct val="116100"/>
              </a:lnSpc>
              <a:spcBef>
                <a:spcPts val="95"/>
              </a:spcBef>
            </a:pPr>
            <a:r>
              <a:rPr sz="3500" spc="-185" dirty="0">
                <a:solidFill>
                  <a:srgbClr val="00F14D"/>
                </a:solidFill>
              </a:rPr>
              <a:t>Caffine</a:t>
            </a:r>
            <a:r>
              <a:rPr sz="3500" spc="-320" dirty="0">
                <a:solidFill>
                  <a:srgbClr val="00F14D"/>
                </a:solidFill>
              </a:rPr>
              <a:t> </a:t>
            </a:r>
            <a:r>
              <a:rPr sz="3500" spc="-300" dirty="0">
                <a:solidFill>
                  <a:srgbClr val="00F14D"/>
                </a:solidFill>
              </a:rPr>
              <a:t>&amp;Vitamins</a:t>
            </a:r>
            <a:r>
              <a:rPr sz="3500" spc="-315" dirty="0">
                <a:solidFill>
                  <a:srgbClr val="00F14D"/>
                </a:solidFill>
              </a:rPr>
              <a:t> </a:t>
            </a:r>
            <a:r>
              <a:rPr sz="3500" spc="-254" dirty="0">
                <a:solidFill>
                  <a:srgbClr val="00F14D"/>
                </a:solidFill>
              </a:rPr>
              <a:t>are</a:t>
            </a:r>
            <a:r>
              <a:rPr sz="3500" spc="-315" dirty="0">
                <a:solidFill>
                  <a:srgbClr val="00F14D"/>
                </a:solidFill>
              </a:rPr>
              <a:t> </a:t>
            </a:r>
            <a:r>
              <a:rPr sz="3500" spc="-190" dirty="0">
                <a:solidFill>
                  <a:srgbClr val="00F14D"/>
                </a:solidFill>
              </a:rPr>
              <a:t>the</a:t>
            </a:r>
            <a:r>
              <a:rPr sz="3500" spc="-315" dirty="0">
                <a:solidFill>
                  <a:srgbClr val="00F14D"/>
                </a:solidFill>
              </a:rPr>
              <a:t> </a:t>
            </a:r>
            <a:r>
              <a:rPr sz="3500" spc="-150" dirty="0">
                <a:solidFill>
                  <a:srgbClr val="00F14D"/>
                </a:solidFill>
              </a:rPr>
              <a:t>most </a:t>
            </a:r>
            <a:r>
              <a:rPr sz="3500" spc="-215" dirty="0">
                <a:solidFill>
                  <a:srgbClr val="00F14D"/>
                </a:solidFill>
              </a:rPr>
              <a:t>desired</a:t>
            </a:r>
            <a:r>
              <a:rPr sz="3500" spc="-290" dirty="0">
                <a:solidFill>
                  <a:srgbClr val="00F14D"/>
                </a:solidFill>
              </a:rPr>
              <a:t> </a:t>
            </a:r>
            <a:r>
              <a:rPr sz="3500" spc="-105" dirty="0">
                <a:solidFill>
                  <a:srgbClr val="00F14D"/>
                </a:solidFill>
              </a:rPr>
              <a:t>ingredients</a:t>
            </a:r>
            <a:endParaRPr sz="3500"/>
          </a:p>
        </p:txBody>
      </p:sp>
      <p:sp>
        <p:nvSpPr>
          <p:cNvPr id="21" name="object 2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84012" rIns="0" bIns="0" rtlCol="0">
            <a:spAutoFit/>
          </a:bodyPr>
          <a:lstStyle/>
          <a:p>
            <a:pPr marL="1589405" marR="5080" indent="-739775">
              <a:lnSpc>
                <a:spcPct val="115799"/>
              </a:lnSpc>
              <a:spcBef>
                <a:spcPts val="100"/>
              </a:spcBef>
            </a:pPr>
            <a:r>
              <a:rPr sz="3400" spc="-250" dirty="0">
                <a:solidFill>
                  <a:srgbClr val="00F14D"/>
                </a:solidFill>
                <a:latin typeface="Arial Black"/>
                <a:cs typeface="Arial Black"/>
              </a:rPr>
              <a:t>Consumers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210" dirty="0">
                <a:solidFill>
                  <a:srgbClr val="00F14D"/>
                </a:solidFill>
                <a:latin typeface="Arial Black"/>
                <a:cs typeface="Arial Black"/>
              </a:rPr>
              <a:t>need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00F14D"/>
                </a:solidFill>
                <a:latin typeface="Arial Black"/>
                <a:cs typeface="Arial Black"/>
              </a:rPr>
              <a:t>more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40" dirty="0">
                <a:solidFill>
                  <a:srgbClr val="00F14D"/>
                </a:solidFill>
                <a:latin typeface="Arial Black"/>
                <a:cs typeface="Arial Black"/>
              </a:rPr>
              <a:t>natural </a:t>
            </a:r>
            <a:r>
              <a:rPr sz="3400" spc="-210" dirty="0">
                <a:solidFill>
                  <a:srgbClr val="00F14D"/>
                </a:solidFill>
                <a:latin typeface="Arial Black"/>
                <a:cs typeface="Arial Black"/>
              </a:rPr>
              <a:t>ingredients</a:t>
            </a:r>
            <a:r>
              <a:rPr sz="3400" spc="-295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55" dirty="0">
                <a:solidFill>
                  <a:srgbClr val="00F14D"/>
                </a:solidFill>
                <a:latin typeface="Arial Black"/>
                <a:cs typeface="Arial Black"/>
              </a:rPr>
              <a:t>in</a:t>
            </a:r>
            <a:r>
              <a:rPr sz="3400" spc="-295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85" dirty="0">
                <a:solidFill>
                  <a:srgbClr val="00F14D"/>
                </a:solidFill>
                <a:latin typeface="Arial Black"/>
                <a:cs typeface="Arial Black"/>
              </a:rPr>
              <a:t>the</a:t>
            </a:r>
            <a:r>
              <a:rPr sz="3400" spc="-29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400" spc="-10" dirty="0">
                <a:solidFill>
                  <a:srgbClr val="00F14D"/>
                </a:solidFill>
                <a:latin typeface="Arial Black"/>
                <a:cs typeface="Arial Black"/>
              </a:rPr>
              <a:t>drink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45" y="357509"/>
            <a:ext cx="8829674" cy="49720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8473" y="5143500"/>
            <a:ext cx="8401049" cy="47434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74348" y="7155417"/>
            <a:ext cx="1104265" cy="1236980"/>
          </a:xfrm>
          <a:custGeom>
            <a:avLst/>
            <a:gdLst/>
            <a:ahLst/>
            <a:cxnLst/>
            <a:rect l="l" t="t" r="r" b="b"/>
            <a:pathLst>
              <a:path w="1104265" h="1236979">
                <a:moveTo>
                  <a:pt x="338056" y="1236729"/>
                </a:moveTo>
                <a:lnTo>
                  <a:pt x="285825" y="1220925"/>
                </a:lnTo>
                <a:lnTo>
                  <a:pt x="26992" y="961676"/>
                </a:lnTo>
                <a:lnTo>
                  <a:pt x="1701" y="913743"/>
                </a:lnTo>
                <a:lnTo>
                  <a:pt x="0" y="895256"/>
                </a:lnTo>
                <a:lnTo>
                  <a:pt x="1900" y="876813"/>
                </a:lnTo>
                <a:lnTo>
                  <a:pt x="27691" y="829173"/>
                </a:lnTo>
                <a:lnTo>
                  <a:pt x="414484" y="446198"/>
                </a:lnTo>
                <a:lnTo>
                  <a:pt x="472863" y="415564"/>
                </a:lnTo>
                <a:lnTo>
                  <a:pt x="526588" y="409093"/>
                </a:lnTo>
                <a:lnTo>
                  <a:pt x="551467" y="407969"/>
                </a:lnTo>
                <a:lnTo>
                  <a:pt x="580002" y="405961"/>
                </a:lnTo>
                <a:lnTo>
                  <a:pt x="613262" y="403185"/>
                </a:lnTo>
                <a:lnTo>
                  <a:pt x="615992" y="345546"/>
                </a:lnTo>
                <a:lnTo>
                  <a:pt x="623220" y="290999"/>
                </a:lnTo>
                <a:lnTo>
                  <a:pt x="634788" y="239910"/>
                </a:lnTo>
                <a:lnTo>
                  <a:pt x="650541" y="192647"/>
                </a:lnTo>
                <a:lnTo>
                  <a:pt x="670319" y="149579"/>
                </a:lnTo>
                <a:lnTo>
                  <a:pt x="693968" y="111074"/>
                </a:lnTo>
                <a:lnTo>
                  <a:pt x="721328" y="77499"/>
                </a:lnTo>
                <a:lnTo>
                  <a:pt x="752244" y="49222"/>
                </a:lnTo>
                <a:lnTo>
                  <a:pt x="786559" y="26611"/>
                </a:lnTo>
                <a:lnTo>
                  <a:pt x="830263" y="8343"/>
                </a:lnTo>
                <a:lnTo>
                  <a:pt x="875308" y="0"/>
                </a:lnTo>
                <a:lnTo>
                  <a:pt x="920421" y="1538"/>
                </a:lnTo>
                <a:lnTo>
                  <a:pt x="964326" y="12918"/>
                </a:lnTo>
                <a:lnTo>
                  <a:pt x="1005752" y="34099"/>
                </a:lnTo>
                <a:lnTo>
                  <a:pt x="1012021" y="39146"/>
                </a:lnTo>
                <a:lnTo>
                  <a:pt x="896337" y="39146"/>
                </a:lnTo>
                <a:lnTo>
                  <a:pt x="850616" y="44022"/>
                </a:lnTo>
                <a:lnTo>
                  <a:pt x="805679" y="61652"/>
                </a:lnTo>
                <a:lnTo>
                  <a:pt x="772121" y="84391"/>
                </a:lnTo>
                <a:lnTo>
                  <a:pt x="742332" y="113657"/>
                </a:lnTo>
                <a:lnTo>
                  <a:pt x="716501" y="148981"/>
                </a:lnTo>
                <a:lnTo>
                  <a:pt x="694813" y="189896"/>
                </a:lnTo>
                <a:lnTo>
                  <a:pt x="677457" y="235935"/>
                </a:lnTo>
                <a:lnTo>
                  <a:pt x="664619" y="286630"/>
                </a:lnTo>
                <a:lnTo>
                  <a:pt x="656486" y="341514"/>
                </a:lnTo>
                <a:lnTo>
                  <a:pt x="653246" y="400119"/>
                </a:lnTo>
                <a:lnTo>
                  <a:pt x="789121" y="400119"/>
                </a:lnTo>
                <a:lnTo>
                  <a:pt x="790047" y="400312"/>
                </a:lnTo>
                <a:lnTo>
                  <a:pt x="820341" y="420738"/>
                </a:lnTo>
                <a:lnTo>
                  <a:pt x="828237" y="432370"/>
                </a:lnTo>
                <a:lnTo>
                  <a:pt x="753921" y="432370"/>
                </a:lnTo>
                <a:lnTo>
                  <a:pt x="575572" y="445914"/>
                </a:lnTo>
                <a:lnTo>
                  <a:pt x="505953" y="450402"/>
                </a:lnTo>
                <a:lnTo>
                  <a:pt x="461224" y="461760"/>
                </a:lnTo>
                <a:lnTo>
                  <a:pt x="55754" y="857555"/>
                </a:lnTo>
                <a:lnTo>
                  <a:pt x="39897" y="895463"/>
                </a:lnTo>
                <a:lnTo>
                  <a:pt x="40863" y="906092"/>
                </a:lnTo>
                <a:lnTo>
                  <a:pt x="299859" y="1181010"/>
                </a:lnTo>
                <a:lnTo>
                  <a:pt x="337796" y="1196266"/>
                </a:lnTo>
                <a:lnTo>
                  <a:pt x="417574" y="1196266"/>
                </a:lnTo>
                <a:lnTo>
                  <a:pt x="404013" y="1209694"/>
                </a:lnTo>
                <a:lnTo>
                  <a:pt x="389765" y="1221268"/>
                </a:lnTo>
                <a:lnTo>
                  <a:pt x="373753" y="1229744"/>
                </a:lnTo>
                <a:lnTo>
                  <a:pt x="356383" y="1234954"/>
                </a:lnTo>
                <a:lnTo>
                  <a:pt x="338056" y="1236729"/>
                </a:lnTo>
                <a:close/>
              </a:path>
              <a:path w="1104265" h="1236979">
                <a:moveTo>
                  <a:pt x="926332" y="556461"/>
                </a:moveTo>
                <a:lnTo>
                  <a:pt x="842166" y="556461"/>
                </a:lnTo>
                <a:lnTo>
                  <a:pt x="890213" y="532219"/>
                </a:lnTo>
                <a:lnTo>
                  <a:pt x="933293" y="501142"/>
                </a:lnTo>
                <a:lnTo>
                  <a:pt x="971009" y="464381"/>
                </a:lnTo>
                <a:lnTo>
                  <a:pt x="1002968" y="423090"/>
                </a:lnTo>
                <a:lnTo>
                  <a:pt x="1028773" y="378422"/>
                </a:lnTo>
                <a:lnTo>
                  <a:pt x="1047554" y="332435"/>
                </a:lnTo>
                <a:lnTo>
                  <a:pt x="1059901" y="283698"/>
                </a:lnTo>
                <a:lnTo>
                  <a:pt x="1064637" y="234175"/>
                </a:lnTo>
                <a:lnTo>
                  <a:pt x="1060586" y="185830"/>
                </a:lnTo>
                <a:lnTo>
                  <a:pt x="1046571" y="140626"/>
                </a:lnTo>
                <a:lnTo>
                  <a:pt x="1021414" y="100528"/>
                </a:lnTo>
                <a:lnTo>
                  <a:pt x="983939" y="67499"/>
                </a:lnTo>
                <a:lnTo>
                  <a:pt x="941293" y="46985"/>
                </a:lnTo>
                <a:lnTo>
                  <a:pt x="896337" y="39146"/>
                </a:lnTo>
                <a:lnTo>
                  <a:pt x="1012021" y="39146"/>
                </a:lnTo>
                <a:lnTo>
                  <a:pt x="1063866" y="91037"/>
                </a:lnTo>
                <a:lnTo>
                  <a:pt x="1083607" y="126629"/>
                </a:lnTo>
                <a:lnTo>
                  <a:pt x="1096988" y="166042"/>
                </a:lnTo>
                <a:lnTo>
                  <a:pt x="1103898" y="208580"/>
                </a:lnTo>
                <a:lnTo>
                  <a:pt x="1104224" y="253545"/>
                </a:lnTo>
                <a:lnTo>
                  <a:pt x="1097854" y="300243"/>
                </a:lnTo>
                <a:lnTo>
                  <a:pt x="1084676" y="347977"/>
                </a:lnTo>
                <a:lnTo>
                  <a:pt x="1064579" y="396050"/>
                </a:lnTo>
                <a:lnTo>
                  <a:pt x="1039437" y="440346"/>
                </a:lnTo>
                <a:lnTo>
                  <a:pt x="1008858" y="481813"/>
                </a:lnTo>
                <a:lnTo>
                  <a:pt x="973150" y="519542"/>
                </a:lnTo>
                <a:lnTo>
                  <a:pt x="932617" y="552622"/>
                </a:lnTo>
                <a:lnTo>
                  <a:pt x="926332" y="556461"/>
                </a:lnTo>
                <a:close/>
              </a:path>
              <a:path w="1104265" h="1236979">
                <a:moveTo>
                  <a:pt x="789121" y="400119"/>
                </a:moveTo>
                <a:lnTo>
                  <a:pt x="653246" y="400119"/>
                </a:lnTo>
                <a:lnTo>
                  <a:pt x="752661" y="392501"/>
                </a:lnTo>
                <a:lnTo>
                  <a:pt x="789121" y="400119"/>
                </a:lnTo>
                <a:close/>
              </a:path>
              <a:path w="1104265" h="1236979">
                <a:moveTo>
                  <a:pt x="888280" y="579705"/>
                </a:moveTo>
                <a:lnTo>
                  <a:pt x="711797" y="579705"/>
                </a:lnTo>
                <a:lnTo>
                  <a:pt x="742625" y="579220"/>
                </a:lnTo>
                <a:lnTo>
                  <a:pt x="772383" y="575969"/>
                </a:lnTo>
                <a:lnTo>
                  <a:pt x="801009" y="570091"/>
                </a:lnTo>
                <a:lnTo>
                  <a:pt x="808372" y="485472"/>
                </a:lnTo>
                <a:lnTo>
                  <a:pt x="803984" y="465393"/>
                </a:lnTo>
                <a:lnTo>
                  <a:pt x="792275" y="448550"/>
                </a:lnTo>
                <a:lnTo>
                  <a:pt x="775002" y="436892"/>
                </a:lnTo>
                <a:lnTo>
                  <a:pt x="753921" y="432370"/>
                </a:lnTo>
                <a:lnTo>
                  <a:pt x="828237" y="432370"/>
                </a:lnTo>
                <a:lnTo>
                  <a:pt x="840680" y="450702"/>
                </a:lnTo>
                <a:lnTo>
                  <a:pt x="848200" y="487130"/>
                </a:lnTo>
                <a:lnTo>
                  <a:pt x="842166" y="556461"/>
                </a:lnTo>
                <a:lnTo>
                  <a:pt x="926332" y="556461"/>
                </a:lnTo>
                <a:lnTo>
                  <a:pt x="888280" y="579705"/>
                </a:lnTo>
                <a:close/>
              </a:path>
              <a:path w="1104265" h="1236979">
                <a:moveTo>
                  <a:pt x="613495" y="708131"/>
                </a:moveTo>
                <a:lnTo>
                  <a:pt x="567553" y="694167"/>
                </a:lnTo>
                <a:lnTo>
                  <a:pt x="537031" y="656330"/>
                </a:lnTo>
                <a:lnTo>
                  <a:pt x="531179" y="625246"/>
                </a:lnTo>
                <a:lnTo>
                  <a:pt x="537367" y="594229"/>
                </a:lnTo>
                <a:lnTo>
                  <a:pt x="555566" y="567059"/>
                </a:lnTo>
                <a:lnTo>
                  <a:pt x="582664" y="549644"/>
                </a:lnTo>
                <a:lnTo>
                  <a:pt x="614053" y="543970"/>
                </a:lnTo>
                <a:lnTo>
                  <a:pt x="645360" y="550014"/>
                </a:lnTo>
                <a:lnTo>
                  <a:pt x="672210" y="567750"/>
                </a:lnTo>
                <a:lnTo>
                  <a:pt x="675136" y="570695"/>
                </a:lnTo>
                <a:lnTo>
                  <a:pt x="679962" y="577285"/>
                </a:lnTo>
                <a:lnTo>
                  <a:pt x="711797" y="579705"/>
                </a:lnTo>
                <a:lnTo>
                  <a:pt x="888280" y="579705"/>
                </a:lnTo>
                <a:lnTo>
                  <a:pt x="887564" y="580143"/>
                </a:lnTo>
                <a:lnTo>
                  <a:pt x="851782" y="595432"/>
                </a:lnTo>
                <a:lnTo>
                  <a:pt x="583620" y="595432"/>
                </a:lnTo>
                <a:lnTo>
                  <a:pt x="574236" y="609458"/>
                </a:lnTo>
                <a:lnTo>
                  <a:pt x="571042" y="625466"/>
                </a:lnTo>
                <a:lnTo>
                  <a:pt x="574048" y="641510"/>
                </a:lnTo>
                <a:lnTo>
                  <a:pt x="583266" y="655642"/>
                </a:lnTo>
                <a:lnTo>
                  <a:pt x="597202" y="664758"/>
                </a:lnTo>
                <a:lnTo>
                  <a:pt x="613438" y="667908"/>
                </a:lnTo>
                <a:lnTo>
                  <a:pt x="682812" y="667908"/>
                </a:lnTo>
                <a:lnTo>
                  <a:pt x="681808" y="670253"/>
                </a:lnTo>
                <a:lnTo>
                  <a:pt x="671546" y="684275"/>
                </a:lnTo>
                <a:lnTo>
                  <a:pt x="658976" y="694499"/>
                </a:lnTo>
                <a:lnTo>
                  <a:pt x="644874" y="701978"/>
                </a:lnTo>
                <a:lnTo>
                  <a:pt x="629595" y="706569"/>
                </a:lnTo>
                <a:lnTo>
                  <a:pt x="613495" y="708131"/>
                </a:lnTo>
                <a:close/>
              </a:path>
              <a:path w="1104265" h="1236979">
                <a:moveTo>
                  <a:pt x="682812" y="667908"/>
                </a:moveTo>
                <a:lnTo>
                  <a:pt x="613438" y="667908"/>
                </a:lnTo>
                <a:lnTo>
                  <a:pt x="629647" y="664984"/>
                </a:lnTo>
                <a:lnTo>
                  <a:pt x="643500" y="655875"/>
                </a:lnTo>
                <a:lnTo>
                  <a:pt x="650269" y="645860"/>
                </a:lnTo>
                <a:lnTo>
                  <a:pt x="654075" y="634249"/>
                </a:lnTo>
                <a:lnTo>
                  <a:pt x="655184" y="623002"/>
                </a:lnTo>
                <a:lnTo>
                  <a:pt x="653859" y="614080"/>
                </a:lnTo>
                <a:lnTo>
                  <a:pt x="637053" y="610743"/>
                </a:lnTo>
                <a:lnTo>
                  <a:pt x="620053" y="606658"/>
                </a:lnTo>
                <a:lnTo>
                  <a:pt x="602856" y="601793"/>
                </a:lnTo>
                <a:lnTo>
                  <a:pt x="584880" y="595916"/>
                </a:lnTo>
                <a:lnTo>
                  <a:pt x="584483" y="595467"/>
                </a:lnTo>
                <a:lnTo>
                  <a:pt x="583620" y="595432"/>
                </a:lnTo>
                <a:lnTo>
                  <a:pt x="851782" y="595432"/>
                </a:lnTo>
                <a:lnTo>
                  <a:pt x="838299" y="601193"/>
                </a:lnTo>
                <a:lnTo>
                  <a:pt x="837270" y="612352"/>
                </a:lnTo>
                <a:lnTo>
                  <a:pt x="797366" y="612352"/>
                </a:lnTo>
                <a:lnTo>
                  <a:pt x="779263" y="615741"/>
                </a:lnTo>
                <a:lnTo>
                  <a:pt x="760787" y="618262"/>
                </a:lnTo>
                <a:lnTo>
                  <a:pt x="749725" y="619184"/>
                </a:lnTo>
                <a:lnTo>
                  <a:pt x="695404" y="619184"/>
                </a:lnTo>
                <a:lnTo>
                  <a:pt x="693654" y="635281"/>
                </a:lnTo>
                <a:lnTo>
                  <a:pt x="689150" y="653113"/>
                </a:lnTo>
                <a:lnTo>
                  <a:pt x="682812" y="667908"/>
                </a:lnTo>
                <a:close/>
              </a:path>
              <a:path w="1104265" h="1236979">
                <a:moveTo>
                  <a:pt x="417574" y="1196266"/>
                </a:moveTo>
                <a:lnTo>
                  <a:pt x="337796" y="1196266"/>
                </a:lnTo>
                <a:lnTo>
                  <a:pt x="358306" y="1192579"/>
                </a:lnTo>
                <a:lnTo>
                  <a:pt x="375959" y="1181304"/>
                </a:lnTo>
                <a:lnTo>
                  <a:pt x="762786" y="798303"/>
                </a:lnTo>
                <a:lnTo>
                  <a:pt x="783573" y="758356"/>
                </a:lnTo>
                <a:lnTo>
                  <a:pt x="791284" y="675821"/>
                </a:lnTo>
                <a:lnTo>
                  <a:pt x="794010" y="645228"/>
                </a:lnTo>
                <a:lnTo>
                  <a:pt x="796735" y="618262"/>
                </a:lnTo>
                <a:lnTo>
                  <a:pt x="797366" y="612352"/>
                </a:lnTo>
                <a:lnTo>
                  <a:pt x="837270" y="612352"/>
                </a:lnTo>
                <a:lnTo>
                  <a:pt x="834773" y="639944"/>
                </a:lnTo>
                <a:lnTo>
                  <a:pt x="831637" y="675821"/>
                </a:lnTo>
                <a:lnTo>
                  <a:pt x="828994" y="708157"/>
                </a:lnTo>
                <a:lnTo>
                  <a:pt x="826782" y="738281"/>
                </a:lnTo>
                <a:lnTo>
                  <a:pt x="822163" y="768903"/>
                </a:lnTo>
                <a:lnTo>
                  <a:pt x="811420" y="798782"/>
                </a:lnTo>
                <a:lnTo>
                  <a:pt x="790840" y="826676"/>
                </a:lnTo>
                <a:lnTo>
                  <a:pt x="417574" y="1196266"/>
                </a:lnTo>
                <a:close/>
              </a:path>
              <a:path w="1104265" h="1236979">
                <a:moveTo>
                  <a:pt x="722673" y="620376"/>
                </a:moveTo>
                <a:lnTo>
                  <a:pt x="715919" y="620285"/>
                </a:lnTo>
                <a:lnTo>
                  <a:pt x="709110" y="620033"/>
                </a:lnTo>
                <a:lnTo>
                  <a:pt x="702265" y="619655"/>
                </a:lnTo>
                <a:lnTo>
                  <a:pt x="695404" y="619184"/>
                </a:lnTo>
                <a:lnTo>
                  <a:pt x="749725" y="619184"/>
                </a:lnTo>
                <a:lnTo>
                  <a:pt x="741927" y="619834"/>
                </a:lnTo>
                <a:lnTo>
                  <a:pt x="722673" y="620376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062" y="1556181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80" h="919480">
                <a:moveTo>
                  <a:pt x="616229" y="336816"/>
                </a:moveTo>
                <a:lnTo>
                  <a:pt x="608761" y="293281"/>
                </a:lnTo>
                <a:lnTo>
                  <a:pt x="593813" y="251307"/>
                </a:lnTo>
                <a:lnTo>
                  <a:pt x="585520" y="236728"/>
                </a:lnTo>
                <a:lnTo>
                  <a:pt x="585520" y="358838"/>
                </a:lnTo>
                <a:lnTo>
                  <a:pt x="581380" y="402158"/>
                </a:lnTo>
                <a:lnTo>
                  <a:pt x="568934" y="444169"/>
                </a:lnTo>
                <a:lnTo>
                  <a:pt x="548195" y="483603"/>
                </a:lnTo>
                <a:lnTo>
                  <a:pt x="519163" y="519163"/>
                </a:lnTo>
                <a:lnTo>
                  <a:pt x="483616" y="548195"/>
                </a:lnTo>
                <a:lnTo>
                  <a:pt x="444182" y="568934"/>
                </a:lnTo>
                <a:lnTo>
                  <a:pt x="402158" y="581367"/>
                </a:lnTo>
                <a:lnTo>
                  <a:pt x="358838" y="585520"/>
                </a:lnTo>
                <a:lnTo>
                  <a:pt x="315531" y="581367"/>
                </a:lnTo>
                <a:lnTo>
                  <a:pt x="273507" y="568934"/>
                </a:lnTo>
                <a:lnTo>
                  <a:pt x="234073" y="548195"/>
                </a:lnTo>
                <a:lnTo>
                  <a:pt x="198526" y="519163"/>
                </a:lnTo>
                <a:lnTo>
                  <a:pt x="169494" y="483603"/>
                </a:lnTo>
                <a:lnTo>
                  <a:pt x="148755" y="444169"/>
                </a:lnTo>
                <a:lnTo>
                  <a:pt x="136309" y="402158"/>
                </a:lnTo>
                <a:lnTo>
                  <a:pt x="132156" y="358838"/>
                </a:lnTo>
                <a:lnTo>
                  <a:pt x="136309" y="315518"/>
                </a:lnTo>
                <a:lnTo>
                  <a:pt x="148755" y="273507"/>
                </a:lnTo>
                <a:lnTo>
                  <a:pt x="169494" y="234073"/>
                </a:lnTo>
                <a:lnTo>
                  <a:pt x="198526" y="198513"/>
                </a:lnTo>
                <a:lnTo>
                  <a:pt x="234073" y="169481"/>
                </a:lnTo>
                <a:lnTo>
                  <a:pt x="273507" y="148742"/>
                </a:lnTo>
                <a:lnTo>
                  <a:pt x="315531" y="136309"/>
                </a:lnTo>
                <a:lnTo>
                  <a:pt x="358838" y="132156"/>
                </a:lnTo>
                <a:lnTo>
                  <a:pt x="402158" y="136309"/>
                </a:lnTo>
                <a:lnTo>
                  <a:pt x="444182" y="148742"/>
                </a:lnTo>
                <a:lnTo>
                  <a:pt x="483616" y="169481"/>
                </a:lnTo>
                <a:lnTo>
                  <a:pt x="519163" y="198513"/>
                </a:lnTo>
                <a:lnTo>
                  <a:pt x="548195" y="234073"/>
                </a:lnTo>
                <a:lnTo>
                  <a:pt x="568934" y="273507"/>
                </a:lnTo>
                <a:lnTo>
                  <a:pt x="581380" y="315518"/>
                </a:lnTo>
                <a:lnTo>
                  <a:pt x="585520" y="358838"/>
                </a:lnTo>
                <a:lnTo>
                  <a:pt x="585520" y="236728"/>
                </a:lnTo>
                <a:lnTo>
                  <a:pt x="571411" y="211912"/>
                </a:lnTo>
                <a:lnTo>
                  <a:pt x="541540" y="176136"/>
                </a:lnTo>
                <a:lnTo>
                  <a:pt x="505777" y="146265"/>
                </a:lnTo>
                <a:lnTo>
                  <a:pt x="480961" y="132156"/>
                </a:lnTo>
                <a:lnTo>
                  <a:pt x="466382" y="123863"/>
                </a:lnTo>
                <a:lnTo>
                  <a:pt x="424395" y="108927"/>
                </a:lnTo>
                <a:lnTo>
                  <a:pt x="380860" y="101460"/>
                </a:lnTo>
                <a:lnTo>
                  <a:pt x="336816" y="101460"/>
                </a:lnTo>
                <a:lnTo>
                  <a:pt x="293281" y="108927"/>
                </a:lnTo>
                <a:lnTo>
                  <a:pt x="251307" y="123863"/>
                </a:lnTo>
                <a:lnTo>
                  <a:pt x="211912" y="146265"/>
                </a:lnTo>
                <a:lnTo>
                  <a:pt x="176136" y="176136"/>
                </a:lnTo>
                <a:lnTo>
                  <a:pt x="146265" y="211912"/>
                </a:lnTo>
                <a:lnTo>
                  <a:pt x="123863" y="251307"/>
                </a:lnTo>
                <a:lnTo>
                  <a:pt x="108927" y="293281"/>
                </a:lnTo>
                <a:lnTo>
                  <a:pt x="101460" y="336816"/>
                </a:lnTo>
                <a:lnTo>
                  <a:pt x="101460" y="380860"/>
                </a:lnTo>
                <a:lnTo>
                  <a:pt x="108927" y="424395"/>
                </a:lnTo>
                <a:lnTo>
                  <a:pt x="123863" y="466382"/>
                </a:lnTo>
                <a:lnTo>
                  <a:pt x="146265" y="505764"/>
                </a:lnTo>
                <a:lnTo>
                  <a:pt x="176136" y="541540"/>
                </a:lnTo>
                <a:lnTo>
                  <a:pt x="211912" y="571411"/>
                </a:lnTo>
                <a:lnTo>
                  <a:pt x="251307" y="593813"/>
                </a:lnTo>
                <a:lnTo>
                  <a:pt x="293281" y="608749"/>
                </a:lnTo>
                <a:lnTo>
                  <a:pt x="336816" y="616216"/>
                </a:lnTo>
                <a:lnTo>
                  <a:pt x="380860" y="616216"/>
                </a:lnTo>
                <a:lnTo>
                  <a:pt x="424395" y="608749"/>
                </a:lnTo>
                <a:lnTo>
                  <a:pt x="466382" y="593813"/>
                </a:lnTo>
                <a:lnTo>
                  <a:pt x="480961" y="585520"/>
                </a:lnTo>
                <a:lnTo>
                  <a:pt x="505777" y="571411"/>
                </a:lnTo>
                <a:lnTo>
                  <a:pt x="541540" y="541540"/>
                </a:lnTo>
                <a:lnTo>
                  <a:pt x="571411" y="505764"/>
                </a:lnTo>
                <a:lnTo>
                  <a:pt x="593813" y="466382"/>
                </a:lnTo>
                <a:lnTo>
                  <a:pt x="608761" y="424395"/>
                </a:lnTo>
                <a:lnTo>
                  <a:pt x="616229" y="380860"/>
                </a:lnTo>
                <a:lnTo>
                  <a:pt x="616229" y="336816"/>
                </a:lnTo>
                <a:close/>
              </a:path>
              <a:path w="919480" h="919480">
                <a:moveTo>
                  <a:pt x="919187" y="833869"/>
                </a:moveTo>
                <a:lnTo>
                  <a:pt x="912990" y="801801"/>
                </a:lnTo>
                <a:lnTo>
                  <a:pt x="894321" y="773569"/>
                </a:lnTo>
                <a:lnTo>
                  <a:pt x="887539" y="766775"/>
                </a:lnTo>
                <a:lnTo>
                  <a:pt x="887539" y="833831"/>
                </a:lnTo>
                <a:lnTo>
                  <a:pt x="883589" y="853998"/>
                </a:lnTo>
                <a:lnTo>
                  <a:pt x="871740" y="871804"/>
                </a:lnTo>
                <a:lnTo>
                  <a:pt x="854011" y="883589"/>
                </a:lnTo>
                <a:lnTo>
                  <a:pt x="833831" y="887526"/>
                </a:lnTo>
                <a:lnTo>
                  <a:pt x="813663" y="883627"/>
                </a:lnTo>
                <a:lnTo>
                  <a:pt x="795921" y="871867"/>
                </a:lnTo>
                <a:lnTo>
                  <a:pt x="571093" y="647877"/>
                </a:lnTo>
                <a:lnTo>
                  <a:pt x="575881" y="644715"/>
                </a:lnTo>
                <a:lnTo>
                  <a:pt x="612622" y="612609"/>
                </a:lnTo>
                <a:lnTo>
                  <a:pt x="644715" y="575881"/>
                </a:lnTo>
                <a:lnTo>
                  <a:pt x="647865" y="571106"/>
                </a:lnTo>
                <a:lnTo>
                  <a:pt x="871867" y="795921"/>
                </a:lnTo>
                <a:lnTo>
                  <a:pt x="883627" y="813663"/>
                </a:lnTo>
                <a:lnTo>
                  <a:pt x="887539" y="833831"/>
                </a:lnTo>
                <a:lnTo>
                  <a:pt x="887539" y="766775"/>
                </a:lnTo>
                <a:lnTo>
                  <a:pt x="665695" y="544106"/>
                </a:lnTo>
                <a:lnTo>
                  <a:pt x="670979" y="536117"/>
                </a:lnTo>
                <a:lnTo>
                  <a:pt x="691413" y="493915"/>
                </a:lnTo>
                <a:lnTo>
                  <a:pt x="706005" y="449910"/>
                </a:lnTo>
                <a:lnTo>
                  <a:pt x="714756" y="404672"/>
                </a:lnTo>
                <a:lnTo>
                  <a:pt x="717677" y="358838"/>
                </a:lnTo>
                <a:lnTo>
                  <a:pt x="714756" y="313004"/>
                </a:lnTo>
                <a:lnTo>
                  <a:pt x="706005" y="267766"/>
                </a:lnTo>
                <a:lnTo>
                  <a:pt x="691413" y="223761"/>
                </a:lnTo>
                <a:lnTo>
                  <a:pt x="685228" y="210997"/>
                </a:lnTo>
                <a:lnTo>
                  <a:pt x="685228" y="336003"/>
                </a:lnTo>
                <a:lnTo>
                  <a:pt x="685228" y="381673"/>
                </a:lnTo>
                <a:lnTo>
                  <a:pt x="678891" y="426974"/>
                </a:lnTo>
                <a:lnTo>
                  <a:pt x="666229" y="471195"/>
                </a:lnTo>
                <a:lnTo>
                  <a:pt x="647230" y="513626"/>
                </a:lnTo>
                <a:lnTo>
                  <a:pt x="621893" y="553542"/>
                </a:lnTo>
                <a:lnTo>
                  <a:pt x="590232" y="590232"/>
                </a:lnTo>
                <a:lnTo>
                  <a:pt x="553554" y="621893"/>
                </a:lnTo>
                <a:lnTo>
                  <a:pt x="513626" y="647230"/>
                </a:lnTo>
                <a:lnTo>
                  <a:pt x="471195" y="666229"/>
                </a:lnTo>
                <a:lnTo>
                  <a:pt x="426974" y="678891"/>
                </a:lnTo>
                <a:lnTo>
                  <a:pt x="381673" y="685228"/>
                </a:lnTo>
                <a:lnTo>
                  <a:pt x="336016" y="685228"/>
                </a:lnTo>
                <a:lnTo>
                  <a:pt x="290703" y="678891"/>
                </a:lnTo>
                <a:lnTo>
                  <a:pt x="246481" y="666229"/>
                </a:lnTo>
                <a:lnTo>
                  <a:pt x="204050" y="647230"/>
                </a:lnTo>
                <a:lnTo>
                  <a:pt x="164134" y="621893"/>
                </a:lnTo>
                <a:lnTo>
                  <a:pt x="127444" y="590232"/>
                </a:lnTo>
                <a:lnTo>
                  <a:pt x="95783" y="553542"/>
                </a:lnTo>
                <a:lnTo>
                  <a:pt x="70446" y="513626"/>
                </a:lnTo>
                <a:lnTo>
                  <a:pt x="51447" y="471195"/>
                </a:lnTo>
                <a:lnTo>
                  <a:pt x="38785" y="426974"/>
                </a:lnTo>
                <a:lnTo>
                  <a:pt x="32461" y="381673"/>
                </a:lnTo>
                <a:lnTo>
                  <a:pt x="32461" y="336003"/>
                </a:lnTo>
                <a:lnTo>
                  <a:pt x="38785" y="290703"/>
                </a:lnTo>
                <a:lnTo>
                  <a:pt x="51447" y="246481"/>
                </a:lnTo>
                <a:lnTo>
                  <a:pt x="70446" y="204050"/>
                </a:lnTo>
                <a:lnTo>
                  <a:pt x="95783" y="164134"/>
                </a:lnTo>
                <a:lnTo>
                  <a:pt x="127444" y="127444"/>
                </a:lnTo>
                <a:lnTo>
                  <a:pt x="164134" y="95783"/>
                </a:lnTo>
                <a:lnTo>
                  <a:pt x="204050" y="70446"/>
                </a:lnTo>
                <a:lnTo>
                  <a:pt x="246481" y="51447"/>
                </a:lnTo>
                <a:lnTo>
                  <a:pt x="290703" y="38785"/>
                </a:lnTo>
                <a:lnTo>
                  <a:pt x="336016" y="32448"/>
                </a:lnTo>
                <a:lnTo>
                  <a:pt x="381673" y="32448"/>
                </a:lnTo>
                <a:lnTo>
                  <a:pt x="426974" y="38785"/>
                </a:lnTo>
                <a:lnTo>
                  <a:pt x="471195" y="51447"/>
                </a:lnTo>
                <a:lnTo>
                  <a:pt x="513626" y="70446"/>
                </a:lnTo>
                <a:lnTo>
                  <a:pt x="553554" y="95783"/>
                </a:lnTo>
                <a:lnTo>
                  <a:pt x="590232" y="127444"/>
                </a:lnTo>
                <a:lnTo>
                  <a:pt x="621893" y="164134"/>
                </a:lnTo>
                <a:lnTo>
                  <a:pt x="647230" y="204050"/>
                </a:lnTo>
                <a:lnTo>
                  <a:pt x="666229" y="246481"/>
                </a:lnTo>
                <a:lnTo>
                  <a:pt x="678891" y="290703"/>
                </a:lnTo>
                <a:lnTo>
                  <a:pt x="685228" y="336003"/>
                </a:lnTo>
                <a:lnTo>
                  <a:pt x="685228" y="210997"/>
                </a:lnTo>
                <a:lnTo>
                  <a:pt x="644715" y="141795"/>
                </a:lnTo>
                <a:lnTo>
                  <a:pt x="612622" y="105067"/>
                </a:lnTo>
                <a:lnTo>
                  <a:pt x="575881" y="72961"/>
                </a:lnTo>
                <a:lnTo>
                  <a:pt x="536117" y="46697"/>
                </a:lnTo>
                <a:lnTo>
                  <a:pt x="506691" y="32448"/>
                </a:lnTo>
                <a:lnTo>
                  <a:pt x="493928" y="26263"/>
                </a:lnTo>
                <a:lnTo>
                  <a:pt x="449910" y="11671"/>
                </a:lnTo>
                <a:lnTo>
                  <a:pt x="404672" y="2921"/>
                </a:lnTo>
                <a:lnTo>
                  <a:pt x="358838" y="0"/>
                </a:lnTo>
                <a:lnTo>
                  <a:pt x="313004" y="2921"/>
                </a:lnTo>
                <a:lnTo>
                  <a:pt x="267779" y="11671"/>
                </a:lnTo>
                <a:lnTo>
                  <a:pt x="223761" y="26263"/>
                </a:lnTo>
                <a:lnTo>
                  <a:pt x="181571" y="46697"/>
                </a:lnTo>
                <a:lnTo>
                  <a:pt x="141795" y="72961"/>
                </a:lnTo>
                <a:lnTo>
                  <a:pt x="105067" y="105067"/>
                </a:lnTo>
                <a:lnTo>
                  <a:pt x="72961" y="141795"/>
                </a:lnTo>
                <a:lnTo>
                  <a:pt x="46697" y="181559"/>
                </a:lnTo>
                <a:lnTo>
                  <a:pt x="26276" y="223761"/>
                </a:lnTo>
                <a:lnTo>
                  <a:pt x="11684" y="267766"/>
                </a:lnTo>
                <a:lnTo>
                  <a:pt x="2921" y="313004"/>
                </a:lnTo>
                <a:lnTo>
                  <a:pt x="0" y="358838"/>
                </a:lnTo>
                <a:lnTo>
                  <a:pt x="2921" y="404672"/>
                </a:lnTo>
                <a:lnTo>
                  <a:pt x="11684" y="449910"/>
                </a:lnTo>
                <a:lnTo>
                  <a:pt x="26276" y="493915"/>
                </a:lnTo>
                <a:lnTo>
                  <a:pt x="46697" y="536117"/>
                </a:lnTo>
                <a:lnTo>
                  <a:pt x="72961" y="575881"/>
                </a:lnTo>
                <a:lnTo>
                  <a:pt x="105067" y="612609"/>
                </a:lnTo>
                <a:lnTo>
                  <a:pt x="141795" y="644715"/>
                </a:lnTo>
                <a:lnTo>
                  <a:pt x="181571" y="670979"/>
                </a:lnTo>
                <a:lnTo>
                  <a:pt x="223761" y="691413"/>
                </a:lnTo>
                <a:lnTo>
                  <a:pt x="267779" y="706005"/>
                </a:lnTo>
                <a:lnTo>
                  <a:pt x="313004" y="714756"/>
                </a:lnTo>
                <a:lnTo>
                  <a:pt x="358838" y="717677"/>
                </a:lnTo>
                <a:lnTo>
                  <a:pt x="404672" y="714756"/>
                </a:lnTo>
                <a:lnTo>
                  <a:pt x="449910" y="706005"/>
                </a:lnTo>
                <a:lnTo>
                  <a:pt x="493928" y="691413"/>
                </a:lnTo>
                <a:lnTo>
                  <a:pt x="506691" y="685228"/>
                </a:lnTo>
                <a:lnTo>
                  <a:pt x="536117" y="670979"/>
                </a:lnTo>
                <a:lnTo>
                  <a:pt x="544106" y="665708"/>
                </a:lnTo>
                <a:lnTo>
                  <a:pt x="773569" y="894283"/>
                </a:lnTo>
                <a:lnTo>
                  <a:pt x="801801" y="912977"/>
                </a:lnTo>
                <a:lnTo>
                  <a:pt x="833869" y="919175"/>
                </a:lnTo>
                <a:lnTo>
                  <a:pt x="865936" y="912914"/>
                </a:lnTo>
                <a:lnTo>
                  <a:pt x="894194" y="894118"/>
                </a:lnTo>
                <a:lnTo>
                  <a:pt x="898563" y="887526"/>
                </a:lnTo>
                <a:lnTo>
                  <a:pt x="912914" y="865936"/>
                </a:lnTo>
                <a:lnTo>
                  <a:pt x="919187" y="833869"/>
                </a:lnTo>
                <a:close/>
              </a:path>
            </a:pathLst>
          </a:custGeom>
          <a:solidFill>
            <a:srgbClr val="00F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>
              <a:lnSpc>
                <a:spcPct val="115599"/>
              </a:lnSpc>
              <a:spcBef>
                <a:spcPts val="100"/>
              </a:spcBef>
            </a:pPr>
            <a:r>
              <a:rPr sz="3850" spc="-114" dirty="0">
                <a:solidFill>
                  <a:srgbClr val="00F14D"/>
                </a:solidFill>
                <a:latin typeface="Verdana"/>
                <a:cs typeface="Verdana"/>
              </a:rPr>
              <a:t>The</a:t>
            </a:r>
            <a:r>
              <a:rPr sz="3850" spc="-38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70" dirty="0">
                <a:solidFill>
                  <a:srgbClr val="00F14D"/>
                </a:solidFill>
                <a:latin typeface="Verdana"/>
                <a:cs typeface="Verdana"/>
              </a:rPr>
              <a:t>most</a:t>
            </a:r>
            <a:r>
              <a:rPr sz="3850" spc="-38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30" dirty="0">
                <a:solidFill>
                  <a:srgbClr val="00F14D"/>
                </a:solidFill>
                <a:latin typeface="Verdana"/>
                <a:cs typeface="Verdana"/>
              </a:rPr>
              <a:t>preferred</a:t>
            </a:r>
            <a:r>
              <a:rPr sz="3850" spc="-38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10" dirty="0">
                <a:solidFill>
                  <a:srgbClr val="00F14D"/>
                </a:solidFill>
                <a:latin typeface="Verdana"/>
                <a:cs typeface="Verdana"/>
              </a:rPr>
              <a:t>price</a:t>
            </a:r>
            <a:r>
              <a:rPr sz="3850" spc="-38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150" dirty="0">
                <a:solidFill>
                  <a:srgbClr val="00F14D"/>
                </a:solidFill>
                <a:latin typeface="Verdana"/>
                <a:cs typeface="Verdana"/>
              </a:rPr>
              <a:t>range</a:t>
            </a:r>
            <a:r>
              <a:rPr sz="3850" spc="-38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25" dirty="0">
                <a:solidFill>
                  <a:srgbClr val="00F14D"/>
                </a:solidFill>
                <a:latin typeface="Verdana"/>
                <a:cs typeface="Verdana"/>
              </a:rPr>
              <a:t>for </a:t>
            </a:r>
            <a:r>
              <a:rPr sz="3850" spc="-80" dirty="0">
                <a:solidFill>
                  <a:srgbClr val="00F14D"/>
                </a:solidFill>
                <a:latin typeface="Verdana"/>
                <a:cs typeface="Verdana"/>
              </a:rPr>
              <a:t>consumers</a:t>
            </a:r>
            <a:r>
              <a:rPr sz="3850" spc="-37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110" dirty="0">
                <a:solidFill>
                  <a:srgbClr val="00F14D"/>
                </a:solidFill>
                <a:latin typeface="Verdana"/>
                <a:cs typeface="Verdana"/>
              </a:rPr>
              <a:t>were</a:t>
            </a:r>
            <a:r>
              <a:rPr sz="3850" spc="-37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165" dirty="0">
                <a:solidFill>
                  <a:srgbClr val="00F14D"/>
                </a:solidFill>
                <a:latin typeface="Arial Black"/>
                <a:cs typeface="Arial Black"/>
              </a:rPr>
              <a:t>50</a:t>
            </a:r>
            <a:r>
              <a:rPr sz="3850" spc="-165" dirty="0">
                <a:solidFill>
                  <a:srgbClr val="00F14D"/>
                </a:solidFill>
                <a:latin typeface="Verdana"/>
                <a:cs typeface="Verdana"/>
              </a:rPr>
              <a:t>-</a:t>
            </a:r>
            <a:r>
              <a:rPr sz="3850" spc="-105" dirty="0">
                <a:solidFill>
                  <a:srgbClr val="00F14D"/>
                </a:solidFill>
                <a:latin typeface="Arial Black"/>
                <a:cs typeface="Arial Black"/>
              </a:rPr>
              <a:t>99</a:t>
            </a:r>
            <a:r>
              <a:rPr sz="3850" spc="-34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850" spc="-75" dirty="0">
                <a:solidFill>
                  <a:srgbClr val="00F14D"/>
                </a:solidFill>
                <a:latin typeface="Verdana"/>
                <a:cs typeface="Verdana"/>
              </a:rPr>
              <a:t>and</a:t>
            </a:r>
            <a:r>
              <a:rPr sz="3850" spc="-36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850" spc="-40" dirty="0">
                <a:solidFill>
                  <a:srgbClr val="00F14D"/>
                </a:solidFill>
                <a:latin typeface="Arial Black"/>
                <a:cs typeface="Arial Black"/>
              </a:rPr>
              <a:t>100-</a:t>
            </a:r>
            <a:r>
              <a:rPr sz="3850" spc="-295" dirty="0">
                <a:solidFill>
                  <a:srgbClr val="00F14D"/>
                </a:solidFill>
                <a:latin typeface="Arial Black"/>
                <a:cs typeface="Arial Black"/>
              </a:rPr>
              <a:t>150</a:t>
            </a:r>
            <a:r>
              <a:rPr sz="3850" spc="-295" dirty="0">
                <a:solidFill>
                  <a:srgbClr val="00F14D"/>
                </a:solidFill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0535" y="763231"/>
            <a:ext cx="621919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399"/>
              </a:lnSpc>
              <a:spcBef>
                <a:spcPts val="100"/>
              </a:spcBef>
            </a:pPr>
            <a:r>
              <a:rPr sz="3900" spc="-95" dirty="0">
                <a:solidFill>
                  <a:srgbClr val="00F14D"/>
                </a:solidFill>
                <a:latin typeface="Verdana"/>
                <a:cs typeface="Verdana"/>
              </a:rPr>
              <a:t>There</a:t>
            </a:r>
            <a:r>
              <a:rPr sz="3900" spc="-38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900" spc="-120" dirty="0">
                <a:solidFill>
                  <a:srgbClr val="00F14D"/>
                </a:solidFill>
                <a:latin typeface="Verdana"/>
                <a:cs typeface="Verdana"/>
              </a:rPr>
              <a:t>are</a:t>
            </a:r>
            <a:r>
              <a:rPr sz="3900" spc="-380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900" spc="-35" dirty="0">
                <a:solidFill>
                  <a:srgbClr val="00F14D"/>
                </a:solidFill>
                <a:latin typeface="Verdana"/>
                <a:cs typeface="Verdana"/>
              </a:rPr>
              <a:t>oppurtunities</a:t>
            </a:r>
            <a:r>
              <a:rPr sz="3900" spc="-37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900" spc="-25" dirty="0">
                <a:solidFill>
                  <a:srgbClr val="00F14D"/>
                </a:solidFill>
                <a:latin typeface="Verdana"/>
                <a:cs typeface="Verdana"/>
              </a:rPr>
              <a:t>in </a:t>
            </a:r>
            <a:r>
              <a:rPr sz="3900" spc="-325" dirty="0">
                <a:solidFill>
                  <a:srgbClr val="00F14D"/>
                </a:solidFill>
                <a:latin typeface="Arial Black"/>
                <a:cs typeface="Arial Black"/>
              </a:rPr>
              <a:t>Tier2</a:t>
            </a:r>
            <a:r>
              <a:rPr sz="3900" spc="-355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900" spc="-275" dirty="0">
                <a:solidFill>
                  <a:srgbClr val="00F14D"/>
                </a:solidFill>
                <a:latin typeface="Arial Black"/>
                <a:cs typeface="Arial Black"/>
              </a:rPr>
              <a:t>Cities</a:t>
            </a:r>
            <a:r>
              <a:rPr sz="3900" spc="-350" dirty="0">
                <a:solidFill>
                  <a:srgbClr val="00F14D"/>
                </a:solidFill>
                <a:latin typeface="Arial Black"/>
                <a:cs typeface="Arial Black"/>
              </a:rPr>
              <a:t> </a:t>
            </a:r>
            <a:r>
              <a:rPr sz="3900" dirty="0">
                <a:solidFill>
                  <a:srgbClr val="00F14D"/>
                </a:solidFill>
                <a:latin typeface="Verdana"/>
                <a:cs typeface="Verdana"/>
              </a:rPr>
              <a:t>for</a:t>
            </a:r>
            <a:r>
              <a:rPr sz="3900" spc="-385" dirty="0">
                <a:solidFill>
                  <a:srgbClr val="00F14D"/>
                </a:solidFill>
                <a:latin typeface="Verdana"/>
                <a:cs typeface="Verdana"/>
              </a:rPr>
              <a:t> </a:t>
            </a:r>
            <a:r>
              <a:rPr sz="3900" spc="-10" dirty="0">
                <a:solidFill>
                  <a:srgbClr val="00F14D"/>
                </a:solidFill>
                <a:latin typeface="Verdana"/>
                <a:cs typeface="Verdana"/>
              </a:rPr>
              <a:t>market </a:t>
            </a:r>
            <a:r>
              <a:rPr sz="3900" spc="-30" dirty="0">
                <a:solidFill>
                  <a:srgbClr val="00F14D"/>
                </a:solidFill>
                <a:latin typeface="Verdana"/>
                <a:cs typeface="Verdana"/>
              </a:rPr>
              <a:t>expansion.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</Words>
  <Application>Microsoft Office PowerPoint</Application>
  <PresentationFormat>Custom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Arial MT</vt:lpstr>
      <vt:lpstr>Lucida Sans Unicode</vt:lpstr>
      <vt:lpstr>Tahoma</vt:lpstr>
      <vt:lpstr>Verdana</vt:lpstr>
      <vt:lpstr>Office Theme</vt:lpstr>
      <vt:lpstr>CodeX's Dynamic Marketing Strategy ffor India</vt:lpstr>
      <vt:lpstr>Agenda</vt:lpstr>
      <vt:lpstr>INTRODUCTION</vt:lpstr>
      <vt:lpstr>PowerPoint Presentation</vt:lpstr>
      <vt:lpstr>MAIN GOALS</vt:lpstr>
      <vt:lpstr>PowerPoint Presentation</vt:lpstr>
      <vt:lpstr>Around 49% of Youth are coming from online ads.</vt:lpstr>
      <vt:lpstr>Caffine &amp;Vitamins are the most desired ingredients</vt:lpstr>
      <vt:lpstr>PowerPoint Presentation</vt:lpstr>
      <vt:lpstr>PowerPoint Presentation</vt:lpstr>
      <vt:lpstr>PowerPoint Presentation</vt:lpstr>
      <vt:lpstr>Suggestion for Ingredients</vt:lpstr>
      <vt:lpstr>Suggestion for Brand Ambasdor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Marketing Analysis</dc:title>
  <dc:creator>Vishal Dubey</dc:creator>
  <cp:keywords>DAFni21mtgE,BAFX5vY3MuA</cp:keywords>
  <cp:lastModifiedBy>Mohan Khot</cp:lastModifiedBy>
  <cp:revision>1</cp:revision>
  <dcterms:created xsi:type="dcterms:W3CDTF">2024-04-18T13:37:48Z</dcterms:created>
  <dcterms:modified xsi:type="dcterms:W3CDTF">2024-04-18T14:07:07Z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2024-04-18T00:00:00Z</vt:filetime>
  </property>
  <property fmtid="{D5CDD505-2E9C-101B-9397-08002B2CF9AE}" pid="5" name="Producer">
    <vt:lpwstr>Canva</vt:lpwstr>
  </property>
</Properties>
</file>