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>
        <p:scale>
          <a:sx n="125" d="100"/>
          <a:sy n="125" d="100"/>
        </p:scale>
        <p:origin x="-998" y="-1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October Month – Presented By : Pranav Khot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240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Mohan Khot</cp:lastModifiedBy>
  <cp:revision>8</cp:revision>
  <dcterms:created xsi:type="dcterms:W3CDTF">2022-10-22T05:58:05Z</dcterms:created>
  <dcterms:modified xsi:type="dcterms:W3CDTF">2024-04-18T04:42:19Z</dcterms:modified>
</cp:coreProperties>
</file>