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Meeting Notes Summarizer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 Streamlit for a simple web interface.</a:t>
            </a:r>
          </a:p>
          <a:p>
            <a:r>
              <a:t>- Accepts PDF or text transcripts as input.</a:t>
            </a:r>
          </a:p>
          <a:p>
            <a:r>
              <a:t>- Uses Google Gemini (genai) for summarization, action items &amp; translation.</a:t>
            </a:r>
          </a:p>
          <a:p>
            <a:r>
              <a:t>- Enhances insights with:</a:t>
            </a:r>
          </a:p>
          <a:p>
            <a:r>
              <a:t>   • VADER → Sentiment Analysis</a:t>
            </a:r>
          </a:p>
          <a:p>
            <a:r>
              <a:t>   • spaCy → Named Entity Recognition (NER)</a:t>
            </a:r>
          </a:p>
          <a:p>
            <a:r>
              <a:t>   • PyMuPDF → Extract text from 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Transcript</a:t>
            </a:r>
          </a:p>
          <a:p>
            <a:r>
              <a:t>   - Upload a .pdf / .txt or paste text.</a:t>
            </a:r>
          </a:p>
          <a:p/>
          <a:p>
            <a:r>
              <a:t>2. Processing</a:t>
            </a:r>
          </a:p>
          <a:p>
            <a:r>
              <a:t>   - PyMuPDF → Extracts text</a:t>
            </a:r>
          </a:p>
          <a:p>
            <a:r>
              <a:t>   - Gemini API → Generates key points &amp; action items</a:t>
            </a:r>
          </a:p>
          <a:p>
            <a:r>
              <a:t>   - VADER → Detects sentiment (Positive/Negative/Neutral)</a:t>
            </a:r>
          </a:p>
          <a:p>
            <a:r>
              <a:t>   - spaCy → Extracts named entities (people, dates, orgs)</a:t>
            </a:r>
          </a:p>
          <a:p>
            <a:r>
              <a:t>   - Gemini API → Translates summary</a:t>
            </a:r>
          </a:p>
          <a:p/>
          <a:p>
            <a:r>
              <a:t>3. Output</a:t>
            </a:r>
          </a:p>
          <a:p>
            <a:r>
              <a:t>   - Key points, Action items, Sentiment, Entities, Translation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Features &amp; Report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Outputs shown in Streamlit app:</a:t>
            </a:r>
          </a:p>
          <a:p>
            <a:r>
              <a:t>✅ Summary Section → Key Points, Action Items</a:t>
            </a:r>
          </a:p>
          <a:p>
            <a:r>
              <a:t>✅ Sentiment Analysis → Compound score</a:t>
            </a:r>
          </a:p>
          <a:p>
            <a:r>
              <a:t>✅ Named Entities → Important names/dates/orgs</a:t>
            </a:r>
          </a:p>
          <a:p>
            <a:r>
              <a:t>✅ Translation → Hindi, English, French</a:t>
            </a:r>
          </a:p>
          <a:p>
            <a:r>
              <a:t>✅ Downloadable Report → Full meeting summary (.txt)</a:t>
            </a:r>
          </a:p>
          <a:p/>
          <a:p>
            <a:r>
              <a:t>End Goal:</a:t>
            </a:r>
          </a:p>
          <a:p>
            <a:r>
              <a:t>👉 A one-click solution to transform raw transcripts into clear, structured, multilingual meeting summaries.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