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 id="2147483661" r:id="rId2"/>
  </p:sldMasterIdLst>
  <p:sldIdLst>
    <p:sldId id="259" r:id="rId3"/>
    <p:sldId id="260" r:id="rId4"/>
    <p:sldId id="261" r:id="rId5"/>
    <p:sldId id="262" r:id="rId6"/>
    <p:sldId id="270" r:id="rId7"/>
    <p:sldId id="263" r:id="rId8"/>
    <p:sldId id="265" r:id="rId9"/>
    <p:sldId id="268" r:id="rId10"/>
    <p:sldId id="269" r:id="rId11"/>
    <p:sldId id="271" r:id="rId12"/>
    <p:sldId id="272" r:id="rId13"/>
    <p:sldId id="273" r:id="rId14"/>
    <p:sldId id="274" r:id="rId15"/>
    <p:sldId id="275" r:id="rId16"/>
    <p:sldId id="276" r:id="rId17"/>
    <p:sldId id="277" r:id="rId18"/>
    <p:sldId id="279" r:id="rId19"/>
    <p:sldId id="281" r:id="rId20"/>
    <p:sldId id="280" r:id="rId21"/>
    <p:sldId id="282" r:id="rId22"/>
    <p:sldId id="289" r:id="rId23"/>
    <p:sldId id="290" r:id="rId24"/>
    <p:sldId id="256" r:id="rId25"/>
    <p:sldId id="291" r:id="rId26"/>
    <p:sldId id="288" r:id="rId27"/>
    <p:sldId id="287" r:id="rId28"/>
    <p:sldId id="286" r:id="rId29"/>
    <p:sldId id="285" r:id="rId30"/>
    <p:sldId id="292" r:id="rId31"/>
    <p:sldId id="267"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C4EF604-E9F9-4E42-833E-9CA1D59A58FE}">
          <p14:sldIdLst/>
        </p14:section>
        <p14:section name="Untitled Section" id="{E041B977-581E-445B-9F7C-7DCF43292CAB}">
          <p14:sldIdLst>
            <p14:sldId id="259"/>
            <p14:sldId id="260"/>
            <p14:sldId id="261"/>
            <p14:sldId id="262"/>
            <p14:sldId id="270"/>
            <p14:sldId id="263"/>
            <p14:sldId id="265"/>
            <p14:sldId id="268"/>
            <p14:sldId id="269"/>
            <p14:sldId id="271"/>
            <p14:sldId id="272"/>
            <p14:sldId id="273"/>
            <p14:sldId id="274"/>
            <p14:sldId id="275"/>
            <p14:sldId id="276"/>
            <p14:sldId id="277"/>
            <p14:sldId id="279"/>
            <p14:sldId id="281"/>
            <p14:sldId id="280"/>
            <p14:sldId id="282"/>
            <p14:sldId id="289"/>
            <p14:sldId id="290"/>
            <p14:sldId id="256"/>
            <p14:sldId id="291"/>
            <p14:sldId id="288"/>
            <p14:sldId id="287"/>
            <p14:sldId id="286"/>
            <p14:sldId id="285"/>
            <p14:sldId id="292"/>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9DC0AD-C5F2-4A68-B60F-8AF2FCD83F40}" v="14" dt="2024-03-26T11:10:21.719"/>
    <p1510:client id="{56153A3A-3A12-4D2A-827C-9FDC6F486629}" v="499" dt="2024-03-27T07:34:48.677"/>
    <p1510:client id="{BCC73B24-D5FC-44A7-A2BB-2E6D32B5B3AC}" v="63" dt="2024-03-27T11:01:09.505"/>
    <p1510:client id="{C551D799-EF45-4D3F-ABA6-C0FECA790568}" v="427" dt="2024-03-26T11:07:48.2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NAV AADITYA" userId="d2bf36de41eeb40b" providerId="Windows Live" clId="Web-{079DC0AD-C5F2-4A68-B60F-8AF2FCD83F40}"/>
    <pc:docChg chg="addSld delSld modSld modSection">
      <pc:chgData name="PRANAV AADITYA" userId="d2bf36de41eeb40b" providerId="Windows Live" clId="Web-{079DC0AD-C5F2-4A68-B60F-8AF2FCD83F40}" dt="2024-03-26T11:10:21.719" v="8" actId="20577"/>
      <pc:docMkLst>
        <pc:docMk/>
      </pc:docMkLst>
      <pc:sldChg chg="modSp">
        <pc:chgData name="PRANAV AADITYA" userId="d2bf36de41eeb40b" providerId="Windows Live" clId="Web-{079DC0AD-C5F2-4A68-B60F-8AF2FCD83F40}" dt="2024-03-26T11:09:55.578" v="4" actId="1076"/>
        <pc:sldMkLst>
          <pc:docMk/>
          <pc:sldMk cId="3679763254" sldId="275"/>
        </pc:sldMkLst>
        <pc:spChg chg="mod">
          <ac:chgData name="PRANAV AADITYA" userId="d2bf36de41eeb40b" providerId="Windows Live" clId="Web-{079DC0AD-C5F2-4A68-B60F-8AF2FCD83F40}" dt="2024-03-26T11:09:55.578" v="4" actId="1076"/>
          <ac:spMkLst>
            <pc:docMk/>
            <pc:sldMk cId="3679763254" sldId="275"/>
            <ac:spMk id="2" creationId="{D8EF4D73-86A8-00CE-122E-69F596530F1F}"/>
          </ac:spMkLst>
        </pc:spChg>
      </pc:sldChg>
      <pc:sldChg chg="modSp add del">
        <pc:chgData name="PRANAV AADITYA" userId="d2bf36de41eeb40b" providerId="Windows Live" clId="Web-{079DC0AD-C5F2-4A68-B60F-8AF2FCD83F40}" dt="2024-03-26T11:10:21.719" v="8" actId="20577"/>
        <pc:sldMkLst>
          <pc:docMk/>
          <pc:sldMk cId="1532272502" sldId="278"/>
        </pc:sldMkLst>
        <pc:spChg chg="mod">
          <ac:chgData name="PRANAV AADITYA" userId="d2bf36de41eeb40b" providerId="Windows Live" clId="Web-{079DC0AD-C5F2-4A68-B60F-8AF2FCD83F40}" dt="2024-03-26T11:09:04.577" v="0" actId="1076"/>
          <ac:spMkLst>
            <pc:docMk/>
            <pc:sldMk cId="1532272502" sldId="278"/>
            <ac:spMk id="3" creationId="{27A02B80-2CB6-FAC9-B3F0-01BFE547AE1F}"/>
          </ac:spMkLst>
        </pc:spChg>
        <pc:spChg chg="mod">
          <ac:chgData name="PRANAV AADITYA" userId="d2bf36de41eeb40b" providerId="Windows Live" clId="Web-{079DC0AD-C5F2-4A68-B60F-8AF2FCD83F40}" dt="2024-03-26T11:10:21.719" v="8" actId="20577"/>
          <ac:spMkLst>
            <pc:docMk/>
            <pc:sldMk cId="1532272502" sldId="278"/>
            <ac:spMk id="5" creationId="{685C1EB7-48E6-5447-A33E-DB7CCA34F69F}"/>
          </ac:spMkLst>
        </pc:spChg>
      </pc:sldChg>
      <pc:sldChg chg="add del replId">
        <pc:chgData name="PRANAV AADITYA" userId="d2bf36de41eeb40b" providerId="Windows Live" clId="Web-{079DC0AD-C5F2-4A68-B60F-8AF2FCD83F40}" dt="2024-03-26T11:10:05.063" v="5"/>
        <pc:sldMkLst>
          <pc:docMk/>
          <pc:sldMk cId="3823625878" sldId="279"/>
        </pc:sldMkLst>
      </pc:sldChg>
    </pc:docChg>
  </pc:docChgLst>
  <pc:docChgLst>
    <pc:chgData name="PRANAV AADITYA" userId="d2bf36de41eeb40b" providerId="Windows Live" clId="Web-{EB2BAABE-9366-4A3B-B92D-BA67E2E03141}"/>
    <pc:docChg chg="addSld delSld modSld addMainMaster delMainMaster modSection">
      <pc:chgData name="PRANAV AADITYA" userId="d2bf36de41eeb40b" providerId="Windows Live" clId="Web-{EB2BAABE-9366-4A3B-B92D-BA67E2E03141}" dt="2024-03-19T08:44:11.968" v="93" actId="20577"/>
      <pc:docMkLst>
        <pc:docMk/>
      </pc:docMkLst>
      <pc:sldChg chg="del">
        <pc:chgData name="PRANAV AADITYA" userId="d2bf36de41eeb40b" providerId="Windows Live" clId="Web-{EB2BAABE-9366-4A3B-B92D-BA67E2E03141}" dt="2024-03-19T08:40:18.021" v="1"/>
        <pc:sldMkLst>
          <pc:docMk/>
          <pc:sldMk cId="395501700" sldId="256"/>
        </pc:sldMkLst>
      </pc:sldChg>
      <pc:sldChg chg="del">
        <pc:chgData name="PRANAV AADITYA" userId="d2bf36de41eeb40b" providerId="Windows Live" clId="Web-{EB2BAABE-9366-4A3B-B92D-BA67E2E03141}" dt="2024-03-19T08:40:15.303" v="0"/>
        <pc:sldMkLst>
          <pc:docMk/>
          <pc:sldMk cId="366093322" sldId="257"/>
        </pc:sldMkLst>
      </pc:sldChg>
      <pc:sldChg chg="addSp modSp mod setBg modClrScheme chgLayout">
        <pc:chgData name="PRANAV AADITYA" userId="d2bf36de41eeb40b" providerId="Windows Live" clId="Web-{EB2BAABE-9366-4A3B-B92D-BA67E2E03141}" dt="2024-03-19T08:40:51.570" v="5" actId="1076"/>
        <pc:sldMkLst>
          <pc:docMk/>
          <pc:sldMk cId="3310886977" sldId="258"/>
        </pc:sldMkLst>
        <pc:spChg chg="mod ord">
          <ac:chgData name="PRANAV AADITYA" userId="d2bf36de41eeb40b" providerId="Windows Live" clId="Web-{EB2BAABE-9366-4A3B-B92D-BA67E2E03141}" dt="2024-03-19T08:40:51.570" v="5" actId="1076"/>
          <ac:spMkLst>
            <pc:docMk/>
            <pc:sldMk cId="3310886977" sldId="258"/>
            <ac:spMk id="2" creationId="{7A07F2CD-0804-4FCE-2152-DA76D9227A98}"/>
          </ac:spMkLst>
        </pc:spChg>
        <pc:spChg chg="add">
          <ac:chgData name="PRANAV AADITYA" userId="d2bf36de41eeb40b" providerId="Windows Live" clId="Web-{EB2BAABE-9366-4A3B-B92D-BA67E2E03141}" dt="2024-03-19T08:40:37.882" v="3"/>
          <ac:spMkLst>
            <pc:docMk/>
            <pc:sldMk cId="3310886977" sldId="258"/>
            <ac:spMk id="8" creationId="{CD62DB5A-5AA0-4E7E-94AB-AD20F02CA8DF}"/>
          </ac:spMkLst>
        </pc:spChg>
        <pc:spChg chg="add">
          <ac:chgData name="PRANAV AADITYA" userId="d2bf36de41eeb40b" providerId="Windows Live" clId="Web-{EB2BAABE-9366-4A3B-B92D-BA67E2E03141}" dt="2024-03-19T08:40:37.882" v="3"/>
          <ac:spMkLst>
            <pc:docMk/>
            <pc:sldMk cId="3310886977" sldId="258"/>
            <ac:spMk id="10" creationId="{0F086ECE-EF43-4B07-9DD0-59679471A067}"/>
          </ac:spMkLst>
        </pc:spChg>
        <pc:spChg chg="add">
          <ac:chgData name="PRANAV AADITYA" userId="d2bf36de41eeb40b" providerId="Windows Live" clId="Web-{EB2BAABE-9366-4A3B-B92D-BA67E2E03141}" dt="2024-03-19T08:40:37.882" v="3"/>
          <ac:spMkLst>
            <pc:docMk/>
            <pc:sldMk cId="3310886977" sldId="258"/>
            <ac:spMk id="12" creationId="{5DB84597-3185-4C7A-A2CB-6413E167EE86}"/>
          </ac:spMkLst>
        </pc:spChg>
        <pc:spChg chg="add">
          <ac:chgData name="PRANAV AADITYA" userId="d2bf36de41eeb40b" providerId="Windows Live" clId="Web-{EB2BAABE-9366-4A3B-B92D-BA67E2E03141}" dt="2024-03-19T08:40:37.882" v="3"/>
          <ac:spMkLst>
            <pc:docMk/>
            <pc:sldMk cId="3310886977" sldId="258"/>
            <ac:spMk id="14" creationId="{D6A5485D-4AF6-47BA-8BB1-44D0639B9FA6}"/>
          </ac:spMkLst>
        </pc:spChg>
        <pc:spChg chg="add">
          <ac:chgData name="PRANAV AADITYA" userId="d2bf36de41eeb40b" providerId="Windows Live" clId="Web-{EB2BAABE-9366-4A3B-B92D-BA67E2E03141}" dt="2024-03-19T08:40:37.882" v="3"/>
          <ac:spMkLst>
            <pc:docMk/>
            <pc:sldMk cId="3310886977" sldId="258"/>
            <ac:spMk id="16" creationId="{E9B141D4-C8D6-48AA-95E4-9D7277D2A93D}"/>
          </ac:spMkLst>
        </pc:spChg>
        <pc:picChg chg="add">
          <ac:chgData name="PRANAV AADITYA" userId="d2bf36de41eeb40b" providerId="Windows Live" clId="Web-{EB2BAABE-9366-4A3B-B92D-BA67E2E03141}" dt="2024-03-19T08:40:37.882" v="3"/>
          <ac:picMkLst>
            <pc:docMk/>
            <pc:sldMk cId="3310886977" sldId="258"/>
            <ac:picMk id="3" creationId="{7611FD41-20DE-0710-3495-892DD12FFC81}"/>
          </ac:picMkLst>
        </pc:picChg>
      </pc:sldChg>
      <pc:sldChg chg="addSp delSp modSp new mod setBg">
        <pc:chgData name="PRANAV AADITYA" userId="d2bf36de41eeb40b" providerId="Windows Live" clId="Web-{EB2BAABE-9366-4A3B-B92D-BA67E2E03141}" dt="2024-03-19T08:44:11.968" v="93" actId="20577"/>
        <pc:sldMkLst>
          <pc:docMk/>
          <pc:sldMk cId="207747895" sldId="259"/>
        </pc:sldMkLst>
        <pc:spChg chg="mod">
          <ac:chgData name="PRANAV AADITYA" userId="d2bf36de41eeb40b" providerId="Windows Live" clId="Web-{EB2BAABE-9366-4A3B-B92D-BA67E2E03141}" dt="2024-03-19T08:44:11.968" v="93" actId="20577"/>
          <ac:spMkLst>
            <pc:docMk/>
            <pc:sldMk cId="207747895" sldId="259"/>
            <ac:spMk id="2" creationId="{02D83274-9402-7ECE-500D-E65BE571F206}"/>
          </ac:spMkLst>
        </pc:spChg>
        <pc:spChg chg="del">
          <ac:chgData name="PRANAV AADITYA" userId="d2bf36de41eeb40b" providerId="Windows Live" clId="Web-{EB2BAABE-9366-4A3B-B92D-BA67E2E03141}" dt="2024-03-19T08:42:01.010" v="26"/>
          <ac:spMkLst>
            <pc:docMk/>
            <pc:sldMk cId="207747895" sldId="259"/>
            <ac:spMk id="3" creationId="{45579522-5457-5F75-F7FF-6AB34AFB0537}"/>
          </ac:spMkLst>
        </pc:spChg>
        <pc:spChg chg="add del">
          <ac:chgData name="PRANAV AADITYA" userId="d2bf36de41eeb40b" providerId="Windows Live" clId="Web-{EB2BAABE-9366-4A3B-B92D-BA67E2E03141}" dt="2024-03-19T08:42:41.434" v="36"/>
          <ac:spMkLst>
            <pc:docMk/>
            <pc:sldMk cId="207747895" sldId="259"/>
            <ac:spMk id="9" creationId="{CD62DB5A-5AA0-4E7E-94AB-AD20F02CA8DF}"/>
          </ac:spMkLst>
        </pc:spChg>
        <pc:spChg chg="add del">
          <ac:chgData name="PRANAV AADITYA" userId="d2bf36de41eeb40b" providerId="Windows Live" clId="Web-{EB2BAABE-9366-4A3B-B92D-BA67E2E03141}" dt="2024-03-19T08:42:41.434" v="36"/>
          <ac:spMkLst>
            <pc:docMk/>
            <pc:sldMk cId="207747895" sldId="259"/>
            <ac:spMk id="11" creationId="{0F086ECE-EF43-4B07-9DD0-59679471A067}"/>
          </ac:spMkLst>
        </pc:spChg>
        <pc:spChg chg="add del">
          <ac:chgData name="PRANAV AADITYA" userId="d2bf36de41eeb40b" providerId="Windows Live" clId="Web-{EB2BAABE-9366-4A3B-B92D-BA67E2E03141}" dt="2024-03-19T08:42:41.434" v="36"/>
          <ac:spMkLst>
            <pc:docMk/>
            <pc:sldMk cId="207747895" sldId="259"/>
            <ac:spMk id="13" creationId="{5DB84597-3185-4C7A-A2CB-6413E167EE86}"/>
          </ac:spMkLst>
        </pc:spChg>
        <pc:spChg chg="add del">
          <ac:chgData name="PRANAV AADITYA" userId="d2bf36de41eeb40b" providerId="Windows Live" clId="Web-{EB2BAABE-9366-4A3B-B92D-BA67E2E03141}" dt="2024-03-19T08:42:41.434" v="36"/>
          <ac:spMkLst>
            <pc:docMk/>
            <pc:sldMk cId="207747895" sldId="259"/>
            <ac:spMk id="15" creationId="{E2748806-3AF5-4078-830A-C1F26BF1B200}"/>
          </ac:spMkLst>
        </pc:spChg>
        <pc:spChg chg="add del">
          <ac:chgData name="PRANAV AADITYA" userId="d2bf36de41eeb40b" providerId="Windows Live" clId="Web-{EB2BAABE-9366-4A3B-B92D-BA67E2E03141}" dt="2024-03-19T08:42:41.434" v="36"/>
          <ac:spMkLst>
            <pc:docMk/>
            <pc:sldMk cId="207747895" sldId="259"/>
            <ac:spMk id="17" creationId="{34FBEBF3-C941-4CB0-8AC2-3B50E1371BBF}"/>
          </ac:spMkLst>
        </pc:spChg>
        <pc:spChg chg="add del">
          <ac:chgData name="PRANAV AADITYA" userId="d2bf36de41eeb40b" providerId="Windows Live" clId="Web-{EB2BAABE-9366-4A3B-B92D-BA67E2E03141}" dt="2024-03-19T08:42:41.434" v="36"/>
          <ac:spMkLst>
            <pc:docMk/>
            <pc:sldMk cId="207747895" sldId="259"/>
            <ac:spMk id="22" creationId="{CD62DB5A-5AA0-4E7E-94AB-AD20F02CA8DF}"/>
          </ac:spMkLst>
        </pc:spChg>
        <pc:spChg chg="add del">
          <ac:chgData name="PRANAV AADITYA" userId="d2bf36de41eeb40b" providerId="Windows Live" clId="Web-{EB2BAABE-9366-4A3B-B92D-BA67E2E03141}" dt="2024-03-19T08:42:41.434" v="36"/>
          <ac:spMkLst>
            <pc:docMk/>
            <pc:sldMk cId="207747895" sldId="259"/>
            <ac:spMk id="24" creationId="{0F086ECE-EF43-4B07-9DD0-59679471A067}"/>
          </ac:spMkLst>
        </pc:spChg>
        <pc:spChg chg="add del">
          <ac:chgData name="PRANAV AADITYA" userId="d2bf36de41eeb40b" providerId="Windows Live" clId="Web-{EB2BAABE-9366-4A3B-B92D-BA67E2E03141}" dt="2024-03-19T08:42:41.434" v="36"/>
          <ac:spMkLst>
            <pc:docMk/>
            <pc:sldMk cId="207747895" sldId="259"/>
            <ac:spMk id="26" creationId="{5DB84597-3185-4C7A-A2CB-6413E167EE86}"/>
          </ac:spMkLst>
        </pc:spChg>
        <pc:spChg chg="add del">
          <ac:chgData name="PRANAV AADITYA" userId="d2bf36de41eeb40b" providerId="Windows Live" clId="Web-{EB2BAABE-9366-4A3B-B92D-BA67E2E03141}" dt="2024-03-19T08:42:41.434" v="36"/>
          <ac:spMkLst>
            <pc:docMk/>
            <pc:sldMk cId="207747895" sldId="259"/>
            <ac:spMk id="28" creationId="{E2748806-3AF5-4078-830A-C1F26BF1B200}"/>
          </ac:spMkLst>
        </pc:spChg>
        <pc:spChg chg="add del">
          <ac:chgData name="PRANAV AADITYA" userId="d2bf36de41eeb40b" providerId="Windows Live" clId="Web-{EB2BAABE-9366-4A3B-B92D-BA67E2E03141}" dt="2024-03-19T08:42:41.434" v="36"/>
          <ac:spMkLst>
            <pc:docMk/>
            <pc:sldMk cId="207747895" sldId="259"/>
            <ac:spMk id="30" creationId="{EA095E96-319D-4055-AD99-41FEB4030044}"/>
          </ac:spMkLst>
        </pc:spChg>
        <pc:spChg chg="add del">
          <ac:chgData name="PRANAV AADITYA" userId="d2bf36de41eeb40b" providerId="Windows Live" clId="Web-{EB2BAABE-9366-4A3B-B92D-BA67E2E03141}" dt="2024-03-19T08:42:41.434" v="36"/>
          <ac:spMkLst>
            <pc:docMk/>
            <pc:sldMk cId="207747895" sldId="259"/>
            <ac:spMk id="32" creationId="{00511B93-02DE-442F-856F-631570E26547}"/>
          </ac:spMkLst>
        </pc:spChg>
        <pc:picChg chg="add mod">
          <ac:chgData name="PRANAV AADITYA" userId="d2bf36de41eeb40b" providerId="Windows Live" clId="Web-{EB2BAABE-9366-4A3B-B92D-BA67E2E03141}" dt="2024-03-19T08:42:41.434" v="36"/>
          <ac:picMkLst>
            <pc:docMk/>
            <pc:sldMk cId="207747895" sldId="259"/>
            <ac:picMk id="5" creationId="{B62AA30A-46F1-4877-0770-15FBD6B4CEAB}"/>
          </ac:picMkLst>
        </pc:picChg>
      </pc:sldChg>
      <pc:sldMasterChg chg="del delSldLayout">
        <pc:chgData name="PRANAV AADITYA" userId="d2bf36de41eeb40b" providerId="Windows Live" clId="Web-{EB2BAABE-9366-4A3B-B92D-BA67E2E03141}" dt="2024-03-19T08:40:24.178" v="2"/>
        <pc:sldMasterMkLst>
          <pc:docMk/>
          <pc:sldMasterMk cId="301400922" sldId="2147483678"/>
        </pc:sldMasterMkLst>
        <pc:sldLayoutChg chg="del">
          <pc:chgData name="PRANAV AADITYA" userId="d2bf36de41eeb40b" providerId="Windows Live" clId="Web-{EB2BAABE-9366-4A3B-B92D-BA67E2E03141}" dt="2024-03-19T08:40:24.178" v="2"/>
          <pc:sldLayoutMkLst>
            <pc:docMk/>
            <pc:sldMasterMk cId="301400922" sldId="2147483678"/>
            <pc:sldLayoutMk cId="1092710885" sldId="2147483679"/>
          </pc:sldLayoutMkLst>
        </pc:sldLayoutChg>
        <pc:sldLayoutChg chg="del">
          <pc:chgData name="PRANAV AADITYA" userId="d2bf36de41eeb40b" providerId="Windows Live" clId="Web-{EB2BAABE-9366-4A3B-B92D-BA67E2E03141}" dt="2024-03-19T08:40:24.178" v="2"/>
          <pc:sldLayoutMkLst>
            <pc:docMk/>
            <pc:sldMasterMk cId="301400922" sldId="2147483678"/>
            <pc:sldLayoutMk cId="2043176270" sldId="2147483680"/>
          </pc:sldLayoutMkLst>
        </pc:sldLayoutChg>
        <pc:sldLayoutChg chg="del">
          <pc:chgData name="PRANAV AADITYA" userId="d2bf36de41eeb40b" providerId="Windows Live" clId="Web-{EB2BAABE-9366-4A3B-B92D-BA67E2E03141}" dt="2024-03-19T08:40:24.178" v="2"/>
          <pc:sldLayoutMkLst>
            <pc:docMk/>
            <pc:sldMasterMk cId="301400922" sldId="2147483678"/>
            <pc:sldLayoutMk cId="2992154308" sldId="2147483681"/>
          </pc:sldLayoutMkLst>
        </pc:sldLayoutChg>
        <pc:sldLayoutChg chg="del">
          <pc:chgData name="PRANAV AADITYA" userId="d2bf36de41eeb40b" providerId="Windows Live" clId="Web-{EB2BAABE-9366-4A3B-B92D-BA67E2E03141}" dt="2024-03-19T08:40:24.178" v="2"/>
          <pc:sldLayoutMkLst>
            <pc:docMk/>
            <pc:sldMasterMk cId="301400922" sldId="2147483678"/>
            <pc:sldLayoutMk cId="1138333690" sldId="2147483682"/>
          </pc:sldLayoutMkLst>
        </pc:sldLayoutChg>
        <pc:sldLayoutChg chg="del">
          <pc:chgData name="PRANAV AADITYA" userId="d2bf36de41eeb40b" providerId="Windows Live" clId="Web-{EB2BAABE-9366-4A3B-B92D-BA67E2E03141}" dt="2024-03-19T08:40:24.178" v="2"/>
          <pc:sldLayoutMkLst>
            <pc:docMk/>
            <pc:sldMasterMk cId="301400922" sldId="2147483678"/>
            <pc:sldLayoutMk cId="3075516703" sldId="2147483683"/>
          </pc:sldLayoutMkLst>
        </pc:sldLayoutChg>
        <pc:sldLayoutChg chg="del">
          <pc:chgData name="PRANAV AADITYA" userId="d2bf36de41eeb40b" providerId="Windows Live" clId="Web-{EB2BAABE-9366-4A3B-B92D-BA67E2E03141}" dt="2024-03-19T08:40:24.178" v="2"/>
          <pc:sldLayoutMkLst>
            <pc:docMk/>
            <pc:sldMasterMk cId="301400922" sldId="2147483678"/>
            <pc:sldLayoutMk cId="3474966734" sldId="2147483684"/>
          </pc:sldLayoutMkLst>
        </pc:sldLayoutChg>
        <pc:sldLayoutChg chg="del">
          <pc:chgData name="PRANAV AADITYA" userId="d2bf36de41eeb40b" providerId="Windows Live" clId="Web-{EB2BAABE-9366-4A3B-B92D-BA67E2E03141}" dt="2024-03-19T08:40:24.178" v="2"/>
          <pc:sldLayoutMkLst>
            <pc:docMk/>
            <pc:sldMasterMk cId="301400922" sldId="2147483678"/>
            <pc:sldLayoutMk cId="315122776" sldId="2147483685"/>
          </pc:sldLayoutMkLst>
        </pc:sldLayoutChg>
        <pc:sldLayoutChg chg="del">
          <pc:chgData name="PRANAV AADITYA" userId="d2bf36de41eeb40b" providerId="Windows Live" clId="Web-{EB2BAABE-9366-4A3B-B92D-BA67E2E03141}" dt="2024-03-19T08:40:24.178" v="2"/>
          <pc:sldLayoutMkLst>
            <pc:docMk/>
            <pc:sldMasterMk cId="301400922" sldId="2147483678"/>
            <pc:sldLayoutMk cId="1437523837" sldId="2147483686"/>
          </pc:sldLayoutMkLst>
        </pc:sldLayoutChg>
        <pc:sldLayoutChg chg="del">
          <pc:chgData name="PRANAV AADITYA" userId="d2bf36de41eeb40b" providerId="Windows Live" clId="Web-{EB2BAABE-9366-4A3B-B92D-BA67E2E03141}" dt="2024-03-19T08:40:24.178" v="2"/>
          <pc:sldLayoutMkLst>
            <pc:docMk/>
            <pc:sldMasterMk cId="301400922" sldId="2147483678"/>
            <pc:sldLayoutMk cId="3137465962" sldId="2147483687"/>
          </pc:sldLayoutMkLst>
        </pc:sldLayoutChg>
        <pc:sldLayoutChg chg="del">
          <pc:chgData name="PRANAV AADITYA" userId="d2bf36de41eeb40b" providerId="Windows Live" clId="Web-{EB2BAABE-9366-4A3B-B92D-BA67E2E03141}" dt="2024-03-19T08:40:24.178" v="2"/>
          <pc:sldLayoutMkLst>
            <pc:docMk/>
            <pc:sldMasterMk cId="301400922" sldId="2147483678"/>
            <pc:sldLayoutMk cId="3913096290" sldId="2147483688"/>
          </pc:sldLayoutMkLst>
        </pc:sldLayoutChg>
        <pc:sldLayoutChg chg="del">
          <pc:chgData name="PRANAV AADITYA" userId="d2bf36de41eeb40b" providerId="Windows Live" clId="Web-{EB2BAABE-9366-4A3B-B92D-BA67E2E03141}" dt="2024-03-19T08:40:24.178" v="2"/>
          <pc:sldLayoutMkLst>
            <pc:docMk/>
            <pc:sldMasterMk cId="301400922" sldId="2147483678"/>
            <pc:sldLayoutMk cId="575003461" sldId="2147483689"/>
          </pc:sldLayoutMkLst>
        </pc:sldLayoutChg>
        <pc:sldLayoutChg chg="del">
          <pc:chgData name="PRANAV AADITYA" userId="d2bf36de41eeb40b" providerId="Windows Live" clId="Web-{EB2BAABE-9366-4A3B-B92D-BA67E2E03141}" dt="2024-03-19T08:40:24.178" v="2"/>
          <pc:sldLayoutMkLst>
            <pc:docMk/>
            <pc:sldMasterMk cId="301400922" sldId="2147483678"/>
            <pc:sldLayoutMk cId="2421170624" sldId="2147483690"/>
          </pc:sldLayoutMkLst>
        </pc:sldLayoutChg>
        <pc:sldLayoutChg chg="del">
          <pc:chgData name="PRANAV AADITYA" userId="d2bf36de41eeb40b" providerId="Windows Live" clId="Web-{EB2BAABE-9366-4A3B-B92D-BA67E2E03141}" dt="2024-03-19T08:40:24.178" v="2"/>
          <pc:sldLayoutMkLst>
            <pc:docMk/>
            <pc:sldMasterMk cId="301400922" sldId="2147483678"/>
            <pc:sldLayoutMk cId="2401088110" sldId="2147483691"/>
          </pc:sldLayoutMkLst>
        </pc:sldLayoutChg>
        <pc:sldLayoutChg chg="del">
          <pc:chgData name="PRANAV AADITYA" userId="d2bf36de41eeb40b" providerId="Windows Live" clId="Web-{EB2BAABE-9366-4A3B-B92D-BA67E2E03141}" dt="2024-03-19T08:40:24.178" v="2"/>
          <pc:sldLayoutMkLst>
            <pc:docMk/>
            <pc:sldMasterMk cId="301400922" sldId="2147483678"/>
            <pc:sldLayoutMk cId="3827217804" sldId="2147483692"/>
          </pc:sldLayoutMkLst>
        </pc:sldLayoutChg>
        <pc:sldLayoutChg chg="del">
          <pc:chgData name="PRANAV AADITYA" userId="d2bf36de41eeb40b" providerId="Windows Live" clId="Web-{EB2BAABE-9366-4A3B-B92D-BA67E2E03141}" dt="2024-03-19T08:40:24.178" v="2"/>
          <pc:sldLayoutMkLst>
            <pc:docMk/>
            <pc:sldMasterMk cId="301400922" sldId="2147483678"/>
            <pc:sldLayoutMk cId="1453083583" sldId="2147483693"/>
          </pc:sldLayoutMkLst>
        </pc:sldLayoutChg>
        <pc:sldLayoutChg chg="del">
          <pc:chgData name="PRANAV AADITYA" userId="d2bf36de41eeb40b" providerId="Windows Live" clId="Web-{EB2BAABE-9366-4A3B-B92D-BA67E2E03141}" dt="2024-03-19T08:40:24.178" v="2"/>
          <pc:sldLayoutMkLst>
            <pc:docMk/>
            <pc:sldMasterMk cId="301400922" sldId="2147483678"/>
            <pc:sldLayoutMk cId="188159942" sldId="2147483694"/>
          </pc:sldLayoutMkLst>
        </pc:sldLayoutChg>
        <pc:sldLayoutChg chg="del">
          <pc:chgData name="PRANAV AADITYA" userId="d2bf36de41eeb40b" providerId="Windows Live" clId="Web-{EB2BAABE-9366-4A3B-B92D-BA67E2E03141}" dt="2024-03-19T08:40:24.178" v="2"/>
          <pc:sldLayoutMkLst>
            <pc:docMk/>
            <pc:sldMasterMk cId="301400922" sldId="2147483678"/>
            <pc:sldLayoutMk cId="3587055426" sldId="2147483695"/>
          </pc:sldLayoutMkLst>
        </pc:sldLayoutChg>
      </pc:sldMasterChg>
      <pc:sldMasterChg chg="add del addSldLayout delSldLayout modSldLayout">
        <pc:chgData name="PRANAV AADITYA" userId="d2bf36de41eeb40b" providerId="Windows Live" clId="Web-{EB2BAABE-9366-4A3B-B92D-BA67E2E03141}" dt="2024-03-19T08:40:37.882" v="3"/>
        <pc:sldMasterMkLst>
          <pc:docMk/>
          <pc:sldMasterMk cId="1118193769" sldId="2147483696"/>
        </pc:sldMasterMkLst>
        <pc:sldLayoutChg chg="add del mod replId">
          <pc:chgData name="PRANAV AADITYA" userId="d2bf36de41eeb40b" providerId="Windows Live" clId="Web-{EB2BAABE-9366-4A3B-B92D-BA67E2E03141}" dt="2024-03-19T08:40:37.882" v="3"/>
          <pc:sldLayoutMkLst>
            <pc:docMk/>
            <pc:sldMasterMk cId="1118193769" sldId="2147483696"/>
            <pc:sldLayoutMk cId="1724833634" sldId="2147483697"/>
          </pc:sldLayoutMkLst>
        </pc:sldLayoutChg>
        <pc:sldLayoutChg chg="add del mod replId">
          <pc:chgData name="PRANAV AADITYA" userId="d2bf36de41eeb40b" providerId="Windows Live" clId="Web-{EB2BAABE-9366-4A3B-B92D-BA67E2E03141}" dt="2024-03-19T08:40:37.882" v="3"/>
          <pc:sldLayoutMkLst>
            <pc:docMk/>
            <pc:sldMasterMk cId="1118193769" sldId="2147483696"/>
            <pc:sldLayoutMk cId="158649776" sldId="2147483698"/>
          </pc:sldLayoutMkLst>
        </pc:sldLayoutChg>
        <pc:sldLayoutChg chg="add del mod replId">
          <pc:chgData name="PRANAV AADITYA" userId="d2bf36de41eeb40b" providerId="Windows Live" clId="Web-{EB2BAABE-9366-4A3B-B92D-BA67E2E03141}" dt="2024-03-19T08:40:37.882" v="3"/>
          <pc:sldLayoutMkLst>
            <pc:docMk/>
            <pc:sldMasterMk cId="1118193769" sldId="2147483696"/>
            <pc:sldLayoutMk cId="1188517867" sldId="2147483699"/>
          </pc:sldLayoutMkLst>
        </pc:sldLayoutChg>
        <pc:sldLayoutChg chg="add del mod replId">
          <pc:chgData name="PRANAV AADITYA" userId="d2bf36de41eeb40b" providerId="Windows Live" clId="Web-{EB2BAABE-9366-4A3B-B92D-BA67E2E03141}" dt="2024-03-19T08:40:37.882" v="3"/>
          <pc:sldLayoutMkLst>
            <pc:docMk/>
            <pc:sldMasterMk cId="1118193769" sldId="2147483696"/>
            <pc:sldLayoutMk cId="290748633" sldId="2147483700"/>
          </pc:sldLayoutMkLst>
        </pc:sldLayoutChg>
        <pc:sldLayoutChg chg="add del mod replId">
          <pc:chgData name="PRANAV AADITYA" userId="d2bf36de41eeb40b" providerId="Windows Live" clId="Web-{EB2BAABE-9366-4A3B-B92D-BA67E2E03141}" dt="2024-03-19T08:40:37.882" v="3"/>
          <pc:sldLayoutMkLst>
            <pc:docMk/>
            <pc:sldMasterMk cId="1118193769" sldId="2147483696"/>
            <pc:sldLayoutMk cId="3037947826" sldId="2147483701"/>
          </pc:sldLayoutMkLst>
        </pc:sldLayoutChg>
        <pc:sldLayoutChg chg="add del mod replId">
          <pc:chgData name="PRANAV AADITYA" userId="d2bf36de41eeb40b" providerId="Windows Live" clId="Web-{EB2BAABE-9366-4A3B-B92D-BA67E2E03141}" dt="2024-03-19T08:40:37.882" v="3"/>
          <pc:sldLayoutMkLst>
            <pc:docMk/>
            <pc:sldMasterMk cId="1118193769" sldId="2147483696"/>
            <pc:sldLayoutMk cId="2576580185" sldId="2147483702"/>
          </pc:sldLayoutMkLst>
        </pc:sldLayoutChg>
        <pc:sldLayoutChg chg="add del mod replId">
          <pc:chgData name="PRANAV AADITYA" userId="d2bf36de41eeb40b" providerId="Windows Live" clId="Web-{EB2BAABE-9366-4A3B-B92D-BA67E2E03141}" dt="2024-03-19T08:40:37.882" v="3"/>
          <pc:sldLayoutMkLst>
            <pc:docMk/>
            <pc:sldMasterMk cId="1118193769" sldId="2147483696"/>
            <pc:sldLayoutMk cId="1947612898" sldId="2147483703"/>
          </pc:sldLayoutMkLst>
        </pc:sldLayoutChg>
        <pc:sldLayoutChg chg="add del mod replId">
          <pc:chgData name="PRANAV AADITYA" userId="d2bf36de41eeb40b" providerId="Windows Live" clId="Web-{EB2BAABE-9366-4A3B-B92D-BA67E2E03141}" dt="2024-03-19T08:40:37.882" v="3"/>
          <pc:sldLayoutMkLst>
            <pc:docMk/>
            <pc:sldMasterMk cId="1118193769" sldId="2147483696"/>
            <pc:sldLayoutMk cId="1074679092" sldId="2147483704"/>
          </pc:sldLayoutMkLst>
        </pc:sldLayoutChg>
        <pc:sldLayoutChg chg="add del mod replId">
          <pc:chgData name="PRANAV AADITYA" userId="d2bf36de41eeb40b" providerId="Windows Live" clId="Web-{EB2BAABE-9366-4A3B-B92D-BA67E2E03141}" dt="2024-03-19T08:40:37.882" v="3"/>
          <pc:sldLayoutMkLst>
            <pc:docMk/>
            <pc:sldMasterMk cId="1118193769" sldId="2147483696"/>
            <pc:sldLayoutMk cId="423070041" sldId="2147483705"/>
          </pc:sldLayoutMkLst>
        </pc:sldLayoutChg>
        <pc:sldLayoutChg chg="add del mod replId">
          <pc:chgData name="PRANAV AADITYA" userId="d2bf36de41eeb40b" providerId="Windows Live" clId="Web-{EB2BAABE-9366-4A3B-B92D-BA67E2E03141}" dt="2024-03-19T08:40:37.882" v="3"/>
          <pc:sldLayoutMkLst>
            <pc:docMk/>
            <pc:sldMasterMk cId="1118193769" sldId="2147483696"/>
            <pc:sldLayoutMk cId="188483381" sldId="2147483706"/>
          </pc:sldLayoutMkLst>
        </pc:sldLayoutChg>
        <pc:sldLayoutChg chg="add del mod replId">
          <pc:chgData name="PRANAV AADITYA" userId="d2bf36de41eeb40b" providerId="Windows Live" clId="Web-{EB2BAABE-9366-4A3B-B92D-BA67E2E03141}" dt="2024-03-19T08:40:37.882" v="3"/>
          <pc:sldLayoutMkLst>
            <pc:docMk/>
            <pc:sldMasterMk cId="1118193769" sldId="2147483696"/>
            <pc:sldLayoutMk cId="2078050117" sldId="2147483707"/>
          </pc:sldLayoutMkLst>
        </pc:sldLayoutChg>
      </pc:sldMasterChg>
      <pc:sldMasterChg chg="add replId addSldLayout">
        <pc:chgData name="PRANAV AADITYA" userId="d2bf36de41eeb40b" providerId="Windows Live" clId="Web-{EB2BAABE-9366-4A3B-B92D-BA67E2E03141}" dt="2024-03-19T08:40:37.882" v="3"/>
        <pc:sldMasterMkLst>
          <pc:docMk/>
          <pc:sldMasterMk cId="1492054561" sldId="2147483708"/>
        </pc:sldMasterMkLst>
        <pc:sldLayoutChg chg="add">
          <pc:chgData name="PRANAV AADITYA" userId="d2bf36de41eeb40b" providerId="Windows Live" clId="Web-{EB2BAABE-9366-4A3B-B92D-BA67E2E03141}" dt="2024-03-19T08:40:37.882" v="3"/>
          <pc:sldLayoutMkLst>
            <pc:docMk/>
            <pc:sldMasterMk cId="1492054561" sldId="2147483708"/>
            <pc:sldLayoutMk cId="729030048" sldId="2147483709"/>
          </pc:sldLayoutMkLst>
        </pc:sldLayoutChg>
        <pc:sldLayoutChg chg="add">
          <pc:chgData name="PRANAV AADITYA" userId="d2bf36de41eeb40b" providerId="Windows Live" clId="Web-{EB2BAABE-9366-4A3B-B92D-BA67E2E03141}" dt="2024-03-19T08:40:37.882" v="3"/>
          <pc:sldLayoutMkLst>
            <pc:docMk/>
            <pc:sldMasterMk cId="1492054561" sldId="2147483708"/>
            <pc:sldLayoutMk cId="3723938900" sldId="2147483710"/>
          </pc:sldLayoutMkLst>
        </pc:sldLayoutChg>
        <pc:sldLayoutChg chg="add">
          <pc:chgData name="PRANAV AADITYA" userId="d2bf36de41eeb40b" providerId="Windows Live" clId="Web-{EB2BAABE-9366-4A3B-B92D-BA67E2E03141}" dt="2024-03-19T08:40:37.882" v="3"/>
          <pc:sldLayoutMkLst>
            <pc:docMk/>
            <pc:sldMasterMk cId="1492054561" sldId="2147483708"/>
            <pc:sldLayoutMk cId="3818856851" sldId="2147483711"/>
          </pc:sldLayoutMkLst>
        </pc:sldLayoutChg>
        <pc:sldLayoutChg chg="add">
          <pc:chgData name="PRANAV AADITYA" userId="d2bf36de41eeb40b" providerId="Windows Live" clId="Web-{EB2BAABE-9366-4A3B-B92D-BA67E2E03141}" dt="2024-03-19T08:40:37.882" v="3"/>
          <pc:sldLayoutMkLst>
            <pc:docMk/>
            <pc:sldMasterMk cId="1492054561" sldId="2147483708"/>
            <pc:sldLayoutMk cId="3720833359" sldId="2147483712"/>
          </pc:sldLayoutMkLst>
        </pc:sldLayoutChg>
        <pc:sldLayoutChg chg="add">
          <pc:chgData name="PRANAV AADITYA" userId="d2bf36de41eeb40b" providerId="Windows Live" clId="Web-{EB2BAABE-9366-4A3B-B92D-BA67E2E03141}" dt="2024-03-19T08:40:37.882" v="3"/>
          <pc:sldLayoutMkLst>
            <pc:docMk/>
            <pc:sldMasterMk cId="1492054561" sldId="2147483708"/>
            <pc:sldLayoutMk cId="4202410212" sldId="2147483713"/>
          </pc:sldLayoutMkLst>
        </pc:sldLayoutChg>
        <pc:sldLayoutChg chg="add">
          <pc:chgData name="PRANAV AADITYA" userId="d2bf36de41eeb40b" providerId="Windows Live" clId="Web-{EB2BAABE-9366-4A3B-B92D-BA67E2E03141}" dt="2024-03-19T08:40:37.882" v="3"/>
          <pc:sldLayoutMkLst>
            <pc:docMk/>
            <pc:sldMasterMk cId="1492054561" sldId="2147483708"/>
            <pc:sldLayoutMk cId="1553359660" sldId="2147483714"/>
          </pc:sldLayoutMkLst>
        </pc:sldLayoutChg>
        <pc:sldLayoutChg chg="add replId">
          <pc:chgData name="PRANAV AADITYA" userId="d2bf36de41eeb40b" providerId="Windows Live" clId="Web-{EB2BAABE-9366-4A3B-B92D-BA67E2E03141}" dt="2024-03-19T08:40:37.882" v="3"/>
          <pc:sldLayoutMkLst>
            <pc:docMk/>
            <pc:sldMasterMk cId="1492054561" sldId="2147483708"/>
            <pc:sldLayoutMk cId="3272889864" sldId="2147483715"/>
          </pc:sldLayoutMkLst>
        </pc:sldLayoutChg>
        <pc:sldLayoutChg chg="add replId">
          <pc:chgData name="PRANAV AADITYA" userId="d2bf36de41eeb40b" providerId="Windows Live" clId="Web-{EB2BAABE-9366-4A3B-B92D-BA67E2E03141}" dt="2024-03-19T08:40:37.882" v="3"/>
          <pc:sldLayoutMkLst>
            <pc:docMk/>
            <pc:sldMasterMk cId="1492054561" sldId="2147483708"/>
            <pc:sldLayoutMk cId="2483278375" sldId="2147483716"/>
          </pc:sldLayoutMkLst>
        </pc:sldLayoutChg>
        <pc:sldLayoutChg chg="add replId">
          <pc:chgData name="PRANAV AADITYA" userId="d2bf36de41eeb40b" providerId="Windows Live" clId="Web-{EB2BAABE-9366-4A3B-B92D-BA67E2E03141}" dt="2024-03-19T08:40:37.882" v="3"/>
          <pc:sldLayoutMkLst>
            <pc:docMk/>
            <pc:sldMasterMk cId="1492054561" sldId="2147483708"/>
            <pc:sldLayoutMk cId="2311559660" sldId="2147483717"/>
          </pc:sldLayoutMkLst>
        </pc:sldLayoutChg>
        <pc:sldLayoutChg chg="add replId">
          <pc:chgData name="PRANAV AADITYA" userId="d2bf36de41eeb40b" providerId="Windows Live" clId="Web-{EB2BAABE-9366-4A3B-B92D-BA67E2E03141}" dt="2024-03-19T08:40:37.882" v="3"/>
          <pc:sldLayoutMkLst>
            <pc:docMk/>
            <pc:sldMasterMk cId="1492054561" sldId="2147483708"/>
            <pc:sldLayoutMk cId="3413498818" sldId="2147483718"/>
          </pc:sldLayoutMkLst>
        </pc:sldLayoutChg>
        <pc:sldLayoutChg chg="add replId">
          <pc:chgData name="PRANAV AADITYA" userId="d2bf36de41eeb40b" providerId="Windows Live" clId="Web-{EB2BAABE-9366-4A3B-B92D-BA67E2E03141}" dt="2024-03-19T08:40:37.882" v="3"/>
          <pc:sldLayoutMkLst>
            <pc:docMk/>
            <pc:sldMasterMk cId="1492054561" sldId="2147483708"/>
            <pc:sldLayoutMk cId="4153719808" sldId="2147483719"/>
          </pc:sldLayoutMkLst>
        </pc:sldLayoutChg>
      </pc:sldMasterChg>
    </pc:docChg>
  </pc:docChgLst>
  <pc:docChgLst>
    <pc:chgData name="PRANAV AADITYA" userId="d2bf36de41eeb40b" providerId="Windows Live" clId="Web-{8E0D3DD5-5AFD-49BA-9DB9-B43E7B86CF67}"/>
    <pc:docChg chg="modSld">
      <pc:chgData name="PRANAV AADITYA" userId="d2bf36de41eeb40b" providerId="Windows Live" clId="Web-{8E0D3DD5-5AFD-49BA-9DB9-B43E7B86CF67}" dt="2024-03-20T08:37:19.476" v="0"/>
      <pc:docMkLst>
        <pc:docMk/>
      </pc:docMkLst>
      <pc:sldChg chg="addSp delSp modSp">
        <pc:chgData name="PRANAV AADITYA" userId="d2bf36de41eeb40b" providerId="Windows Live" clId="Web-{8E0D3DD5-5AFD-49BA-9DB9-B43E7B86CF67}" dt="2024-03-20T08:37:19.476" v="0"/>
        <pc:sldMkLst>
          <pc:docMk/>
          <pc:sldMk cId="1291634005" sldId="265"/>
        </pc:sldMkLst>
        <pc:spChg chg="mod">
          <ac:chgData name="PRANAV AADITYA" userId="d2bf36de41eeb40b" providerId="Windows Live" clId="Web-{8E0D3DD5-5AFD-49BA-9DB9-B43E7B86CF67}" dt="2024-03-20T08:37:19.476" v="0"/>
          <ac:spMkLst>
            <pc:docMk/>
            <pc:sldMk cId="1291634005" sldId="265"/>
            <ac:spMk id="2" creationId="{CA3E6759-CEB2-32CA-9AD2-F6F057421F84}"/>
          </ac:spMkLst>
        </pc:spChg>
        <pc:spChg chg="mod">
          <ac:chgData name="PRANAV AADITYA" userId="d2bf36de41eeb40b" providerId="Windows Live" clId="Web-{8E0D3DD5-5AFD-49BA-9DB9-B43E7B86CF67}" dt="2024-03-20T08:37:19.476" v="0"/>
          <ac:spMkLst>
            <pc:docMk/>
            <pc:sldMk cId="1291634005" sldId="265"/>
            <ac:spMk id="3" creationId="{29E32D61-6037-EE7A-E433-644C9EF4D529}"/>
          </ac:spMkLst>
        </pc:spChg>
        <pc:spChg chg="del">
          <ac:chgData name="PRANAV AADITYA" userId="d2bf36de41eeb40b" providerId="Windows Live" clId="Web-{8E0D3DD5-5AFD-49BA-9DB9-B43E7B86CF67}" dt="2024-03-20T08:37:19.476" v="0"/>
          <ac:spMkLst>
            <pc:docMk/>
            <pc:sldMk cId="1291634005" sldId="265"/>
            <ac:spMk id="9" creationId="{9F7D5CDA-D291-4307-BF55-1381FED29634}"/>
          </ac:spMkLst>
        </pc:spChg>
        <pc:spChg chg="add">
          <ac:chgData name="PRANAV AADITYA" userId="d2bf36de41eeb40b" providerId="Windows Live" clId="Web-{8E0D3DD5-5AFD-49BA-9DB9-B43E7B86CF67}" dt="2024-03-20T08:37:19.476" v="0"/>
          <ac:spMkLst>
            <pc:docMk/>
            <pc:sldMk cId="1291634005" sldId="265"/>
            <ac:spMk id="14" creationId="{D009D6D5-DAC2-4A8B-A17A-E206B9012D09}"/>
          </ac:spMkLst>
        </pc:spChg>
        <pc:picChg chg="mod">
          <ac:chgData name="PRANAV AADITYA" userId="d2bf36de41eeb40b" providerId="Windows Live" clId="Web-{8E0D3DD5-5AFD-49BA-9DB9-B43E7B86CF67}" dt="2024-03-20T08:37:19.476" v="0"/>
          <ac:picMkLst>
            <pc:docMk/>
            <pc:sldMk cId="1291634005" sldId="265"/>
            <ac:picMk id="5" creationId="{FC7E23B4-A5D5-500F-8D29-6E19F5FC19FF}"/>
          </ac:picMkLst>
        </pc:picChg>
      </pc:sldChg>
    </pc:docChg>
  </pc:docChgLst>
  <pc:docChgLst>
    <pc:chgData name="PRANAV AADITYA" userId="d2bf36de41eeb40b" providerId="LiveId" clId="{E6892CD3-23E6-4FCC-B187-EDF0E61D42D6}"/>
    <pc:docChg chg="custSel addSld delSld modSld modMainMaster addSection">
      <pc:chgData name="PRANAV AADITYA" userId="d2bf36de41eeb40b" providerId="LiveId" clId="{E6892CD3-23E6-4FCC-B187-EDF0E61D42D6}" dt="2024-03-19T08:22:15.478" v="134" actId="20577"/>
      <pc:docMkLst>
        <pc:docMk/>
      </pc:docMkLst>
      <pc:sldChg chg="new">
        <pc:chgData name="PRANAV AADITYA" userId="d2bf36de41eeb40b" providerId="LiveId" clId="{E6892CD3-23E6-4FCC-B187-EDF0E61D42D6}" dt="2024-03-19T08:16:05.804" v="33" actId="680"/>
        <pc:sldMkLst>
          <pc:docMk/>
          <pc:sldMk cId="395501700" sldId="256"/>
        </pc:sldMkLst>
      </pc:sldChg>
      <pc:sldChg chg="del">
        <pc:chgData name="PRANAV AADITYA" userId="d2bf36de41eeb40b" providerId="LiveId" clId="{E6892CD3-23E6-4FCC-B187-EDF0E61D42D6}" dt="2024-03-19T08:15:58.698" v="29" actId="47"/>
        <pc:sldMkLst>
          <pc:docMk/>
          <pc:sldMk cId="1923742134" sldId="256"/>
        </pc:sldMkLst>
      </pc:sldChg>
      <pc:sldChg chg="modSp new mod">
        <pc:chgData name="PRANAV AADITYA" userId="d2bf36de41eeb40b" providerId="LiveId" clId="{E6892CD3-23E6-4FCC-B187-EDF0E61D42D6}" dt="2024-03-19T08:22:15.478" v="134" actId="20577"/>
        <pc:sldMkLst>
          <pc:docMk/>
          <pc:sldMk cId="366093322" sldId="257"/>
        </pc:sldMkLst>
        <pc:spChg chg="mod">
          <ac:chgData name="PRANAV AADITYA" userId="d2bf36de41eeb40b" providerId="LiveId" clId="{E6892CD3-23E6-4FCC-B187-EDF0E61D42D6}" dt="2024-03-19T08:22:15.478" v="134" actId="20577"/>
          <ac:spMkLst>
            <pc:docMk/>
            <pc:sldMk cId="366093322" sldId="257"/>
            <ac:spMk id="2" creationId="{F0F63EEA-91BA-74AA-5BB0-E2B1CD7416DF}"/>
          </ac:spMkLst>
        </pc:spChg>
        <pc:spChg chg="mod">
          <ac:chgData name="PRANAV AADITYA" userId="d2bf36de41eeb40b" providerId="LiveId" clId="{E6892CD3-23E6-4FCC-B187-EDF0E61D42D6}" dt="2024-03-19T08:17:36.433" v="70"/>
          <ac:spMkLst>
            <pc:docMk/>
            <pc:sldMk cId="366093322" sldId="257"/>
            <ac:spMk id="3" creationId="{BA51E54C-F445-9191-2D4E-0358BB08ED9C}"/>
          </ac:spMkLst>
        </pc:spChg>
      </pc:sldChg>
      <pc:sldChg chg="addSp modSp new del mod">
        <pc:chgData name="PRANAV AADITYA" userId="d2bf36de41eeb40b" providerId="LiveId" clId="{E6892CD3-23E6-4FCC-B187-EDF0E61D42D6}" dt="2024-03-19T08:15:59.571" v="30" actId="47"/>
        <pc:sldMkLst>
          <pc:docMk/>
          <pc:sldMk cId="3000362170" sldId="257"/>
        </pc:sldMkLst>
        <pc:picChg chg="add mod">
          <ac:chgData name="PRANAV AADITYA" userId="d2bf36de41eeb40b" providerId="LiveId" clId="{E6892CD3-23E6-4FCC-B187-EDF0E61D42D6}" dt="2024-03-19T08:12:42.364" v="6" actId="14100"/>
          <ac:picMkLst>
            <pc:docMk/>
            <pc:sldMk cId="3000362170" sldId="257"/>
            <ac:picMk id="3" creationId="{3D46A48F-CB07-92BC-DBCA-FEE94423AB16}"/>
          </ac:picMkLst>
        </pc:picChg>
      </pc:sldChg>
      <pc:sldChg chg="modSp new mod">
        <pc:chgData name="PRANAV AADITYA" userId="d2bf36de41eeb40b" providerId="LiveId" clId="{E6892CD3-23E6-4FCC-B187-EDF0E61D42D6}" dt="2024-03-19T08:21:34.960" v="94" actId="114"/>
        <pc:sldMkLst>
          <pc:docMk/>
          <pc:sldMk cId="3310886977" sldId="258"/>
        </pc:sldMkLst>
        <pc:spChg chg="mod">
          <ac:chgData name="PRANAV AADITYA" userId="d2bf36de41eeb40b" providerId="LiveId" clId="{E6892CD3-23E6-4FCC-B187-EDF0E61D42D6}" dt="2024-03-19T08:21:34.960" v="94" actId="114"/>
          <ac:spMkLst>
            <pc:docMk/>
            <pc:sldMk cId="3310886977" sldId="258"/>
            <ac:spMk id="2" creationId="{7A07F2CD-0804-4FCE-2152-DA76D9227A98}"/>
          </ac:spMkLst>
        </pc:spChg>
      </pc:sldChg>
      <pc:sldChg chg="new del">
        <pc:chgData name="PRANAV AADITYA" userId="d2bf36de41eeb40b" providerId="LiveId" clId="{E6892CD3-23E6-4FCC-B187-EDF0E61D42D6}" dt="2024-03-19T08:16:01.533" v="32" actId="47"/>
        <pc:sldMkLst>
          <pc:docMk/>
          <pc:sldMk cId="3964719012" sldId="258"/>
        </pc:sldMkLst>
      </pc:sldChg>
      <pc:sldChg chg="addSp modSp new del mod setBg">
        <pc:chgData name="PRANAV AADITYA" userId="d2bf36de41eeb40b" providerId="LiveId" clId="{E6892CD3-23E6-4FCC-B187-EDF0E61D42D6}" dt="2024-03-19T08:16:00.188" v="31" actId="47"/>
        <pc:sldMkLst>
          <pc:docMk/>
          <pc:sldMk cId="3911329310" sldId="259"/>
        </pc:sldMkLst>
        <pc:spChg chg="add mod">
          <ac:chgData name="PRANAV AADITYA" userId="d2bf36de41eeb40b" providerId="LiveId" clId="{E6892CD3-23E6-4FCC-B187-EDF0E61D42D6}" dt="2024-03-19T08:15:01.804" v="18" actId="1076"/>
          <ac:spMkLst>
            <pc:docMk/>
            <pc:sldMk cId="3911329310" sldId="259"/>
            <ac:spMk id="2" creationId="{279271FF-9543-C64F-CCB7-4C689D09345F}"/>
          </ac:spMkLst>
        </pc:spChg>
        <pc:spChg chg="add mod">
          <ac:chgData name="PRANAV AADITYA" userId="d2bf36de41eeb40b" providerId="LiveId" clId="{E6892CD3-23E6-4FCC-B187-EDF0E61D42D6}" dt="2024-03-19T08:15:28.861" v="23" actId="1076"/>
          <ac:spMkLst>
            <pc:docMk/>
            <pc:sldMk cId="3911329310" sldId="259"/>
            <ac:spMk id="3" creationId="{21CBCEE9-9219-7608-0EBC-23F46BCEF9C8}"/>
          </ac:spMkLst>
        </pc:spChg>
        <pc:spChg chg="add mod">
          <ac:chgData name="PRANAV AADITYA" userId="d2bf36de41eeb40b" providerId="LiveId" clId="{E6892CD3-23E6-4FCC-B187-EDF0E61D42D6}" dt="2024-03-19T08:15:17.960" v="22" actId="1076"/>
          <ac:spMkLst>
            <pc:docMk/>
            <pc:sldMk cId="3911329310" sldId="259"/>
            <ac:spMk id="4" creationId="{05AFCB8E-2422-A7C0-C285-5B61AC7B6A16}"/>
          </ac:spMkLst>
        </pc:spChg>
      </pc:sldChg>
      <pc:sldMasterChg chg="setBg">
        <pc:chgData name="PRANAV AADITYA" userId="d2bf36de41eeb40b" providerId="LiveId" clId="{E6892CD3-23E6-4FCC-B187-EDF0E61D42D6}" dt="2024-03-19T08:17:13.737" v="68"/>
        <pc:sldMasterMkLst>
          <pc:docMk/>
          <pc:sldMasterMk cId="1876183214" sldId="2147483648"/>
        </pc:sldMasterMkLst>
      </pc:sldMasterChg>
    </pc:docChg>
  </pc:docChgLst>
  <pc:docChgLst>
    <pc:chgData name="PRANAV AADITYA" userId="d2bf36de41eeb40b" providerId="Windows Live" clId="Web-{BCC73B24-D5FC-44A7-A2BB-2E6D32B5B3AC}"/>
    <pc:docChg chg="modSld sldOrd">
      <pc:chgData name="PRANAV AADITYA" userId="d2bf36de41eeb40b" providerId="Windows Live" clId="Web-{BCC73B24-D5FC-44A7-A2BB-2E6D32B5B3AC}" dt="2024-03-27T11:01:09.505" v="53"/>
      <pc:docMkLst>
        <pc:docMk/>
      </pc:docMkLst>
      <pc:sldChg chg="modSp">
        <pc:chgData name="PRANAV AADITYA" userId="d2bf36de41eeb40b" providerId="Windows Live" clId="Web-{BCC73B24-D5FC-44A7-A2BB-2E6D32B5B3AC}" dt="2024-03-27T11:01:02.489" v="52" actId="20577"/>
        <pc:sldMkLst>
          <pc:docMk/>
          <pc:sldMk cId="207747895" sldId="259"/>
        </pc:sldMkLst>
        <pc:spChg chg="mod">
          <ac:chgData name="PRANAV AADITYA" userId="d2bf36de41eeb40b" providerId="Windows Live" clId="Web-{BCC73B24-D5FC-44A7-A2BB-2E6D32B5B3AC}" dt="2024-03-27T11:01:02.489" v="52" actId="20577"/>
          <ac:spMkLst>
            <pc:docMk/>
            <pc:sldMk cId="207747895" sldId="259"/>
            <ac:spMk id="3" creationId="{38192BF2-4267-39B1-EF2F-6EA5496E51E6}"/>
          </ac:spMkLst>
        </pc:spChg>
      </pc:sldChg>
      <pc:sldChg chg="modSp">
        <pc:chgData name="PRANAV AADITYA" userId="d2bf36de41eeb40b" providerId="Windows Live" clId="Web-{BCC73B24-D5FC-44A7-A2BB-2E6D32B5B3AC}" dt="2024-03-27T10:58:55.172" v="38" actId="20577"/>
        <pc:sldMkLst>
          <pc:docMk/>
          <pc:sldMk cId="744865379" sldId="260"/>
        </pc:sldMkLst>
        <pc:spChg chg="mod">
          <ac:chgData name="PRANAV AADITYA" userId="d2bf36de41eeb40b" providerId="Windows Live" clId="Web-{BCC73B24-D5FC-44A7-A2BB-2E6D32B5B3AC}" dt="2024-03-27T10:58:55.172" v="38" actId="20577"/>
          <ac:spMkLst>
            <pc:docMk/>
            <pc:sldMk cId="744865379" sldId="260"/>
            <ac:spMk id="2" creationId="{2C8CE18B-CE2E-88DA-A170-3FF80333F3F0}"/>
          </ac:spMkLst>
        </pc:spChg>
      </pc:sldChg>
      <pc:sldChg chg="modSp">
        <pc:chgData name="PRANAV AADITYA" userId="d2bf36de41eeb40b" providerId="Windows Live" clId="Web-{BCC73B24-D5FC-44A7-A2BB-2E6D32B5B3AC}" dt="2024-03-27T10:21:50.956" v="6" actId="20577"/>
        <pc:sldMkLst>
          <pc:docMk/>
          <pc:sldMk cId="3759352912" sldId="263"/>
        </pc:sldMkLst>
        <pc:spChg chg="mod">
          <ac:chgData name="PRANAV AADITYA" userId="d2bf36de41eeb40b" providerId="Windows Live" clId="Web-{BCC73B24-D5FC-44A7-A2BB-2E6D32B5B3AC}" dt="2024-03-27T10:21:50.956" v="6" actId="20577"/>
          <ac:spMkLst>
            <pc:docMk/>
            <pc:sldMk cId="3759352912" sldId="263"/>
            <ac:spMk id="3" creationId="{93B8D570-67FE-5268-6097-EE2B8CB98337}"/>
          </ac:spMkLst>
        </pc:spChg>
      </pc:sldChg>
      <pc:sldChg chg="ord">
        <pc:chgData name="PRANAV AADITYA" userId="d2bf36de41eeb40b" providerId="Windows Live" clId="Web-{BCC73B24-D5FC-44A7-A2BB-2E6D32B5B3AC}" dt="2024-03-27T11:01:09.505" v="53"/>
        <pc:sldMkLst>
          <pc:docMk/>
          <pc:sldMk cId="1937249125" sldId="267"/>
        </pc:sldMkLst>
      </pc:sldChg>
      <pc:sldChg chg="addSp delSp modSp mod setBg">
        <pc:chgData name="PRANAV AADITYA" userId="d2bf36de41eeb40b" providerId="Windows Live" clId="Web-{BCC73B24-D5FC-44A7-A2BB-2E6D32B5B3AC}" dt="2024-03-27T10:25:53.090" v="30" actId="20577"/>
        <pc:sldMkLst>
          <pc:docMk/>
          <pc:sldMk cId="678846521" sldId="272"/>
        </pc:sldMkLst>
        <pc:spChg chg="mod ord">
          <ac:chgData name="PRANAV AADITYA" userId="d2bf36de41eeb40b" providerId="Windows Live" clId="Web-{BCC73B24-D5FC-44A7-A2BB-2E6D32B5B3AC}" dt="2024-03-27T10:25:44.465" v="22"/>
          <ac:spMkLst>
            <pc:docMk/>
            <pc:sldMk cId="678846521" sldId="272"/>
            <ac:spMk id="2" creationId="{5B29F734-09E7-4373-73CE-FBC00BAB25DC}"/>
          </ac:spMkLst>
        </pc:spChg>
        <pc:spChg chg="mod">
          <ac:chgData name="PRANAV AADITYA" userId="d2bf36de41eeb40b" providerId="Windows Live" clId="Web-{BCC73B24-D5FC-44A7-A2BB-2E6D32B5B3AC}" dt="2024-03-27T10:25:53.090" v="30" actId="20577"/>
          <ac:spMkLst>
            <pc:docMk/>
            <pc:sldMk cId="678846521" sldId="272"/>
            <ac:spMk id="3" creationId="{DEFD65F8-C74A-BC04-D45C-C7BD9A7238DC}"/>
          </ac:spMkLst>
        </pc:spChg>
        <pc:spChg chg="add del">
          <ac:chgData name="PRANAV AADITYA" userId="d2bf36de41eeb40b" providerId="Windows Live" clId="Web-{BCC73B24-D5FC-44A7-A2BB-2E6D32B5B3AC}" dt="2024-03-27T10:25:29.495" v="18"/>
          <ac:spMkLst>
            <pc:docMk/>
            <pc:sldMk cId="678846521" sldId="272"/>
            <ac:spMk id="9" creationId="{2C61293E-6EBE-43EF-A52C-9BEBFD7679D4}"/>
          </ac:spMkLst>
        </pc:spChg>
        <pc:spChg chg="add del">
          <ac:chgData name="PRANAV AADITYA" userId="d2bf36de41eeb40b" providerId="Windows Live" clId="Web-{BCC73B24-D5FC-44A7-A2BB-2E6D32B5B3AC}" dt="2024-03-27T10:25:29.495" v="18"/>
          <ac:spMkLst>
            <pc:docMk/>
            <pc:sldMk cId="678846521" sldId="272"/>
            <ac:spMk id="11" creationId="{21540236-BFD5-4A9D-8840-4703E7F76825}"/>
          </ac:spMkLst>
        </pc:spChg>
        <pc:spChg chg="add del">
          <ac:chgData name="PRANAV AADITYA" userId="d2bf36de41eeb40b" providerId="Windows Live" clId="Web-{BCC73B24-D5FC-44A7-A2BB-2E6D32B5B3AC}" dt="2024-03-27T10:25:29.480" v="17"/>
          <ac:spMkLst>
            <pc:docMk/>
            <pc:sldMk cId="678846521" sldId="272"/>
            <ac:spMk id="16" creationId="{8FC9BE17-9A7B-462D-AE50-3D8777387304}"/>
          </ac:spMkLst>
        </pc:spChg>
        <pc:spChg chg="add del">
          <ac:chgData name="PRANAV AADITYA" userId="d2bf36de41eeb40b" providerId="Windows Live" clId="Web-{BCC73B24-D5FC-44A7-A2BB-2E6D32B5B3AC}" dt="2024-03-27T10:25:29.480" v="17"/>
          <ac:spMkLst>
            <pc:docMk/>
            <pc:sldMk cId="678846521" sldId="272"/>
            <ac:spMk id="18" creationId="{3EBE8569-6AEC-4B8C-8D53-2DE337CDBA65}"/>
          </ac:spMkLst>
        </pc:spChg>
        <pc:spChg chg="add del">
          <ac:chgData name="PRANAV AADITYA" userId="d2bf36de41eeb40b" providerId="Windows Live" clId="Web-{BCC73B24-D5FC-44A7-A2BB-2E6D32B5B3AC}" dt="2024-03-27T10:25:29.480" v="17"/>
          <ac:spMkLst>
            <pc:docMk/>
            <pc:sldMk cId="678846521" sldId="272"/>
            <ac:spMk id="20" creationId="{55D4142C-5077-457F-A6AD-3FECFDB39685}"/>
          </ac:spMkLst>
        </pc:spChg>
        <pc:spChg chg="add del">
          <ac:chgData name="PRANAV AADITYA" userId="d2bf36de41eeb40b" providerId="Windows Live" clId="Web-{BCC73B24-D5FC-44A7-A2BB-2E6D32B5B3AC}" dt="2024-03-27T10:25:29.480" v="17"/>
          <ac:spMkLst>
            <pc:docMk/>
            <pc:sldMk cId="678846521" sldId="272"/>
            <ac:spMk id="22" creationId="{7A5F0580-5EE9-419F-96EE-B6529EF6E7D0}"/>
          </ac:spMkLst>
        </pc:spChg>
        <pc:picChg chg="add mod">
          <ac:chgData name="PRANAV AADITYA" userId="d2bf36de41eeb40b" providerId="Windows Live" clId="Web-{BCC73B24-D5FC-44A7-A2BB-2E6D32B5B3AC}" dt="2024-03-27T10:25:29.495" v="18"/>
          <ac:picMkLst>
            <pc:docMk/>
            <pc:sldMk cId="678846521" sldId="272"/>
            <ac:picMk id="5" creationId="{D327DD16-3601-9052-9580-58D4C5916112}"/>
          </ac:picMkLst>
        </pc:picChg>
        <pc:cxnChg chg="add">
          <ac:chgData name="PRANAV AADITYA" userId="d2bf36de41eeb40b" providerId="Windows Live" clId="Web-{BCC73B24-D5FC-44A7-A2BB-2E6D32B5B3AC}" dt="2024-03-27T10:25:29.495" v="18"/>
          <ac:cxnSpMkLst>
            <pc:docMk/>
            <pc:sldMk cId="678846521" sldId="272"/>
            <ac:cxnSpMk id="24" creationId="{1503BFE4-729B-D9D0-C17B-501E6AF1127A}"/>
          </ac:cxnSpMkLst>
        </pc:cxnChg>
      </pc:sldChg>
      <pc:sldChg chg="modSp">
        <pc:chgData name="PRANAV AADITYA" userId="d2bf36de41eeb40b" providerId="Windows Live" clId="Web-{BCC73B24-D5FC-44A7-A2BB-2E6D32B5B3AC}" dt="2024-03-27T10:28:22.752" v="32" actId="1076"/>
        <pc:sldMkLst>
          <pc:docMk/>
          <pc:sldMk cId="3146415252" sldId="282"/>
        </pc:sldMkLst>
        <pc:spChg chg="mod">
          <ac:chgData name="PRANAV AADITYA" userId="d2bf36de41eeb40b" providerId="Windows Live" clId="Web-{BCC73B24-D5FC-44A7-A2BB-2E6D32B5B3AC}" dt="2024-03-27T10:28:22.752" v="32" actId="1076"/>
          <ac:spMkLst>
            <pc:docMk/>
            <pc:sldMk cId="3146415252" sldId="282"/>
            <ac:spMk id="2" creationId="{B885A6AA-D81C-6E01-58E6-D7ED9233D9A6}"/>
          </ac:spMkLst>
        </pc:spChg>
        <pc:spChg chg="mod">
          <ac:chgData name="PRANAV AADITYA" userId="d2bf36de41eeb40b" providerId="Windows Live" clId="Web-{BCC73B24-D5FC-44A7-A2BB-2E6D32B5B3AC}" dt="2024-03-27T10:28:20.174" v="31" actId="1076"/>
          <ac:spMkLst>
            <pc:docMk/>
            <pc:sldMk cId="3146415252" sldId="282"/>
            <ac:spMk id="3" creationId="{E81B5D12-45B6-A823-90B1-7B0C230D9815}"/>
          </ac:spMkLst>
        </pc:spChg>
      </pc:sldChg>
    </pc:docChg>
  </pc:docChgLst>
  <pc:docChgLst>
    <pc:chgData name="PRANAV AADITYA" userId="d2bf36de41eeb40b" providerId="Windows Live" clId="Web-{C551D799-EF45-4D3F-ABA6-C0FECA790568}"/>
    <pc:docChg chg="addSld delSld modSld sldOrd modSection">
      <pc:chgData name="PRANAV AADITYA" userId="d2bf36de41eeb40b" providerId="Windows Live" clId="Web-{C551D799-EF45-4D3F-ABA6-C0FECA790568}" dt="2024-03-26T11:07:48.287" v="433"/>
      <pc:docMkLst>
        <pc:docMk/>
      </pc:docMkLst>
      <pc:sldChg chg="addSp delSp modSp">
        <pc:chgData name="PRANAV AADITYA" userId="d2bf36de41eeb40b" providerId="Windows Live" clId="Web-{C551D799-EF45-4D3F-ABA6-C0FECA790568}" dt="2024-03-26T10:19:34.014" v="76" actId="20577"/>
        <pc:sldMkLst>
          <pc:docMk/>
          <pc:sldMk cId="744865379" sldId="260"/>
        </pc:sldMkLst>
        <pc:spChg chg="mod">
          <ac:chgData name="PRANAV AADITYA" userId="d2bf36de41eeb40b" providerId="Windows Live" clId="Web-{C551D799-EF45-4D3F-ABA6-C0FECA790568}" dt="2024-03-26T10:19:34.014" v="76" actId="20577"/>
          <ac:spMkLst>
            <pc:docMk/>
            <pc:sldMk cId="744865379" sldId="260"/>
            <ac:spMk id="2" creationId="{2C8CE18B-CE2E-88DA-A170-3FF80333F3F0}"/>
          </ac:spMkLst>
        </pc:spChg>
        <pc:spChg chg="del">
          <ac:chgData name="PRANAV AADITYA" userId="d2bf36de41eeb40b" providerId="Windows Live" clId="Web-{C551D799-EF45-4D3F-ABA6-C0FECA790568}" dt="2024-03-26T10:14:58.933" v="0"/>
          <ac:spMkLst>
            <pc:docMk/>
            <pc:sldMk cId="744865379" sldId="260"/>
            <ac:spMk id="12" creationId="{C1DD1A8A-57D5-4A81-AD04-532B043C5611}"/>
          </ac:spMkLst>
        </pc:spChg>
        <pc:spChg chg="del">
          <ac:chgData name="PRANAV AADITYA" userId="d2bf36de41eeb40b" providerId="Windows Live" clId="Web-{C551D799-EF45-4D3F-ABA6-C0FECA790568}" dt="2024-03-26T10:14:58.933" v="0"/>
          <ac:spMkLst>
            <pc:docMk/>
            <pc:sldMk cId="744865379" sldId="260"/>
            <ac:spMk id="14" creationId="{007891EC-4501-44ED-A8C8-B11B6DB767AB}"/>
          </ac:spMkLst>
        </pc:spChg>
        <pc:spChg chg="add del">
          <ac:chgData name="PRANAV AADITYA" userId="d2bf36de41eeb40b" providerId="Windows Live" clId="Web-{C551D799-EF45-4D3F-ABA6-C0FECA790568}" dt="2024-03-26T10:17:03.395" v="4"/>
          <ac:spMkLst>
            <pc:docMk/>
            <pc:sldMk cId="744865379" sldId="260"/>
            <ac:spMk id="16" creationId="{8D0D6D3E-D7F9-4591-9CA9-DDF4DB1F73DA}"/>
          </ac:spMkLst>
        </pc:spChg>
        <pc:spChg chg="add del">
          <ac:chgData name="PRANAV AADITYA" userId="d2bf36de41eeb40b" providerId="Windows Live" clId="Web-{C551D799-EF45-4D3F-ABA6-C0FECA790568}" dt="2024-03-26T10:17:03.395" v="4"/>
          <ac:spMkLst>
            <pc:docMk/>
            <pc:sldMk cId="744865379" sldId="260"/>
            <ac:spMk id="21" creationId="{C4C9F2B0-1044-46EB-8AEB-C3BFFDE6C2CC}"/>
          </ac:spMkLst>
        </pc:spChg>
        <pc:spChg chg="add del">
          <ac:chgData name="PRANAV AADITYA" userId="d2bf36de41eeb40b" providerId="Windows Live" clId="Web-{C551D799-EF45-4D3F-ABA6-C0FECA790568}" dt="2024-03-26T10:17:03.395" v="4"/>
          <ac:spMkLst>
            <pc:docMk/>
            <pc:sldMk cId="744865379" sldId="260"/>
            <ac:spMk id="23" creationId="{D28B54C3-B57B-472A-B96E-1FCB67093DC2}"/>
          </ac:spMkLst>
        </pc:spChg>
        <pc:spChg chg="add del">
          <ac:chgData name="PRANAV AADITYA" userId="d2bf36de41eeb40b" providerId="Windows Live" clId="Web-{C551D799-EF45-4D3F-ABA6-C0FECA790568}" dt="2024-03-26T10:17:03.395" v="4"/>
          <ac:spMkLst>
            <pc:docMk/>
            <pc:sldMk cId="744865379" sldId="260"/>
            <ac:spMk id="25" creationId="{7DB3C429-F8DA-49B9-AF84-21996FCF78B5}"/>
          </ac:spMkLst>
        </pc:spChg>
        <pc:spChg chg="add">
          <ac:chgData name="PRANAV AADITYA" userId="d2bf36de41eeb40b" providerId="Windows Live" clId="Web-{C551D799-EF45-4D3F-ABA6-C0FECA790568}" dt="2024-03-26T10:17:03.395" v="4"/>
          <ac:spMkLst>
            <pc:docMk/>
            <pc:sldMk cId="744865379" sldId="260"/>
            <ac:spMk id="30" creationId="{06DA9DF9-31F7-4056-B42E-878CC92417B8}"/>
          </ac:spMkLst>
        </pc:spChg>
        <pc:picChg chg="add mod">
          <ac:chgData name="PRANAV AADITYA" userId="d2bf36de41eeb40b" providerId="Windows Live" clId="Web-{C551D799-EF45-4D3F-ABA6-C0FECA790568}" dt="2024-03-26T10:17:03.395" v="4"/>
          <ac:picMkLst>
            <pc:docMk/>
            <pc:sldMk cId="744865379" sldId="260"/>
            <ac:picMk id="3" creationId="{84256878-DAF8-D697-FFDC-5E00D972A98C}"/>
          </ac:picMkLst>
        </pc:picChg>
        <pc:picChg chg="del mod ord">
          <ac:chgData name="PRANAV AADITYA" userId="d2bf36de41eeb40b" providerId="Windows Live" clId="Web-{C551D799-EF45-4D3F-ABA6-C0FECA790568}" dt="2024-03-26T10:16:27.455" v="1"/>
          <ac:picMkLst>
            <pc:docMk/>
            <pc:sldMk cId="744865379" sldId="260"/>
            <ac:picMk id="9" creationId="{00E1C99E-37A7-4D42-FD83-0EAB14FABD83}"/>
          </ac:picMkLst>
        </pc:picChg>
      </pc:sldChg>
      <pc:sldChg chg="modSp">
        <pc:chgData name="PRANAV AADITYA" userId="d2bf36de41eeb40b" providerId="Windows Live" clId="Web-{C551D799-EF45-4D3F-ABA6-C0FECA790568}" dt="2024-03-26T10:19:45.687" v="77" actId="14100"/>
        <pc:sldMkLst>
          <pc:docMk/>
          <pc:sldMk cId="3305331847" sldId="262"/>
        </pc:sldMkLst>
        <pc:spChg chg="mod">
          <ac:chgData name="PRANAV AADITYA" userId="d2bf36de41eeb40b" providerId="Windows Live" clId="Web-{C551D799-EF45-4D3F-ABA6-C0FECA790568}" dt="2024-03-26T10:19:45.687" v="77" actId="14100"/>
          <ac:spMkLst>
            <pc:docMk/>
            <pc:sldMk cId="3305331847" sldId="262"/>
            <ac:spMk id="3" creationId="{351AD87E-5D5E-22F8-2EC3-93E490F8684A}"/>
          </ac:spMkLst>
        </pc:spChg>
      </pc:sldChg>
      <pc:sldChg chg="ord">
        <pc:chgData name="PRANAV AADITYA" userId="d2bf36de41eeb40b" providerId="Windows Live" clId="Web-{C551D799-EF45-4D3F-ABA6-C0FECA790568}" dt="2024-03-26T10:58:17.248" v="283"/>
        <pc:sldMkLst>
          <pc:docMk/>
          <pc:sldMk cId="1376965516" sldId="264"/>
        </pc:sldMkLst>
      </pc:sldChg>
      <pc:sldChg chg="addSp delSp modSp">
        <pc:chgData name="PRANAV AADITYA" userId="d2bf36de41eeb40b" providerId="Windows Live" clId="Web-{C551D799-EF45-4D3F-ABA6-C0FECA790568}" dt="2024-03-26T10:22:25.104" v="103" actId="1076"/>
        <pc:sldMkLst>
          <pc:docMk/>
          <pc:sldMk cId="1291634005" sldId="265"/>
        </pc:sldMkLst>
        <pc:spChg chg="mod">
          <ac:chgData name="PRANAV AADITYA" userId="d2bf36de41eeb40b" providerId="Windows Live" clId="Web-{C551D799-EF45-4D3F-ABA6-C0FECA790568}" dt="2024-03-26T10:21:43.038" v="86" actId="1076"/>
          <ac:spMkLst>
            <pc:docMk/>
            <pc:sldMk cId="1291634005" sldId="265"/>
            <ac:spMk id="2" creationId="{CA3E6759-CEB2-32CA-9AD2-F6F057421F84}"/>
          </ac:spMkLst>
        </pc:spChg>
        <pc:spChg chg="mod ord">
          <ac:chgData name="PRANAV AADITYA" userId="d2bf36de41eeb40b" providerId="Windows Live" clId="Web-{C551D799-EF45-4D3F-ABA6-C0FECA790568}" dt="2024-03-26T10:22:25.104" v="103" actId="1076"/>
          <ac:spMkLst>
            <pc:docMk/>
            <pc:sldMk cId="1291634005" sldId="265"/>
            <ac:spMk id="3" creationId="{29E32D61-6037-EE7A-E433-644C9EF4D529}"/>
          </ac:spMkLst>
        </pc:spChg>
        <pc:spChg chg="del">
          <ac:chgData name="PRANAV AADITYA" userId="d2bf36de41eeb40b" providerId="Windows Live" clId="Web-{C551D799-EF45-4D3F-ABA6-C0FECA790568}" dt="2024-03-26T10:21:34.882" v="85"/>
          <ac:spMkLst>
            <pc:docMk/>
            <pc:sldMk cId="1291634005" sldId="265"/>
            <ac:spMk id="14" creationId="{D009D6D5-DAC2-4A8B-A17A-E206B9012D09}"/>
          </ac:spMkLst>
        </pc:spChg>
        <pc:spChg chg="add">
          <ac:chgData name="PRANAV AADITYA" userId="d2bf36de41eeb40b" providerId="Windows Live" clId="Web-{C551D799-EF45-4D3F-ABA6-C0FECA790568}" dt="2024-03-26T10:21:34.882" v="85"/>
          <ac:spMkLst>
            <pc:docMk/>
            <pc:sldMk cId="1291634005" sldId="265"/>
            <ac:spMk id="19" creationId="{79BB35BC-D5C2-4C8B-A22A-A71E6191913B}"/>
          </ac:spMkLst>
        </pc:spChg>
        <pc:picChg chg="mod">
          <ac:chgData name="PRANAV AADITYA" userId="d2bf36de41eeb40b" providerId="Windows Live" clId="Web-{C551D799-EF45-4D3F-ABA6-C0FECA790568}" dt="2024-03-26T10:21:34.882" v="85"/>
          <ac:picMkLst>
            <pc:docMk/>
            <pc:sldMk cId="1291634005" sldId="265"/>
            <ac:picMk id="5" creationId="{FC7E23B4-A5D5-500F-8D29-6E19F5FC19FF}"/>
          </ac:picMkLst>
        </pc:picChg>
      </pc:sldChg>
      <pc:sldChg chg="addSp delSp modSp">
        <pc:chgData name="PRANAV AADITYA" userId="d2bf36de41eeb40b" providerId="Windows Live" clId="Web-{C551D799-EF45-4D3F-ABA6-C0FECA790568}" dt="2024-03-26T10:25:15.787" v="130" actId="20577"/>
        <pc:sldMkLst>
          <pc:docMk/>
          <pc:sldMk cId="1869810414" sldId="268"/>
        </pc:sldMkLst>
        <pc:spChg chg="mod">
          <ac:chgData name="PRANAV AADITYA" userId="d2bf36de41eeb40b" providerId="Windows Live" clId="Web-{C551D799-EF45-4D3F-ABA6-C0FECA790568}" dt="2024-03-26T10:24:57.395" v="120"/>
          <ac:spMkLst>
            <pc:docMk/>
            <pc:sldMk cId="1869810414" sldId="268"/>
            <ac:spMk id="2" creationId="{5DAFA40A-FB9A-AD99-9CDE-05CAF43DF33F}"/>
          </ac:spMkLst>
        </pc:spChg>
        <pc:spChg chg="mod">
          <ac:chgData name="PRANAV AADITYA" userId="d2bf36de41eeb40b" providerId="Windows Live" clId="Web-{C551D799-EF45-4D3F-ABA6-C0FECA790568}" dt="2024-03-26T10:25:15.787" v="130" actId="20577"/>
          <ac:spMkLst>
            <pc:docMk/>
            <pc:sldMk cId="1869810414" sldId="268"/>
            <ac:spMk id="3" creationId="{5956872E-D01C-275C-6629-21C0984582B5}"/>
          </ac:spMkLst>
        </pc:spChg>
        <pc:spChg chg="del">
          <ac:chgData name="PRANAV AADITYA" userId="d2bf36de41eeb40b" providerId="Windows Live" clId="Web-{C551D799-EF45-4D3F-ABA6-C0FECA790568}" dt="2024-03-26T10:23:20.654" v="106"/>
          <ac:spMkLst>
            <pc:docMk/>
            <pc:sldMk cId="1869810414" sldId="268"/>
            <ac:spMk id="9" creationId="{C0763A76-9F1C-4FC5-82B7-DD475DA461B2}"/>
          </ac:spMkLst>
        </pc:spChg>
        <pc:spChg chg="del">
          <ac:chgData name="PRANAV AADITYA" userId="d2bf36de41eeb40b" providerId="Windows Live" clId="Web-{C551D799-EF45-4D3F-ABA6-C0FECA790568}" dt="2024-03-26T10:23:20.654" v="106"/>
          <ac:spMkLst>
            <pc:docMk/>
            <pc:sldMk cId="1869810414" sldId="268"/>
            <ac:spMk id="11" creationId="{E81BF4F6-F2CF-4984-9D14-D6966D92F99F}"/>
          </ac:spMkLst>
        </pc:spChg>
        <pc:spChg chg="add del">
          <ac:chgData name="PRANAV AADITYA" userId="d2bf36de41eeb40b" providerId="Windows Live" clId="Web-{C551D799-EF45-4D3F-ABA6-C0FECA790568}" dt="2024-03-26T10:24:57.395" v="120"/>
          <ac:spMkLst>
            <pc:docMk/>
            <pc:sldMk cId="1869810414" sldId="268"/>
            <ac:spMk id="16" creationId="{4F7EBAE4-9945-4473-9E34-B2C66EA0F03D}"/>
          </ac:spMkLst>
        </pc:spChg>
        <pc:spChg chg="add del">
          <ac:chgData name="PRANAV AADITYA" userId="d2bf36de41eeb40b" providerId="Windows Live" clId="Web-{C551D799-EF45-4D3F-ABA6-C0FECA790568}" dt="2024-03-26T10:24:57.395" v="120"/>
          <ac:spMkLst>
            <pc:docMk/>
            <pc:sldMk cId="1869810414" sldId="268"/>
            <ac:spMk id="18" creationId="{70BEB1E7-2F88-40BC-B73D-42E5B6F80BFC}"/>
          </ac:spMkLst>
        </pc:spChg>
        <pc:spChg chg="add del">
          <ac:chgData name="PRANAV AADITYA" userId="d2bf36de41eeb40b" providerId="Windows Live" clId="Web-{C551D799-EF45-4D3F-ABA6-C0FECA790568}" dt="2024-03-26T10:24:57.395" v="120"/>
          <ac:spMkLst>
            <pc:docMk/>
            <pc:sldMk cId="1869810414" sldId="268"/>
            <ac:spMk id="20" creationId="{A7B99495-F43F-4D80-A44F-2CB4764EB90B}"/>
          </ac:spMkLst>
        </pc:spChg>
        <pc:spChg chg="add">
          <ac:chgData name="PRANAV AADITYA" userId="d2bf36de41eeb40b" providerId="Windows Live" clId="Web-{C551D799-EF45-4D3F-ABA6-C0FECA790568}" dt="2024-03-26T10:24:57.395" v="120"/>
          <ac:spMkLst>
            <pc:docMk/>
            <pc:sldMk cId="1869810414" sldId="268"/>
            <ac:spMk id="25" creationId="{6A84B152-3496-4C52-AF08-97AFFC09DD2C}"/>
          </ac:spMkLst>
        </pc:spChg>
        <pc:spChg chg="add">
          <ac:chgData name="PRANAV AADITYA" userId="d2bf36de41eeb40b" providerId="Windows Live" clId="Web-{C551D799-EF45-4D3F-ABA6-C0FECA790568}" dt="2024-03-26T10:24:57.395" v="120"/>
          <ac:spMkLst>
            <pc:docMk/>
            <pc:sldMk cId="1869810414" sldId="268"/>
            <ac:spMk id="27" creationId="{6B2ADB95-0FA3-4BD7-A8AC-89D014A83E5B}"/>
          </ac:spMkLst>
        </pc:spChg>
        <pc:spChg chg="add">
          <ac:chgData name="PRANAV AADITYA" userId="d2bf36de41eeb40b" providerId="Windows Live" clId="Web-{C551D799-EF45-4D3F-ABA6-C0FECA790568}" dt="2024-03-26T10:24:57.395" v="120"/>
          <ac:spMkLst>
            <pc:docMk/>
            <pc:sldMk cId="1869810414" sldId="268"/>
            <ac:spMk id="29" creationId="{C924DBCE-E731-4B22-8181-A39C1D86276C}"/>
          </ac:spMkLst>
        </pc:spChg>
        <pc:spChg chg="add">
          <ac:chgData name="PRANAV AADITYA" userId="d2bf36de41eeb40b" providerId="Windows Live" clId="Web-{C551D799-EF45-4D3F-ABA6-C0FECA790568}" dt="2024-03-26T10:24:57.395" v="120"/>
          <ac:spMkLst>
            <pc:docMk/>
            <pc:sldMk cId="1869810414" sldId="268"/>
            <ac:spMk id="31" creationId="{4CBF9756-6AC8-4C65-84DF-56FBFFA1D873}"/>
          </ac:spMkLst>
        </pc:spChg>
        <pc:spChg chg="add">
          <ac:chgData name="PRANAV AADITYA" userId="d2bf36de41eeb40b" providerId="Windows Live" clId="Web-{C551D799-EF45-4D3F-ABA6-C0FECA790568}" dt="2024-03-26T10:24:57.395" v="120"/>
          <ac:spMkLst>
            <pc:docMk/>
            <pc:sldMk cId="1869810414" sldId="268"/>
            <ac:spMk id="33" creationId="{2D385988-EAAF-4C27-AF8A-2BFBECAF3D4F}"/>
          </ac:spMkLst>
        </pc:spChg>
        <pc:spChg chg="add">
          <ac:chgData name="PRANAV AADITYA" userId="d2bf36de41eeb40b" providerId="Windows Live" clId="Web-{C551D799-EF45-4D3F-ABA6-C0FECA790568}" dt="2024-03-26T10:24:57.395" v="120"/>
          <ac:spMkLst>
            <pc:docMk/>
            <pc:sldMk cId="1869810414" sldId="268"/>
            <ac:spMk id="37" creationId="{B621D332-7329-4994-8836-C429A51B7549}"/>
          </ac:spMkLst>
        </pc:spChg>
        <pc:spChg chg="add">
          <ac:chgData name="PRANAV AADITYA" userId="d2bf36de41eeb40b" providerId="Windows Live" clId="Web-{C551D799-EF45-4D3F-ABA6-C0FECA790568}" dt="2024-03-26T10:24:57.395" v="120"/>
          <ac:spMkLst>
            <pc:docMk/>
            <pc:sldMk cId="1869810414" sldId="268"/>
            <ac:spMk id="39" creationId="{2D20F754-35A9-4508-BE3C-C59996D1437B}"/>
          </ac:spMkLst>
        </pc:spChg>
        <pc:picChg chg="add mod">
          <ac:chgData name="PRANAV AADITYA" userId="d2bf36de41eeb40b" providerId="Windows Live" clId="Web-{C551D799-EF45-4D3F-ABA6-C0FECA790568}" dt="2024-03-26T10:24:57.395" v="120"/>
          <ac:picMkLst>
            <pc:docMk/>
            <pc:sldMk cId="1869810414" sldId="268"/>
            <ac:picMk id="4" creationId="{00B4F155-7C59-F068-4ADB-7495CBA252F9}"/>
          </ac:picMkLst>
        </pc:picChg>
        <pc:picChg chg="del">
          <ac:chgData name="PRANAV AADITYA" userId="d2bf36de41eeb40b" providerId="Windows Live" clId="Web-{C551D799-EF45-4D3F-ABA6-C0FECA790568}" dt="2024-03-26T10:22:43.089" v="104"/>
          <ac:picMkLst>
            <pc:docMk/>
            <pc:sldMk cId="1869810414" sldId="268"/>
            <ac:picMk id="5" creationId="{4A81DC95-4BE3-0754-E94E-5D63097B26B2}"/>
          </ac:picMkLst>
        </pc:picChg>
        <pc:cxnChg chg="add">
          <ac:chgData name="PRANAV AADITYA" userId="d2bf36de41eeb40b" providerId="Windows Live" clId="Web-{C551D799-EF45-4D3F-ABA6-C0FECA790568}" dt="2024-03-26T10:24:57.395" v="120"/>
          <ac:cxnSpMkLst>
            <pc:docMk/>
            <pc:sldMk cId="1869810414" sldId="268"/>
            <ac:cxnSpMk id="35" creationId="{43621FD4-D14D-45D5-9A57-9A2DE5EA59C0}"/>
          </ac:cxnSpMkLst>
        </pc:cxnChg>
      </pc:sldChg>
      <pc:sldChg chg="addSp delSp modSp">
        <pc:chgData name="PRANAV AADITYA" userId="d2bf36de41eeb40b" providerId="Windows Live" clId="Web-{C551D799-EF45-4D3F-ABA6-C0FECA790568}" dt="2024-03-26T10:25:58.680" v="154" actId="20577"/>
        <pc:sldMkLst>
          <pc:docMk/>
          <pc:sldMk cId="3711824889" sldId="269"/>
        </pc:sldMkLst>
        <pc:spChg chg="mod">
          <ac:chgData name="PRANAV AADITYA" userId="d2bf36de41eeb40b" providerId="Windows Live" clId="Web-{C551D799-EF45-4D3F-ABA6-C0FECA790568}" dt="2024-03-26T10:25:29.319" v="132" actId="1076"/>
          <ac:spMkLst>
            <pc:docMk/>
            <pc:sldMk cId="3711824889" sldId="269"/>
            <ac:spMk id="2" creationId="{0A0C08D4-A019-CA6E-9786-544E205C0E8D}"/>
          </ac:spMkLst>
        </pc:spChg>
        <pc:spChg chg="mod">
          <ac:chgData name="PRANAV AADITYA" userId="d2bf36de41eeb40b" providerId="Windows Live" clId="Web-{C551D799-EF45-4D3F-ABA6-C0FECA790568}" dt="2024-03-26T10:25:58.680" v="154" actId="20577"/>
          <ac:spMkLst>
            <pc:docMk/>
            <pc:sldMk cId="3711824889" sldId="269"/>
            <ac:spMk id="3" creationId="{086B622C-9F12-4EC6-796E-171CFCEEBF6F}"/>
          </ac:spMkLst>
        </pc:spChg>
        <pc:spChg chg="del">
          <ac:chgData name="PRANAV AADITYA" userId="d2bf36de41eeb40b" providerId="Windows Live" clId="Web-{C551D799-EF45-4D3F-ABA6-C0FECA790568}" dt="2024-03-26T10:25:22.537" v="131"/>
          <ac:spMkLst>
            <pc:docMk/>
            <pc:sldMk cId="3711824889" sldId="269"/>
            <ac:spMk id="9" creationId="{AE3A741D-C19B-960A-5803-1C5887147820}"/>
          </ac:spMkLst>
        </pc:spChg>
        <pc:spChg chg="del">
          <ac:chgData name="PRANAV AADITYA" userId="d2bf36de41eeb40b" providerId="Windows Live" clId="Web-{C551D799-EF45-4D3F-ABA6-C0FECA790568}" dt="2024-03-26T10:25:22.537" v="131"/>
          <ac:spMkLst>
            <pc:docMk/>
            <pc:sldMk cId="3711824889" sldId="269"/>
            <ac:spMk id="11" creationId="{9C3A50E9-9119-7BC3-083B-2D84CCC78E47}"/>
          </ac:spMkLst>
        </pc:spChg>
        <pc:spChg chg="del">
          <ac:chgData name="PRANAV AADITYA" userId="d2bf36de41eeb40b" providerId="Windows Live" clId="Web-{C551D799-EF45-4D3F-ABA6-C0FECA790568}" dt="2024-03-26T10:25:22.537" v="131"/>
          <ac:spMkLst>
            <pc:docMk/>
            <pc:sldMk cId="3711824889" sldId="269"/>
            <ac:spMk id="13" creationId="{DC39DE25-0E4E-0AA7-0932-1D78C2372786}"/>
          </ac:spMkLst>
        </pc:spChg>
        <pc:spChg chg="del">
          <ac:chgData name="PRANAV AADITYA" userId="d2bf36de41eeb40b" providerId="Windows Live" clId="Web-{C551D799-EF45-4D3F-ABA6-C0FECA790568}" dt="2024-03-26T10:25:22.537" v="131"/>
          <ac:spMkLst>
            <pc:docMk/>
            <pc:sldMk cId="3711824889" sldId="269"/>
            <ac:spMk id="15" creationId="{8D6EA299-0840-6DEA-E670-C49AEBC87E89}"/>
          </ac:spMkLst>
        </pc:spChg>
        <pc:spChg chg="add">
          <ac:chgData name="PRANAV AADITYA" userId="d2bf36de41eeb40b" providerId="Windows Live" clId="Web-{C551D799-EF45-4D3F-ABA6-C0FECA790568}" dt="2024-03-26T10:25:22.537" v="131"/>
          <ac:spMkLst>
            <pc:docMk/>
            <pc:sldMk cId="3711824889" sldId="269"/>
            <ac:spMk id="20" creationId="{D009D6D5-DAC2-4A8B-A17A-E206B9012D09}"/>
          </ac:spMkLst>
        </pc:spChg>
        <pc:picChg chg="mod">
          <ac:chgData name="PRANAV AADITYA" userId="d2bf36de41eeb40b" providerId="Windows Live" clId="Web-{C551D799-EF45-4D3F-ABA6-C0FECA790568}" dt="2024-03-26T10:25:22.537" v="131"/>
          <ac:picMkLst>
            <pc:docMk/>
            <pc:sldMk cId="3711824889" sldId="269"/>
            <ac:picMk id="5" creationId="{FB3DA5DD-4797-8B57-B604-D61AA809D281}"/>
          </ac:picMkLst>
        </pc:picChg>
      </pc:sldChg>
      <pc:sldChg chg="addSp modSp new mod setBg">
        <pc:chgData name="PRANAV AADITYA" userId="d2bf36de41eeb40b" providerId="Windows Live" clId="Web-{C551D799-EF45-4D3F-ABA6-C0FECA790568}" dt="2024-03-26T10:21:05.411" v="81"/>
        <pc:sldMkLst>
          <pc:docMk/>
          <pc:sldMk cId="1311105047" sldId="270"/>
        </pc:sldMkLst>
        <pc:spChg chg="add">
          <ac:chgData name="PRANAV AADITYA" userId="d2bf36de41eeb40b" providerId="Windows Live" clId="Web-{C551D799-EF45-4D3F-ABA6-C0FECA790568}" dt="2024-03-26T10:21:05.411" v="81"/>
          <ac:spMkLst>
            <pc:docMk/>
            <pc:sldMk cId="1311105047" sldId="270"/>
            <ac:spMk id="7" creationId="{F3060C83-F051-4F0E-ABAD-AA0DFC48B218}"/>
          </ac:spMkLst>
        </pc:spChg>
        <pc:spChg chg="add">
          <ac:chgData name="PRANAV AADITYA" userId="d2bf36de41eeb40b" providerId="Windows Live" clId="Web-{C551D799-EF45-4D3F-ABA6-C0FECA790568}" dt="2024-03-26T10:21:05.411" v="81"/>
          <ac:spMkLst>
            <pc:docMk/>
            <pc:sldMk cId="1311105047" sldId="270"/>
            <ac:spMk id="9" creationId="{83C98ABE-055B-441F-B07E-44F97F083C39}"/>
          </ac:spMkLst>
        </pc:spChg>
        <pc:spChg chg="add">
          <ac:chgData name="PRANAV AADITYA" userId="d2bf36de41eeb40b" providerId="Windows Live" clId="Web-{C551D799-EF45-4D3F-ABA6-C0FECA790568}" dt="2024-03-26T10:21:05.411" v="81"/>
          <ac:spMkLst>
            <pc:docMk/>
            <pc:sldMk cId="1311105047" sldId="270"/>
            <ac:spMk id="11" creationId="{29FDB030-9B49-4CED-8CCD-4D99382388AC}"/>
          </ac:spMkLst>
        </pc:spChg>
        <pc:spChg chg="add">
          <ac:chgData name="PRANAV AADITYA" userId="d2bf36de41eeb40b" providerId="Windows Live" clId="Web-{C551D799-EF45-4D3F-ABA6-C0FECA790568}" dt="2024-03-26T10:21:05.411" v="81"/>
          <ac:spMkLst>
            <pc:docMk/>
            <pc:sldMk cId="1311105047" sldId="270"/>
            <ac:spMk id="13" creationId="{3783CA14-24A1-485C-8B30-D6A5D87987AD}"/>
          </ac:spMkLst>
        </pc:spChg>
        <pc:spChg chg="add">
          <ac:chgData name="PRANAV AADITYA" userId="d2bf36de41eeb40b" providerId="Windows Live" clId="Web-{C551D799-EF45-4D3F-ABA6-C0FECA790568}" dt="2024-03-26T10:21:05.411" v="81"/>
          <ac:spMkLst>
            <pc:docMk/>
            <pc:sldMk cId="1311105047" sldId="270"/>
            <ac:spMk id="15" creationId="{9A97C86A-04D6-40F7-AE84-31AB43E6A846}"/>
          </ac:spMkLst>
        </pc:spChg>
        <pc:spChg chg="add">
          <ac:chgData name="PRANAV AADITYA" userId="d2bf36de41eeb40b" providerId="Windows Live" clId="Web-{C551D799-EF45-4D3F-ABA6-C0FECA790568}" dt="2024-03-26T10:21:05.411" v="81"/>
          <ac:spMkLst>
            <pc:docMk/>
            <pc:sldMk cId="1311105047" sldId="270"/>
            <ac:spMk id="17" creationId="{FF9F2414-84E8-453E-B1F3-389FDE8192D9}"/>
          </ac:spMkLst>
        </pc:spChg>
        <pc:spChg chg="add">
          <ac:chgData name="PRANAV AADITYA" userId="d2bf36de41eeb40b" providerId="Windows Live" clId="Web-{C551D799-EF45-4D3F-ABA6-C0FECA790568}" dt="2024-03-26T10:21:05.411" v="81"/>
          <ac:spMkLst>
            <pc:docMk/>
            <pc:sldMk cId="1311105047" sldId="270"/>
            <ac:spMk id="19" creationId="{3ECA69A1-7536-43AC-85EF-C7106179F5ED}"/>
          </ac:spMkLst>
        </pc:spChg>
        <pc:picChg chg="add mod">
          <ac:chgData name="PRANAV AADITYA" userId="d2bf36de41eeb40b" providerId="Windows Live" clId="Web-{C551D799-EF45-4D3F-ABA6-C0FECA790568}" dt="2024-03-26T10:21:05.411" v="81"/>
          <ac:picMkLst>
            <pc:docMk/>
            <pc:sldMk cId="1311105047" sldId="270"/>
            <ac:picMk id="2" creationId="{A3150E17-73BC-C407-D5C3-E1EAE4A1E91D}"/>
          </ac:picMkLst>
        </pc:picChg>
      </pc:sldChg>
      <pc:sldChg chg="addSp delSp modSp new mod ord setBg">
        <pc:chgData name="PRANAV AADITYA" userId="d2bf36de41eeb40b" providerId="Windows Live" clId="Web-{C551D799-EF45-4D3F-ABA6-C0FECA790568}" dt="2024-03-26T10:37:49.681" v="232" actId="20577"/>
        <pc:sldMkLst>
          <pc:docMk/>
          <pc:sldMk cId="3672559999" sldId="271"/>
        </pc:sldMkLst>
        <pc:spChg chg="mod">
          <ac:chgData name="PRANAV AADITYA" userId="d2bf36de41eeb40b" providerId="Windows Live" clId="Web-{C551D799-EF45-4D3F-ABA6-C0FECA790568}" dt="2024-03-26T10:37:40.556" v="229" actId="1076"/>
          <ac:spMkLst>
            <pc:docMk/>
            <pc:sldMk cId="3672559999" sldId="271"/>
            <ac:spMk id="2" creationId="{C8484BFB-5B9A-EBA0-2838-3C1C7C604CA1}"/>
          </ac:spMkLst>
        </pc:spChg>
        <pc:spChg chg="mod">
          <ac:chgData name="PRANAV AADITYA" userId="d2bf36de41eeb40b" providerId="Windows Live" clId="Web-{C551D799-EF45-4D3F-ABA6-C0FECA790568}" dt="2024-03-26T10:37:49.681" v="232" actId="20577"/>
          <ac:spMkLst>
            <pc:docMk/>
            <pc:sldMk cId="3672559999" sldId="271"/>
            <ac:spMk id="3" creationId="{C579559A-D440-ABF7-C2A8-45BA30CE4E8E}"/>
          </ac:spMkLst>
        </pc:spChg>
        <pc:spChg chg="add del">
          <ac:chgData name="PRANAV AADITYA" userId="d2bf36de41eeb40b" providerId="Windows Live" clId="Web-{C551D799-EF45-4D3F-ABA6-C0FECA790568}" dt="2024-03-26T10:37:32.352" v="226"/>
          <ac:spMkLst>
            <pc:docMk/>
            <pc:sldMk cId="3672559999" sldId="271"/>
            <ac:spMk id="9" creationId="{9F7D5CDA-D291-4307-BF55-1381FED29634}"/>
          </ac:spMkLst>
        </pc:spChg>
        <pc:spChg chg="add">
          <ac:chgData name="PRANAV AADITYA" userId="d2bf36de41eeb40b" providerId="Windows Live" clId="Web-{C551D799-EF45-4D3F-ABA6-C0FECA790568}" dt="2024-03-26T10:37:32.352" v="227"/>
          <ac:spMkLst>
            <pc:docMk/>
            <pc:sldMk cId="3672559999" sldId="271"/>
            <ac:spMk id="10" creationId="{B14C2221-2B8C-494D-9442-F812DF4E8794}"/>
          </ac:spMkLst>
        </pc:spChg>
        <pc:picChg chg="add del">
          <ac:chgData name="PRANAV AADITYA" userId="d2bf36de41eeb40b" providerId="Windows Live" clId="Web-{C551D799-EF45-4D3F-ABA6-C0FECA790568}" dt="2024-03-26T10:37:32.352" v="226"/>
          <ac:picMkLst>
            <pc:docMk/>
            <pc:sldMk cId="3672559999" sldId="271"/>
            <ac:picMk id="5" creationId="{B0BCDF4C-B02D-3241-55FD-942B558DC20D}"/>
          </ac:picMkLst>
        </pc:picChg>
        <pc:picChg chg="add mod">
          <ac:chgData name="PRANAV AADITYA" userId="d2bf36de41eeb40b" providerId="Windows Live" clId="Web-{C551D799-EF45-4D3F-ABA6-C0FECA790568}" dt="2024-03-26T10:37:37.337" v="228" actId="1076"/>
          <ac:picMkLst>
            <pc:docMk/>
            <pc:sldMk cId="3672559999" sldId="271"/>
            <ac:picMk id="7" creationId="{871230E1-D2C0-9810-FEA9-9331D7526586}"/>
          </ac:picMkLst>
        </pc:picChg>
      </pc:sldChg>
      <pc:sldChg chg="modSp new">
        <pc:chgData name="PRANAV AADITYA" userId="d2bf36de41eeb40b" providerId="Windows Live" clId="Web-{C551D799-EF45-4D3F-ABA6-C0FECA790568}" dt="2024-03-26T10:36:42.098" v="205" actId="14100"/>
        <pc:sldMkLst>
          <pc:docMk/>
          <pc:sldMk cId="678846521" sldId="272"/>
        </pc:sldMkLst>
        <pc:spChg chg="mod">
          <ac:chgData name="PRANAV AADITYA" userId="d2bf36de41eeb40b" providerId="Windows Live" clId="Web-{C551D799-EF45-4D3F-ABA6-C0FECA790568}" dt="2024-03-26T10:36:17.612" v="189" actId="1076"/>
          <ac:spMkLst>
            <pc:docMk/>
            <pc:sldMk cId="678846521" sldId="272"/>
            <ac:spMk id="2" creationId="{5B29F734-09E7-4373-73CE-FBC00BAB25DC}"/>
          </ac:spMkLst>
        </pc:spChg>
        <pc:spChg chg="mod">
          <ac:chgData name="PRANAV AADITYA" userId="d2bf36de41eeb40b" providerId="Windows Live" clId="Web-{C551D799-EF45-4D3F-ABA6-C0FECA790568}" dt="2024-03-26T10:36:42.098" v="205" actId="14100"/>
          <ac:spMkLst>
            <pc:docMk/>
            <pc:sldMk cId="678846521" sldId="272"/>
            <ac:spMk id="3" creationId="{DEFD65F8-C74A-BC04-D45C-C7BD9A7238DC}"/>
          </ac:spMkLst>
        </pc:spChg>
      </pc:sldChg>
      <pc:sldChg chg="addSp modSp new mod setBg">
        <pc:chgData name="PRANAV AADITYA" userId="d2bf36de41eeb40b" providerId="Windows Live" clId="Web-{C551D799-EF45-4D3F-ABA6-C0FECA790568}" dt="2024-03-26T10:38:53.326" v="238" actId="1076"/>
        <pc:sldMkLst>
          <pc:docMk/>
          <pc:sldMk cId="3982521016" sldId="273"/>
        </pc:sldMkLst>
        <pc:spChg chg="mod">
          <ac:chgData name="PRANAV AADITYA" userId="d2bf36de41eeb40b" providerId="Windows Live" clId="Web-{C551D799-EF45-4D3F-ABA6-C0FECA790568}" dt="2024-03-26T10:38:44.591" v="234" actId="1076"/>
          <ac:spMkLst>
            <pc:docMk/>
            <pc:sldMk cId="3982521016" sldId="273"/>
            <ac:spMk id="2" creationId="{BE8CF522-B5FD-F036-566D-0D9BF1415F57}"/>
          </ac:spMkLst>
        </pc:spChg>
        <pc:spChg chg="mod">
          <ac:chgData name="PRANAV AADITYA" userId="d2bf36de41eeb40b" providerId="Windows Live" clId="Web-{C551D799-EF45-4D3F-ABA6-C0FECA790568}" dt="2024-03-26T10:38:53.326" v="238" actId="1076"/>
          <ac:spMkLst>
            <pc:docMk/>
            <pc:sldMk cId="3982521016" sldId="273"/>
            <ac:spMk id="3" creationId="{290422DE-8D34-9CF7-3010-DCFA678CEF95}"/>
          </ac:spMkLst>
        </pc:spChg>
        <pc:spChg chg="add">
          <ac:chgData name="PRANAV AADITYA" userId="d2bf36de41eeb40b" providerId="Windows Live" clId="Web-{C551D799-EF45-4D3F-ABA6-C0FECA790568}" dt="2024-03-26T10:38:36.325" v="233"/>
          <ac:spMkLst>
            <pc:docMk/>
            <pc:sldMk cId="3982521016" sldId="273"/>
            <ac:spMk id="9" creationId="{9F7D5CDA-D291-4307-BF55-1381FED29634}"/>
          </ac:spMkLst>
        </pc:spChg>
        <pc:picChg chg="add">
          <ac:chgData name="PRANAV AADITYA" userId="d2bf36de41eeb40b" providerId="Windows Live" clId="Web-{C551D799-EF45-4D3F-ABA6-C0FECA790568}" dt="2024-03-26T10:38:36.325" v="233"/>
          <ac:picMkLst>
            <pc:docMk/>
            <pc:sldMk cId="3982521016" sldId="273"/>
            <ac:picMk id="5" creationId="{2CEAB30C-76C3-26AD-6334-F11C4A983758}"/>
          </ac:picMkLst>
        </pc:picChg>
      </pc:sldChg>
      <pc:sldChg chg="addSp delSp modSp new mod setBg setClrOvrMap">
        <pc:chgData name="PRANAV AADITYA" userId="d2bf36de41eeb40b" providerId="Windows Live" clId="Web-{C551D799-EF45-4D3F-ABA6-C0FECA790568}" dt="2024-03-26T10:56:56.508" v="278"/>
        <pc:sldMkLst>
          <pc:docMk/>
          <pc:sldMk cId="2270033800" sldId="274"/>
        </pc:sldMkLst>
        <pc:spChg chg="mod">
          <ac:chgData name="PRANAV AADITYA" userId="d2bf36de41eeb40b" providerId="Windows Live" clId="Web-{C551D799-EF45-4D3F-ABA6-C0FECA790568}" dt="2024-03-26T10:56:56.508" v="278"/>
          <ac:spMkLst>
            <pc:docMk/>
            <pc:sldMk cId="2270033800" sldId="274"/>
            <ac:spMk id="2" creationId="{296AEB80-32DA-D0C7-B2DE-40AB6981C20C}"/>
          </ac:spMkLst>
        </pc:spChg>
        <pc:spChg chg="mod">
          <ac:chgData name="PRANAV AADITYA" userId="d2bf36de41eeb40b" providerId="Windows Live" clId="Web-{C551D799-EF45-4D3F-ABA6-C0FECA790568}" dt="2024-03-26T10:56:56.508" v="278"/>
          <ac:spMkLst>
            <pc:docMk/>
            <pc:sldMk cId="2270033800" sldId="274"/>
            <ac:spMk id="3" creationId="{1CD0AA59-D39A-1F5A-1FC0-C925736FF6CE}"/>
          </ac:spMkLst>
        </pc:spChg>
        <pc:spChg chg="add del">
          <ac:chgData name="PRANAV AADITYA" userId="d2bf36de41eeb40b" providerId="Windows Live" clId="Web-{C551D799-EF45-4D3F-ABA6-C0FECA790568}" dt="2024-03-26T10:56:56.508" v="278"/>
          <ac:spMkLst>
            <pc:docMk/>
            <pc:sldMk cId="2270033800" sldId="274"/>
            <ac:spMk id="8" creationId="{B95B9BA8-1D69-4796-85F5-B6D0BD52354B}"/>
          </ac:spMkLst>
        </pc:spChg>
        <pc:spChg chg="add del">
          <ac:chgData name="PRANAV AADITYA" userId="d2bf36de41eeb40b" providerId="Windows Live" clId="Web-{C551D799-EF45-4D3F-ABA6-C0FECA790568}" dt="2024-03-26T10:56:46.570" v="274"/>
          <ac:spMkLst>
            <pc:docMk/>
            <pc:sldMk cId="2270033800" sldId="274"/>
            <ac:spMk id="9" creationId="{C0763A76-9F1C-4FC5-82B7-DD475DA461B2}"/>
          </ac:spMkLst>
        </pc:spChg>
        <pc:spChg chg="add del">
          <ac:chgData name="PRANAV AADITYA" userId="d2bf36de41eeb40b" providerId="Windows Live" clId="Web-{C551D799-EF45-4D3F-ABA6-C0FECA790568}" dt="2024-03-26T10:56:46.570" v="274"/>
          <ac:spMkLst>
            <pc:docMk/>
            <pc:sldMk cId="2270033800" sldId="274"/>
            <ac:spMk id="11" creationId="{E81BF4F6-F2CF-4984-9D14-D6966D92F99F}"/>
          </ac:spMkLst>
        </pc:spChg>
        <pc:spChg chg="add">
          <ac:chgData name="PRANAV AADITYA" userId="d2bf36de41eeb40b" providerId="Windows Live" clId="Web-{C551D799-EF45-4D3F-ABA6-C0FECA790568}" dt="2024-03-26T10:56:56.508" v="278"/>
          <ac:spMkLst>
            <pc:docMk/>
            <pc:sldMk cId="2270033800" sldId="274"/>
            <ac:spMk id="27" creationId="{C0763A76-9F1C-4FC5-82B7-DD475DA461B2}"/>
          </ac:spMkLst>
        </pc:spChg>
        <pc:spChg chg="add">
          <ac:chgData name="PRANAV AADITYA" userId="d2bf36de41eeb40b" providerId="Windows Live" clId="Web-{C551D799-EF45-4D3F-ABA6-C0FECA790568}" dt="2024-03-26T10:56:56.508" v="278"/>
          <ac:spMkLst>
            <pc:docMk/>
            <pc:sldMk cId="2270033800" sldId="274"/>
            <ac:spMk id="29" creationId="{E81BF4F6-F2CF-4984-9D14-D6966D92F99F}"/>
          </ac:spMkLst>
        </pc:spChg>
        <pc:grpChg chg="add del">
          <ac:chgData name="PRANAV AADITYA" userId="d2bf36de41eeb40b" providerId="Windows Live" clId="Web-{C551D799-EF45-4D3F-ABA6-C0FECA790568}" dt="2024-03-26T10:56:56.508" v="278"/>
          <ac:grpSpMkLst>
            <pc:docMk/>
            <pc:sldMk cId="2270033800" sldId="274"/>
            <ac:grpSpMk id="10" creationId="{5F892E19-92E7-4BB2-8C3F-DBDFE8D9D324}"/>
          </ac:grpSpMkLst>
        </pc:grpChg>
        <pc:picChg chg="add del">
          <ac:chgData name="PRANAV AADITYA" userId="d2bf36de41eeb40b" providerId="Windows Live" clId="Web-{C551D799-EF45-4D3F-ABA6-C0FECA790568}" dt="2024-03-26T10:56:46.570" v="274"/>
          <ac:picMkLst>
            <pc:docMk/>
            <pc:sldMk cId="2270033800" sldId="274"/>
            <ac:picMk id="5" creationId="{52915E49-5D58-2014-6C52-6D1C37116D4E}"/>
          </ac:picMkLst>
        </pc:picChg>
        <pc:picChg chg="add">
          <ac:chgData name="PRANAV AADITYA" userId="d2bf36de41eeb40b" providerId="Windows Live" clId="Web-{C551D799-EF45-4D3F-ABA6-C0FECA790568}" dt="2024-03-26T10:56:56.508" v="278"/>
          <ac:picMkLst>
            <pc:docMk/>
            <pc:sldMk cId="2270033800" sldId="274"/>
            <ac:picMk id="23" creationId="{C0BC4371-E684-EBAA-7893-1248B74BC455}"/>
          </ac:picMkLst>
        </pc:picChg>
      </pc:sldChg>
      <pc:sldChg chg="new del">
        <pc:chgData name="PRANAV AADITYA" userId="d2bf36de41eeb40b" providerId="Windows Live" clId="Web-{C551D799-EF45-4D3F-ABA6-C0FECA790568}" dt="2024-03-26T10:58:07.700" v="280"/>
        <pc:sldMkLst>
          <pc:docMk/>
          <pc:sldMk cId="3147993400" sldId="275"/>
        </pc:sldMkLst>
      </pc:sldChg>
      <pc:sldChg chg="addSp modSp new mod ord setBg">
        <pc:chgData name="PRANAV AADITYA" userId="d2bf36de41eeb40b" providerId="Windows Live" clId="Web-{C551D799-EF45-4D3F-ABA6-C0FECA790568}" dt="2024-03-26T11:00:46.148" v="339" actId="14100"/>
        <pc:sldMkLst>
          <pc:docMk/>
          <pc:sldMk cId="3679763254" sldId="275"/>
        </pc:sldMkLst>
        <pc:spChg chg="mod">
          <ac:chgData name="PRANAV AADITYA" userId="d2bf36de41eeb40b" providerId="Windows Live" clId="Web-{C551D799-EF45-4D3F-ABA6-C0FECA790568}" dt="2024-03-26T10:59:40.237" v="309"/>
          <ac:spMkLst>
            <pc:docMk/>
            <pc:sldMk cId="3679763254" sldId="275"/>
            <ac:spMk id="2" creationId="{D8EF4D73-86A8-00CE-122E-69F596530F1F}"/>
          </ac:spMkLst>
        </pc:spChg>
        <pc:spChg chg="mod">
          <ac:chgData name="PRANAV AADITYA" userId="d2bf36de41eeb40b" providerId="Windows Live" clId="Web-{C551D799-EF45-4D3F-ABA6-C0FECA790568}" dt="2024-03-26T11:00:37.179" v="337" actId="20577"/>
          <ac:spMkLst>
            <pc:docMk/>
            <pc:sldMk cId="3679763254" sldId="275"/>
            <ac:spMk id="3" creationId="{823479C7-80FB-46EC-284B-BD4CB000EBDE}"/>
          </ac:spMkLst>
        </pc:spChg>
        <pc:spChg chg="mod">
          <ac:chgData name="PRANAV AADITYA" userId="d2bf36de41eeb40b" providerId="Windows Live" clId="Web-{C551D799-EF45-4D3F-ABA6-C0FECA790568}" dt="2024-03-26T11:00:46.148" v="339" actId="14100"/>
          <ac:spMkLst>
            <pc:docMk/>
            <pc:sldMk cId="3679763254" sldId="275"/>
            <ac:spMk id="4" creationId="{25F6AC6E-5E27-56CB-8A58-79064237D01E}"/>
          </ac:spMkLst>
        </pc:spChg>
        <pc:spChg chg="mod">
          <ac:chgData name="PRANAV AADITYA" userId="d2bf36de41eeb40b" providerId="Windows Live" clId="Web-{C551D799-EF45-4D3F-ABA6-C0FECA790568}" dt="2024-03-26T11:00:41.335" v="338" actId="20577"/>
          <ac:spMkLst>
            <pc:docMk/>
            <pc:sldMk cId="3679763254" sldId="275"/>
            <ac:spMk id="5" creationId="{EE49ADD9-0298-0761-43AD-2BFCF878E8A0}"/>
          </ac:spMkLst>
        </pc:spChg>
        <pc:spChg chg="mod">
          <ac:chgData name="PRANAV AADITYA" userId="d2bf36de41eeb40b" providerId="Windows Live" clId="Web-{C551D799-EF45-4D3F-ABA6-C0FECA790568}" dt="2024-03-26T11:00:12.255" v="328" actId="20577"/>
          <ac:spMkLst>
            <pc:docMk/>
            <pc:sldMk cId="3679763254" sldId="275"/>
            <ac:spMk id="6" creationId="{41851C6A-1692-F825-C1A6-B1373CE59BDA}"/>
          </ac:spMkLst>
        </pc:spChg>
        <pc:spChg chg="add">
          <ac:chgData name="PRANAV AADITYA" userId="d2bf36de41eeb40b" providerId="Windows Live" clId="Web-{C551D799-EF45-4D3F-ABA6-C0FECA790568}" dt="2024-03-26T10:59:40.237" v="309"/>
          <ac:spMkLst>
            <pc:docMk/>
            <pc:sldMk cId="3679763254" sldId="275"/>
            <ac:spMk id="12" creationId="{9D8233B0-41B5-4D9A-AEEC-13DB66A8C9B5}"/>
          </ac:spMkLst>
        </pc:spChg>
        <pc:spChg chg="add">
          <ac:chgData name="PRANAV AADITYA" userId="d2bf36de41eeb40b" providerId="Windows Live" clId="Web-{C551D799-EF45-4D3F-ABA6-C0FECA790568}" dt="2024-03-26T10:59:40.237" v="309"/>
          <ac:spMkLst>
            <pc:docMk/>
            <pc:sldMk cId="3679763254" sldId="275"/>
            <ac:spMk id="18" creationId="{E659831F-0D9A-4C63-9EBB-8435B85A440F}"/>
          </ac:spMkLst>
        </pc:spChg>
        <pc:grpChg chg="add">
          <ac:chgData name="PRANAV AADITYA" userId="d2bf36de41eeb40b" providerId="Windows Live" clId="Web-{C551D799-EF45-4D3F-ABA6-C0FECA790568}" dt="2024-03-26T10:59:40.237" v="309"/>
          <ac:grpSpMkLst>
            <pc:docMk/>
            <pc:sldMk cId="3679763254" sldId="275"/>
            <ac:grpSpMk id="14" creationId="{28FAF094-D087-493F-8DF9-A486C2D6BBAA}"/>
          </ac:grpSpMkLst>
        </pc:grpChg>
      </pc:sldChg>
      <pc:sldChg chg="addSp delSp modSp new mod setBg">
        <pc:chgData name="PRANAV AADITYA" userId="d2bf36de41eeb40b" providerId="Windows Live" clId="Web-{C551D799-EF45-4D3F-ABA6-C0FECA790568}" dt="2024-03-26T11:02:31.985" v="369" actId="20577"/>
        <pc:sldMkLst>
          <pc:docMk/>
          <pc:sldMk cId="929909958" sldId="276"/>
        </pc:sldMkLst>
        <pc:spChg chg="mod">
          <ac:chgData name="PRANAV AADITYA" userId="d2bf36de41eeb40b" providerId="Windows Live" clId="Web-{C551D799-EF45-4D3F-ABA6-C0FECA790568}" dt="2024-03-26T11:02:01.389" v="355"/>
          <ac:spMkLst>
            <pc:docMk/>
            <pc:sldMk cId="929909958" sldId="276"/>
            <ac:spMk id="2" creationId="{6414DFD4-F693-F0AD-7478-0243A96DADF5}"/>
          </ac:spMkLst>
        </pc:spChg>
        <pc:spChg chg="mod">
          <ac:chgData name="PRANAV AADITYA" userId="d2bf36de41eeb40b" providerId="Windows Live" clId="Web-{C551D799-EF45-4D3F-ABA6-C0FECA790568}" dt="2024-03-26T11:02:31.985" v="369" actId="20577"/>
          <ac:spMkLst>
            <pc:docMk/>
            <pc:sldMk cId="929909958" sldId="276"/>
            <ac:spMk id="3" creationId="{8D0B2E3D-82D8-B8B3-1AFD-94437455B519}"/>
          </ac:spMkLst>
        </pc:spChg>
        <pc:spChg chg="mod">
          <ac:chgData name="PRANAV AADITYA" userId="d2bf36de41eeb40b" providerId="Windows Live" clId="Web-{C551D799-EF45-4D3F-ABA6-C0FECA790568}" dt="2024-03-26T11:02:13.312" v="360" actId="20577"/>
          <ac:spMkLst>
            <pc:docMk/>
            <pc:sldMk cId="929909958" sldId="276"/>
            <ac:spMk id="4" creationId="{DFC3B0A9-1D82-EF59-4D67-9FBCA5E93F55}"/>
          </ac:spMkLst>
        </pc:spChg>
        <pc:spChg chg="mod">
          <ac:chgData name="PRANAV AADITYA" userId="d2bf36de41eeb40b" providerId="Windows Live" clId="Web-{C551D799-EF45-4D3F-ABA6-C0FECA790568}" dt="2024-03-26T11:02:24.563" v="366" actId="20577"/>
          <ac:spMkLst>
            <pc:docMk/>
            <pc:sldMk cId="929909958" sldId="276"/>
            <ac:spMk id="5" creationId="{8C2115E8-5EDC-1A76-2F0C-B7CDAA24F463}"/>
          </ac:spMkLst>
        </pc:spChg>
        <pc:spChg chg="mod">
          <ac:chgData name="PRANAV AADITYA" userId="d2bf36de41eeb40b" providerId="Windows Live" clId="Web-{C551D799-EF45-4D3F-ABA6-C0FECA790568}" dt="2024-03-26T11:02:20.562" v="364" actId="20577"/>
          <ac:spMkLst>
            <pc:docMk/>
            <pc:sldMk cId="929909958" sldId="276"/>
            <ac:spMk id="6" creationId="{37357340-B0AA-2D62-F5AE-D72655A96E27}"/>
          </ac:spMkLst>
        </pc:spChg>
        <pc:spChg chg="add del">
          <ac:chgData name="PRANAV AADITYA" userId="d2bf36de41eeb40b" providerId="Windows Live" clId="Web-{C551D799-EF45-4D3F-ABA6-C0FECA790568}" dt="2024-03-26T11:02:01.389" v="354"/>
          <ac:spMkLst>
            <pc:docMk/>
            <pc:sldMk cId="929909958" sldId="276"/>
            <ac:spMk id="12" creationId="{738F59A4-4431-460D-8E49-6E65C189A566}"/>
          </ac:spMkLst>
        </pc:spChg>
        <pc:spChg chg="add">
          <ac:chgData name="PRANAV AADITYA" userId="d2bf36de41eeb40b" providerId="Windows Live" clId="Web-{C551D799-EF45-4D3F-ABA6-C0FECA790568}" dt="2024-03-26T11:02:01.389" v="355"/>
          <ac:spMkLst>
            <pc:docMk/>
            <pc:sldMk cId="929909958" sldId="276"/>
            <ac:spMk id="18" creationId="{AE2B703B-46F9-481A-A605-82E2A828C4FA}"/>
          </ac:spMkLst>
        </pc:spChg>
        <pc:spChg chg="add">
          <ac:chgData name="PRANAV AADITYA" userId="d2bf36de41eeb40b" providerId="Windows Live" clId="Web-{C551D799-EF45-4D3F-ABA6-C0FECA790568}" dt="2024-03-26T11:02:01.389" v="355"/>
          <ac:spMkLst>
            <pc:docMk/>
            <pc:sldMk cId="929909958" sldId="276"/>
            <ac:spMk id="19" creationId="{F13BE4D7-0C3D-4906-B230-A1C5B4665CCF}"/>
          </ac:spMkLst>
        </pc:spChg>
        <pc:grpChg chg="add del">
          <ac:chgData name="PRANAV AADITYA" userId="d2bf36de41eeb40b" providerId="Windows Live" clId="Web-{C551D799-EF45-4D3F-ABA6-C0FECA790568}" dt="2024-03-26T11:02:01.389" v="354"/>
          <ac:grpSpMkLst>
            <pc:docMk/>
            <pc:sldMk cId="929909958" sldId="276"/>
            <ac:grpSpMk id="14" creationId="{8A919B9C-5C01-47E4-B2F2-45F589208ABF}"/>
          </ac:grpSpMkLst>
        </pc:grpChg>
      </pc:sldChg>
      <pc:sldChg chg="addSp modSp new mod setBg">
        <pc:chgData name="PRANAV AADITYA" userId="d2bf36de41eeb40b" providerId="Windows Live" clId="Web-{C551D799-EF45-4D3F-ABA6-C0FECA790568}" dt="2024-03-26T11:04:46.463" v="404" actId="1076"/>
        <pc:sldMkLst>
          <pc:docMk/>
          <pc:sldMk cId="1156592519" sldId="277"/>
        </pc:sldMkLst>
        <pc:spChg chg="mod">
          <ac:chgData name="PRANAV AADITYA" userId="d2bf36de41eeb40b" providerId="Windows Live" clId="Web-{C551D799-EF45-4D3F-ABA6-C0FECA790568}" dt="2024-03-26T11:04:02.585" v="391"/>
          <ac:spMkLst>
            <pc:docMk/>
            <pc:sldMk cId="1156592519" sldId="277"/>
            <ac:spMk id="2" creationId="{73F40617-F476-410A-0E95-235D702B2C13}"/>
          </ac:spMkLst>
        </pc:spChg>
        <pc:spChg chg="mod">
          <ac:chgData name="PRANAV AADITYA" userId="d2bf36de41eeb40b" providerId="Windows Live" clId="Web-{C551D799-EF45-4D3F-ABA6-C0FECA790568}" dt="2024-03-26T11:04:46.463" v="404" actId="1076"/>
          <ac:spMkLst>
            <pc:docMk/>
            <pc:sldMk cId="1156592519" sldId="277"/>
            <ac:spMk id="3" creationId="{416E12EE-417E-3669-0E61-D0F4FCB9ED81}"/>
          </ac:spMkLst>
        </pc:spChg>
        <pc:spChg chg="mod">
          <ac:chgData name="PRANAV AADITYA" userId="d2bf36de41eeb40b" providerId="Windows Live" clId="Web-{C551D799-EF45-4D3F-ABA6-C0FECA790568}" dt="2024-03-26T11:04:40.290" v="403" actId="1076"/>
          <ac:spMkLst>
            <pc:docMk/>
            <pc:sldMk cId="1156592519" sldId="277"/>
            <ac:spMk id="4" creationId="{6E90609F-06C2-03CE-6984-522052EEB9CB}"/>
          </ac:spMkLst>
        </pc:spChg>
        <pc:spChg chg="mod">
          <ac:chgData name="PRANAV AADITYA" userId="d2bf36de41eeb40b" providerId="Windows Live" clId="Web-{C551D799-EF45-4D3F-ABA6-C0FECA790568}" dt="2024-03-26T11:04:12.539" v="396" actId="1076"/>
          <ac:spMkLst>
            <pc:docMk/>
            <pc:sldMk cId="1156592519" sldId="277"/>
            <ac:spMk id="5" creationId="{B0919647-F5D1-534B-EC83-8671EC9C0424}"/>
          </ac:spMkLst>
        </pc:spChg>
        <pc:spChg chg="mod">
          <ac:chgData name="PRANAV AADITYA" userId="d2bf36de41eeb40b" providerId="Windows Live" clId="Web-{C551D799-EF45-4D3F-ABA6-C0FECA790568}" dt="2024-03-26T11:04:35.728" v="402" actId="14100"/>
          <ac:spMkLst>
            <pc:docMk/>
            <pc:sldMk cId="1156592519" sldId="277"/>
            <ac:spMk id="6" creationId="{AF06F7E4-5969-EEBE-BE3A-01A51BB6F414}"/>
          </ac:spMkLst>
        </pc:spChg>
        <pc:spChg chg="add">
          <ac:chgData name="PRANAV AADITYA" userId="d2bf36de41eeb40b" providerId="Windows Live" clId="Web-{C551D799-EF45-4D3F-ABA6-C0FECA790568}" dt="2024-03-26T11:04:02.585" v="391"/>
          <ac:spMkLst>
            <pc:docMk/>
            <pc:sldMk cId="1156592519" sldId="277"/>
            <ac:spMk id="12" creationId="{BACC6370-2D7E-4714-9D71-7542949D7D5D}"/>
          </ac:spMkLst>
        </pc:spChg>
        <pc:spChg chg="add">
          <ac:chgData name="PRANAV AADITYA" userId="d2bf36de41eeb40b" providerId="Windows Live" clId="Web-{C551D799-EF45-4D3F-ABA6-C0FECA790568}" dt="2024-03-26T11:04:02.585" v="391"/>
          <ac:spMkLst>
            <pc:docMk/>
            <pc:sldMk cId="1156592519" sldId="277"/>
            <ac:spMk id="14" creationId="{F68B3F68-107C-434F-AA38-110D5EA91B85}"/>
          </ac:spMkLst>
        </pc:spChg>
        <pc:spChg chg="add">
          <ac:chgData name="PRANAV AADITYA" userId="d2bf36de41eeb40b" providerId="Windows Live" clId="Web-{C551D799-EF45-4D3F-ABA6-C0FECA790568}" dt="2024-03-26T11:04:02.585" v="391"/>
          <ac:spMkLst>
            <pc:docMk/>
            <pc:sldMk cId="1156592519" sldId="277"/>
            <ac:spMk id="16" creationId="{AAD0DBB9-1A4B-4391-81D4-CB19F9AB918A}"/>
          </ac:spMkLst>
        </pc:spChg>
        <pc:spChg chg="add">
          <ac:chgData name="PRANAV AADITYA" userId="d2bf36de41eeb40b" providerId="Windows Live" clId="Web-{C551D799-EF45-4D3F-ABA6-C0FECA790568}" dt="2024-03-26T11:04:02.585" v="391"/>
          <ac:spMkLst>
            <pc:docMk/>
            <pc:sldMk cId="1156592519" sldId="277"/>
            <ac:spMk id="18" creationId="{063BBA22-50EA-4C4D-BE05-F1CE4E63AA56}"/>
          </ac:spMkLst>
        </pc:spChg>
      </pc:sldChg>
      <pc:sldChg chg="addSp delSp modSp new mod setBg">
        <pc:chgData name="PRANAV AADITYA" userId="d2bf36de41eeb40b" providerId="Windows Live" clId="Web-{C551D799-EF45-4D3F-ABA6-C0FECA790568}" dt="2024-03-26T11:07:48.287" v="433"/>
        <pc:sldMkLst>
          <pc:docMk/>
          <pc:sldMk cId="1532272502" sldId="278"/>
        </pc:sldMkLst>
        <pc:spChg chg="mod">
          <ac:chgData name="PRANAV AADITYA" userId="d2bf36de41eeb40b" providerId="Windows Live" clId="Web-{C551D799-EF45-4D3F-ABA6-C0FECA790568}" dt="2024-03-26T11:06:17.828" v="430"/>
          <ac:spMkLst>
            <pc:docMk/>
            <pc:sldMk cId="1532272502" sldId="278"/>
            <ac:spMk id="2" creationId="{BA9B4A8A-EDE8-0BA6-53C7-3637035F7461}"/>
          </ac:spMkLst>
        </pc:spChg>
        <pc:spChg chg="mod">
          <ac:chgData name="PRANAV AADITYA" userId="d2bf36de41eeb40b" providerId="Windows Live" clId="Web-{C551D799-EF45-4D3F-ABA6-C0FECA790568}" dt="2024-03-26T11:06:17.828" v="430"/>
          <ac:spMkLst>
            <pc:docMk/>
            <pc:sldMk cId="1532272502" sldId="278"/>
            <ac:spMk id="3" creationId="{27A02B80-2CB6-FAC9-B3F0-01BFE547AE1F}"/>
          </ac:spMkLst>
        </pc:spChg>
        <pc:spChg chg="mod">
          <ac:chgData name="PRANAV AADITYA" userId="d2bf36de41eeb40b" providerId="Windows Live" clId="Web-{C551D799-EF45-4D3F-ABA6-C0FECA790568}" dt="2024-03-26T11:06:17.828" v="430"/>
          <ac:spMkLst>
            <pc:docMk/>
            <pc:sldMk cId="1532272502" sldId="278"/>
            <ac:spMk id="4" creationId="{42DE3847-961F-7A3D-2F65-6DD7E1432CB8}"/>
          </ac:spMkLst>
        </pc:spChg>
        <pc:spChg chg="mod">
          <ac:chgData name="PRANAV AADITYA" userId="d2bf36de41eeb40b" providerId="Windows Live" clId="Web-{C551D799-EF45-4D3F-ABA6-C0FECA790568}" dt="2024-03-26T11:06:17.828" v="430"/>
          <ac:spMkLst>
            <pc:docMk/>
            <pc:sldMk cId="1532272502" sldId="278"/>
            <ac:spMk id="5" creationId="{685C1EB7-48E6-5447-A33E-DB7CCA34F69F}"/>
          </ac:spMkLst>
        </pc:spChg>
        <pc:spChg chg="mod">
          <ac:chgData name="PRANAV AADITYA" userId="d2bf36de41eeb40b" providerId="Windows Live" clId="Web-{C551D799-EF45-4D3F-ABA6-C0FECA790568}" dt="2024-03-26T11:06:17.828" v="430"/>
          <ac:spMkLst>
            <pc:docMk/>
            <pc:sldMk cId="1532272502" sldId="278"/>
            <ac:spMk id="6" creationId="{F19B58FF-751D-71FE-B4F5-A9C820C1C856}"/>
          </ac:spMkLst>
        </pc:spChg>
        <pc:spChg chg="add">
          <ac:chgData name="PRANAV AADITYA" userId="d2bf36de41eeb40b" providerId="Windows Live" clId="Web-{C551D799-EF45-4D3F-ABA6-C0FECA790568}" dt="2024-03-26T11:06:17.828" v="430"/>
          <ac:spMkLst>
            <pc:docMk/>
            <pc:sldMk cId="1532272502" sldId="278"/>
            <ac:spMk id="12" creationId="{78FD1E94-B12F-434F-8027-5DBEAC55A132}"/>
          </ac:spMkLst>
        </pc:spChg>
        <pc:spChg chg="add">
          <ac:chgData name="PRANAV AADITYA" userId="d2bf36de41eeb40b" providerId="Windows Live" clId="Web-{C551D799-EF45-4D3F-ABA6-C0FECA790568}" dt="2024-03-26T11:06:17.828" v="430"/>
          <ac:spMkLst>
            <pc:docMk/>
            <pc:sldMk cId="1532272502" sldId="278"/>
            <ac:spMk id="14" creationId="{1BC8109F-B452-45EE-8BB3-65433C039601}"/>
          </ac:spMkLst>
        </pc:spChg>
        <pc:picChg chg="add del mod">
          <ac:chgData name="PRANAV AADITYA" userId="d2bf36de41eeb40b" providerId="Windows Live" clId="Web-{C551D799-EF45-4D3F-ABA6-C0FECA790568}" dt="2024-03-26T11:07:48.287" v="433"/>
          <ac:picMkLst>
            <pc:docMk/>
            <pc:sldMk cId="1532272502" sldId="278"/>
            <ac:picMk id="7" creationId="{8D0CE573-88C6-686F-5545-39646A653D6D}"/>
          </ac:picMkLst>
        </pc:picChg>
      </pc:sldChg>
    </pc:docChg>
  </pc:docChgLst>
  <pc:docChgLst>
    <pc:chgData name="PRANAV AADITYA" userId="d2bf36de41eeb40b" providerId="Windows Live" clId="Web-{D87C1AA6-D684-4417-AC54-DF34E9136E13}"/>
    <pc:docChg chg="addSld delSld modSld modSection">
      <pc:chgData name="PRANAV AADITYA" userId="d2bf36de41eeb40b" providerId="Windows Live" clId="Web-{D87C1AA6-D684-4417-AC54-DF34E9136E13}" dt="2024-03-20T08:10:48.764" v="326" actId="20577"/>
      <pc:docMkLst>
        <pc:docMk/>
      </pc:docMkLst>
      <pc:sldChg chg="addSp modSp">
        <pc:chgData name="PRANAV AADITYA" userId="d2bf36de41eeb40b" providerId="Windows Live" clId="Web-{D87C1AA6-D684-4417-AC54-DF34E9136E13}" dt="2024-03-20T08:10:48.764" v="326" actId="20577"/>
        <pc:sldMkLst>
          <pc:docMk/>
          <pc:sldMk cId="207747895" sldId="259"/>
        </pc:sldMkLst>
        <pc:spChg chg="mod">
          <ac:chgData name="PRANAV AADITYA" userId="d2bf36de41eeb40b" providerId="Windows Live" clId="Web-{D87C1AA6-D684-4417-AC54-DF34E9136E13}" dt="2024-03-20T08:09:51.903" v="295" actId="20577"/>
          <ac:spMkLst>
            <pc:docMk/>
            <pc:sldMk cId="207747895" sldId="259"/>
            <ac:spMk id="2" creationId="{02D83274-9402-7ECE-500D-E65BE571F206}"/>
          </ac:spMkLst>
        </pc:spChg>
        <pc:spChg chg="add mod">
          <ac:chgData name="PRANAV AADITYA" userId="d2bf36de41eeb40b" providerId="Windows Live" clId="Web-{D87C1AA6-D684-4417-AC54-DF34E9136E13}" dt="2024-03-20T08:10:48.764" v="326" actId="20577"/>
          <ac:spMkLst>
            <pc:docMk/>
            <pc:sldMk cId="207747895" sldId="259"/>
            <ac:spMk id="3" creationId="{38192BF2-4267-39B1-EF2F-6EA5496E51E6}"/>
          </ac:spMkLst>
        </pc:spChg>
      </pc:sldChg>
      <pc:sldChg chg="modSp">
        <pc:chgData name="PRANAV AADITYA" userId="d2bf36de41eeb40b" providerId="Windows Live" clId="Web-{D87C1AA6-D684-4417-AC54-DF34E9136E13}" dt="2024-03-20T08:08:59.605" v="240" actId="20577"/>
        <pc:sldMkLst>
          <pc:docMk/>
          <pc:sldMk cId="744865379" sldId="260"/>
        </pc:sldMkLst>
        <pc:spChg chg="mod">
          <ac:chgData name="PRANAV AADITYA" userId="d2bf36de41eeb40b" providerId="Windows Live" clId="Web-{D87C1AA6-D684-4417-AC54-DF34E9136E13}" dt="2024-03-20T08:08:59.605" v="240" actId="20577"/>
          <ac:spMkLst>
            <pc:docMk/>
            <pc:sldMk cId="744865379" sldId="260"/>
            <ac:spMk id="2" creationId="{2C8CE18B-CE2E-88DA-A170-3FF80333F3F0}"/>
          </ac:spMkLst>
        </pc:spChg>
      </pc:sldChg>
      <pc:sldChg chg="addSp delSp modSp new mod setBg">
        <pc:chgData name="PRANAV AADITYA" userId="d2bf36de41eeb40b" providerId="Windows Live" clId="Web-{D87C1AA6-D684-4417-AC54-DF34E9136E13}" dt="2024-03-20T07:38:43.002" v="57" actId="20577"/>
        <pc:sldMkLst>
          <pc:docMk/>
          <pc:sldMk cId="975026123" sldId="261"/>
        </pc:sldMkLst>
        <pc:spChg chg="mod">
          <ac:chgData name="PRANAV AADITYA" userId="d2bf36de41eeb40b" providerId="Windows Live" clId="Web-{D87C1AA6-D684-4417-AC54-DF34E9136E13}" dt="2024-03-20T07:37:55.564" v="37" actId="14100"/>
          <ac:spMkLst>
            <pc:docMk/>
            <pc:sldMk cId="975026123" sldId="261"/>
            <ac:spMk id="2" creationId="{0D87C0E4-1BC7-6E88-46EB-20A2E3B757C2}"/>
          </ac:spMkLst>
        </pc:spChg>
        <pc:spChg chg="add del mod">
          <ac:chgData name="PRANAV AADITYA" userId="d2bf36de41eeb40b" providerId="Windows Live" clId="Web-{D87C1AA6-D684-4417-AC54-DF34E9136E13}" dt="2024-03-20T07:38:43.002" v="57" actId="20577"/>
          <ac:spMkLst>
            <pc:docMk/>
            <pc:sldMk cId="975026123" sldId="261"/>
            <ac:spMk id="3" creationId="{E49CB302-FD84-4341-B37C-F277986221F1}"/>
          </ac:spMkLst>
        </pc:spChg>
        <pc:spChg chg="add">
          <ac:chgData name="PRANAV AADITYA" userId="d2bf36de41eeb40b" providerId="Windows Live" clId="Web-{D87C1AA6-D684-4417-AC54-DF34E9136E13}" dt="2024-03-20T07:37:27.954" v="33"/>
          <ac:spMkLst>
            <pc:docMk/>
            <pc:sldMk cId="975026123" sldId="261"/>
            <ac:spMk id="6" creationId="{79BB35BC-D5C2-4C8B-A22A-A71E6191913B}"/>
          </ac:spMkLst>
        </pc:spChg>
        <pc:spChg chg="add del">
          <ac:chgData name="PRANAV AADITYA" userId="d2bf36de41eeb40b" providerId="Windows Live" clId="Web-{D87C1AA6-D684-4417-AC54-DF34E9136E13}" dt="2024-03-20T07:35:52.889" v="18"/>
          <ac:spMkLst>
            <pc:docMk/>
            <pc:sldMk cId="975026123" sldId="261"/>
            <ac:spMk id="9" creationId="{0671A8AE-40A1-4631-A6B8-581AFF065482}"/>
          </ac:spMkLst>
        </pc:spChg>
        <pc:spChg chg="add del">
          <ac:chgData name="PRANAV AADITYA" userId="d2bf36de41eeb40b" providerId="Windows Live" clId="Web-{D87C1AA6-D684-4417-AC54-DF34E9136E13}" dt="2024-03-20T07:35:52.889" v="18"/>
          <ac:spMkLst>
            <pc:docMk/>
            <pc:sldMk cId="975026123" sldId="261"/>
            <ac:spMk id="11" creationId="{AB58EF07-17C2-48CF-ABB0-EEF1F17CB8F0}"/>
          </ac:spMkLst>
        </pc:spChg>
        <pc:spChg chg="add del">
          <ac:chgData name="PRANAV AADITYA" userId="d2bf36de41eeb40b" providerId="Windows Live" clId="Web-{D87C1AA6-D684-4417-AC54-DF34E9136E13}" dt="2024-03-20T07:35:52.889" v="18"/>
          <ac:spMkLst>
            <pc:docMk/>
            <pc:sldMk cId="975026123" sldId="261"/>
            <ac:spMk id="13" creationId="{AF2F604E-43BE-4DC3-B983-E071523364F8}"/>
          </ac:spMkLst>
        </pc:spChg>
        <pc:spChg chg="add del">
          <ac:chgData name="PRANAV AADITYA" userId="d2bf36de41eeb40b" providerId="Windows Live" clId="Web-{D87C1AA6-D684-4417-AC54-DF34E9136E13}" dt="2024-03-20T07:35:52.889" v="18"/>
          <ac:spMkLst>
            <pc:docMk/>
            <pc:sldMk cId="975026123" sldId="261"/>
            <ac:spMk id="15" creationId="{08C9B587-E65E-4B52-B37C-ABEBB6E87928}"/>
          </ac:spMkLst>
        </pc:spChg>
        <pc:picChg chg="add del mod">
          <ac:chgData name="PRANAV AADITYA" userId="d2bf36de41eeb40b" providerId="Windows Live" clId="Web-{D87C1AA6-D684-4417-AC54-DF34E9136E13}" dt="2024-03-20T07:35:52.889" v="18"/>
          <ac:picMkLst>
            <pc:docMk/>
            <pc:sldMk cId="975026123" sldId="261"/>
            <ac:picMk id="5" creationId="{FFBC5E4D-338E-48BE-D5B2-FB80C1AFB18E}"/>
          </ac:picMkLst>
        </pc:picChg>
        <pc:picChg chg="add mod">
          <ac:chgData name="PRANAV AADITYA" userId="d2bf36de41eeb40b" providerId="Windows Live" clId="Web-{D87C1AA6-D684-4417-AC54-DF34E9136E13}" dt="2024-03-20T07:37:39.407" v="34" actId="1076"/>
          <ac:picMkLst>
            <pc:docMk/>
            <pc:sldMk cId="975026123" sldId="261"/>
            <ac:picMk id="7" creationId="{8C39ADCE-F399-7F0D-1AD5-0CF4AFC3D6CF}"/>
          </ac:picMkLst>
        </pc:picChg>
      </pc:sldChg>
      <pc:sldChg chg="modSp new">
        <pc:chgData name="PRANAV AADITYA" userId="d2bf36de41eeb40b" providerId="Windows Live" clId="Web-{D87C1AA6-D684-4417-AC54-DF34E9136E13}" dt="2024-03-20T07:38:33.752" v="54" actId="20577"/>
        <pc:sldMkLst>
          <pc:docMk/>
          <pc:sldMk cId="3305331847" sldId="262"/>
        </pc:sldMkLst>
        <pc:spChg chg="mod">
          <ac:chgData name="PRANAV AADITYA" userId="d2bf36de41eeb40b" providerId="Windows Live" clId="Web-{D87C1AA6-D684-4417-AC54-DF34E9136E13}" dt="2024-03-20T07:37:04.625" v="30" actId="1076"/>
          <ac:spMkLst>
            <pc:docMk/>
            <pc:sldMk cId="3305331847" sldId="262"/>
            <ac:spMk id="2" creationId="{ED787953-8E32-7AA9-9C12-CBFCFB9606D1}"/>
          </ac:spMkLst>
        </pc:spChg>
        <pc:spChg chg="mod">
          <ac:chgData name="PRANAV AADITYA" userId="d2bf36de41eeb40b" providerId="Windows Live" clId="Web-{D87C1AA6-D684-4417-AC54-DF34E9136E13}" dt="2024-03-20T07:38:33.752" v="54" actId="20577"/>
          <ac:spMkLst>
            <pc:docMk/>
            <pc:sldMk cId="3305331847" sldId="262"/>
            <ac:spMk id="3" creationId="{351AD87E-5D5E-22F8-2EC3-93E490F8684A}"/>
          </ac:spMkLst>
        </pc:spChg>
      </pc:sldChg>
      <pc:sldChg chg="addSp modSp new mod setBg">
        <pc:chgData name="PRANAV AADITYA" userId="d2bf36de41eeb40b" providerId="Windows Live" clId="Web-{D87C1AA6-D684-4417-AC54-DF34E9136E13}" dt="2024-03-20T07:43:57.666" v="126" actId="20577"/>
        <pc:sldMkLst>
          <pc:docMk/>
          <pc:sldMk cId="3759352912" sldId="263"/>
        </pc:sldMkLst>
        <pc:spChg chg="mod">
          <ac:chgData name="PRANAV AADITYA" userId="d2bf36de41eeb40b" providerId="Windows Live" clId="Web-{D87C1AA6-D684-4417-AC54-DF34E9136E13}" dt="2024-03-20T07:43:42.556" v="124"/>
          <ac:spMkLst>
            <pc:docMk/>
            <pc:sldMk cId="3759352912" sldId="263"/>
            <ac:spMk id="2" creationId="{4EBBFD26-B9B8-575A-7E2C-FB01D944DB03}"/>
          </ac:spMkLst>
        </pc:spChg>
        <pc:spChg chg="mod">
          <ac:chgData name="PRANAV AADITYA" userId="d2bf36de41eeb40b" providerId="Windows Live" clId="Web-{D87C1AA6-D684-4417-AC54-DF34E9136E13}" dt="2024-03-20T07:43:57.666" v="126" actId="20577"/>
          <ac:spMkLst>
            <pc:docMk/>
            <pc:sldMk cId="3759352912" sldId="263"/>
            <ac:spMk id="3" creationId="{93B8D570-67FE-5268-6097-EE2B8CB98337}"/>
          </ac:spMkLst>
        </pc:spChg>
        <pc:spChg chg="add">
          <ac:chgData name="PRANAV AADITYA" userId="d2bf36de41eeb40b" providerId="Windows Live" clId="Web-{D87C1AA6-D684-4417-AC54-DF34E9136E13}" dt="2024-03-20T07:43:42.556" v="124"/>
          <ac:spMkLst>
            <pc:docMk/>
            <pc:sldMk cId="3759352912" sldId="263"/>
            <ac:spMk id="8" creationId="{907EF6B7-1338-4443-8C46-6A318D952DFD}"/>
          </ac:spMkLst>
        </pc:spChg>
        <pc:spChg chg="add">
          <ac:chgData name="PRANAV AADITYA" userId="d2bf36de41eeb40b" providerId="Windows Live" clId="Web-{D87C1AA6-D684-4417-AC54-DF34E9136E13}" dt="2024-03-20T07:43:42.556" v="124"/>
          <ac:spMkLst>
            <pc:docMk/>
            <pc:sldMk cId="3759352912" sldId="263"/>
            <ac:spMk id="10" creationId="{DAAE4CDD-124C-4DCF-9584-B6033B545DD5}"/>
          </ac:spMkLst>
        </pc:spChg>
        <pc:spChg chg="add">
          <ac:chgData name="PRANAV AADITYA" userId="d2bf36de41eeb40b" providerId="Windows Live" clId="Web-{D87C1AA6-D684-4417-AC54-DF34E9136E13}" dt="2024-03-20T07:43:42.556" v="124"/>
          <ac:spMkLst>
            <pc:docMk/>
            <pc:sldMk cId="3759352912" sldId="263"/>
            <ac:spMk id="12" creationId="{081E4A58-353D-44AE-B2FC-2A74E2E400F7}"/>
          </ac:spMkLst>
        </pc:spChg>
      </pc:sldChg>
      <pc:sldChg chg="addSp modSp new mod setBg">
        <pc:chgData name="PRANAV AADITYA" userId="d2bf36de41eeb40b" providerId="Windows Live" clId="Web-{D87C1AA6-D684-4417-AC54-DF34E9136E13}" dt="2024-03-20T07:59:28.405" v="159" actId="20577"/>
        <pc:sldMkLst>
          <pc:docMk/>
          <pc:sldMk cId="1376965516" sldId="264"/>
        </pc:sldMkLst>
        <pc:spChg chg="mod">
          <ac:chgData name="PRANAV AADITYA" userId="d2bf36de41eeb40b" providerId="Windows Live" clId="Web-{D87C1AA6-D684-4417-AC54-DF34E9136E13}" dt="2024-03-20T07:59:22.889" v="157" actId="1076"/>
          <ac:spMkLst>
            <pc:docMk/>
            <pc:sldMk cId="1376965516" sldId="264"/>
            <ac:spMk id="2" creationId="{C8447233-D8FB-4E88-19F0-5EDF748429E7}"/>
          </ac:spMkLst>
        </pc:spChg>
        <pc:spChg chg="mod">
          <ac:chgData name="PRANAV AADITYA" userId="d2bf36de41eeb40b" providerId="Windows Live" clId="Web-{D87C1AA6-D684-4417-AC54-DF34E9136E13}" dt="2024-03-20T07:59:28.405" v="159" actId="20577"/>
          <ac:spMkLst>
            <pc:docMk/>
            <pc:sldMk cId="1376965516" sldId="264"/>
            <ac:spMk id="3" creationId="{C355D534-11AD-5A0F-F4B2-84C0A4F6CA5B}"/>
          </ac:spMkLst>
        </pc:spChg>
        <pc:spChg chg="add">
          <ac:chgData name="PRANAV AADITYA" userId="d2bf36de41eeb40b" providerId="Windows Live" clId="Web-{D87C1AA6-D684-4417-AC54-DF34E9136E13}" dt="2024-03-20T07:58:41.716" v="147"/>
          <ac:spMkLst>
            <pc:docMk/>
            <pc:sldMk cId="1376965516" sldId="264"/>
            <ac:spMk id="9" creationId="{9F7D5CDA-D291-4307-BF55-1381FED29634}"/>
          </ac:spMkLst>
        </pc:spChg>
        <pc:picChg chg="add">
          <ac:chgData name="PRANAV AADITYA" userId="d2bf36de41eeb40b" providerId="Windows Live" clId="Web-{D87C1AA6-D684-4417-AC54-DF34E9136E13}" dt="2024-03-20T07:58:41.716" v="147"/>
          <ac:picMkLst>
            <pc:docMk/>
            <pc:sldMk cId="1376965516" sldId="264"/>
            <ac:picMk id="5" creationId="{04A3D84A-C2ED-3309-AC97-8242BABED8C7}"/>
          </ac:picMkLst>
        </pc:picChg>
      </pc:sldChg>
      <pc:sldChg chg="addSp modSp new mod setBg">
        <pc:chgData name="PRANAV AADITYA" userId="d2bf36de41eeb40b" providerId="Windows Live" clId="Web-{D87C1AA6-D684-4417-AC54-DF34E9136E13}" dt="2024-03-20T07:59:12.404" v="154" actId="14100"/>
        <pc:sldMkLst>
          <pc:docMk/>
          <pc:sldMk cId="1291634005" sldId="265"/>
        </pc:sldMkLst>
        <pc:spChg chg="mod">
          <ac:chgData name="PRANAV AADITYA" userId="d2bf36de41eeb40b" providerId="Windows Live" clId="Web-{D87C1AA6-D684-4417-AC54-DF34E9136E13}" dt="2024-03-20T07:59:08.154" v="153" actId="1076"/>
          <ac:spMkLst>
            <pc:docMk/>
            <pc:sldMk cId="1291634005" sldId="265"/>
            <ac:spMk id="2" creationId="{CA3E6759-CEB2-32CA-9AD2-F6F057421F84}"/>
          </ac:spMkLst>
        </pc:spChg>
        <pc:spChg chg="mod">
          <ac:chgData name="PRANAV AADITYA" userId="d2bf36de41eeb40b" providerId="Windows Live" clId="Web-{D87C1AA6-D684-4417-AC54-DF34E9136E13}" dt="2024-03-20T07:59:12.404" v="154" actId="14100"/>
          <ac:spMkLst>
            <pc:docMk/>
            <pc:sldMk cId="1291634005" sldId="265"/>
            <ac:spMk id="3" creationId="{29E32D61-6037-EE7A-E433-644C9EF4D529}"/>
          </ac:spMkLst>
        </pc:spChg>
        <pc:spChg chg="add">
          <ac:chgData name="PRANAV AADITYA" userId="d2bf36de41eeb40b" providerId="Windows Live" clId="Web-{D87C1AA6-D684-4417-AC54-DF34E9136E13}" dt="2024-03-20T07:58:57.857" v="148"/>
          <ac:spMkLst>
            <pc:docMk/>
            <pc:sldMk cId="1291634005" sldId="265"/>
            <ac:spMk id="9" creationId="{9F7D5CDA-D291-4307-BF55-1381FED29634}"/>
          </ac:spMkLst>
        </pc:spChg>
        <pc:picChg chg="add">
          <ac:chgData name="PRANAV AADITYA" userId="d2bf36de41eeb40b" providerId="Windows Live" clId="Web-{D87C1AA6-D684-4417-AC54-DF34E9136E13}" dt="2024-03-20T07:58:57.857" v="148"/>
          <ac:picMkLst>
            <pc:docMk/>
            <pc:sldMk cId="1291634005" sldId="265"/>
            <ac:picMk id="5" creationId="{FC7E23B4-A5D5-500F-8D29-6E19F5FC19FF}"/>
          </ac:picMkLst>
        </pc:picChg>
      </pc:sldChg>
      <pc:sldChg chg="modSp new del">
        <pc:chgData name="PRANAV AADITYA" userId="d2bf36de41eeb40b" providerId="Windows Live" clId="Web-{D87C1AA6-D684-4417-AC54-DF34E9136E13}" dt="2024-03-20T08:01:26.970" v="170"/>
        <pc:sldMkLst>
          <pc:docMk/>
          <pc:sldMk cId="2994641353" sldId="266"/>
        </pc:sldMkLst>
        <pc:spChg chg="mod">
          <ac:chgData name="PRANAV AADITYA" userId="d2bf36de41eeb40b" providerId="Windows Live" clId="Web-{D87C1AA6-D684-4417-AC54-DF34E9136E13}" dt="2024-03-20T08:01:14.595" v="168" actId="20577"/>
          <ac:spMkLst>
            <pc:docMk/>
            <pc:sldMk cId="2994641353" sldId="266"/>
            <ac:spMk id="3" creationId="{BE32E322-C13C-1483-8D4C-84D6EBAE30AF}"/>
          </ac:spMkLst>
        </pc:spChg>
      </pc:sldChg>
      <pc:sldChg chg="addSp modSp new mod setBg setClrOvrMap">
        <pc:chgData name="PRANAV AADITYA" userId="d2bf36de41eeb40b" providerId="Windows Live" clId="Web-{D87C1AA6-D684-4417-AC54-DF34E9136E13}" dt="2024-03-20T08:01:41.470" v="174"/>
        <pc:sldMkLst>
          <pc:docMk/>
          <pc:sldMk cId="1937249125" sldId="267"/>
        </pc:sldMkLst>
        <pc:spChg chg="mod">
          <ac:chgData name="PRANAV AADITYA" userId="d2bf36de41eeb40b" providerId="Windows Live" clId="Web-{D87C1AA6-D684-4417-AC54-DF34E9136E13}" dt="2024-03-20T08:01:41.470" v="174"/>
          <ac:spMkLst>
            <pc:docMk/>
            <pc:sldMk cId="1937249125" sldId="267"/>
            <ac:spMk id="2" creationId="{E3737BA7-32E8-D5D7-223B-758395299332}"/>
          </ac:spMkLst>
        </pc:spChg>
        <pc:spChg chg="add">
          <ac:chgData name="PRANAV AADITYA" userId="d2bf36de41eeb40b" providerId="Windows Live" clId="Web-{D87C1AA6-D684-4417-AC54-DF34E9136E13}" dt="2024-03-20T08:01:41.470" v="174"/>
          <ac:spMkLst>
            <pc:docMk/>
            <pc:sldMk cId="1937249125" sldId="267"/>
            <ac:spMk id="7" creationId="{66B332A4-D438-4773-A77F-5ED49A448D9D}"/>
          </ac:spMkLst>
        </pc:spChg>
        <pc:spChg chg="add">
          <ac:chgData name="PRANAV AADITYA" userId="d2bf36de41eeb40b" providerId="Windows Live" clId="Web-{D87C1AA6-D684-4417-AC54-DF34E9136E13}" dt="2024-03-20T08:01:41.470" v="174"/>
          <ac:spMkLst>
            <pc:docMk/>
            <pc:sldMk cId="1937249125" sldId="267"/>
            <ac:spMk id="9" creationId="{DF9AD32D-FF05-44F4-BD4D-9CEE89B71EB9}"/>
          </ac:spMkLst>
        </pc:spChg>
      </pc:sldChg>
      <pc:sldChg chg="addSp modSp new mod setBg">
        <pc:chgData name="PRANAV AADITYA" userId="d2bf36de41eeb40b" providerId="Windows Live" clId="Web-{D87C1AA6-D684-4417-AC54-DF34E9136E13}" dt="2024-03-20T08:03:27.910" v="194"/>
        <pc:sldMkLst>
          <pc:docMk/>
          <pc:sldMk cId="1869810414" sldId="268"/>
        </pc:sldMkLst>
        <pc:spChg chg="mod">
          <ac:chgData name="PRANAV AADITYA" userId="d2bf36de41eeb40b" providerId="Windows Live" clId="Web-{D87C1AA6-D684-4417-AC54-DF34E9136E13}" dt="2024-03-20T08:03:27.910" v="194"/>
          <ac:spMkLst>
            <pc:docMk/>
            <pc:sldMk cId="1869810414" sldId="268"/>
            <ac:spMk id="2" creationId="{5DAFA40A-FB9A-AD99-9CDE-05CAF43DF33F}"/>
          </ac:spMkLst>
        </pc:spChg>
        <pc:spChg chg="mod">
          <ac:chgData name="PRANAV AADITYA" userId="d2bf36de41eeb40b" providerId="Windows Live" clId="Web-{D87C1AA6-D684-4417-AC54-DF34E9136E13}" dt="2024-03-20T08:03:27.910" v="194"/>
          <ac:spMkLst>
            <pc:docMk/>
            <pc:sldMk cId="1869810414" sldId="268"/>
            <ac:spMk id="3" creationId="{5956872E-D01C-275C-6629-21C0984582B5}"/>
          </ac:spMkLst>
        </pc:spChg>
        <pc:spChg chg="add">
          <ac:chgData name="PRANAV AADITYA" userId="d2bf36de41eeb40b" providerId="Windows Live" clId="Web-{D87C1AA6-D684-4417-AC54-DF34E9136E13}" dt="2024-03-20T08:03:27.910" v="194"/>
          <ac:spMkLst>
            <pc:docMk/>
            <pc:sldMk cId="1869810414" sldId="268"/>
            <ac:spMk id="9" creationId="{C0763A76-9F1C-4FC5-82B7-DD475DA461B2}"/>
          </ac:spMkLst>
        </pc:spChg>
        <pc:spChg chg="add">
          <ac:chgData name="PRANAV AADITYA" userId="d2bf36de41eeb40b" providerId="Windows Live" clId="Web-{D87C1AA6-D684-4417-AC54-DF34E9136E13}" dt="2024-03-20T08:03:27.910" v="194"/>
          <ac:spMkLst>
            <pc:docMk/>
            <pc:sldMk cId="1869810414" sldId="268"/>
            <ac:spMk id="11" creationId="{E81BF4F6-F2CF-4984-9D14-D6966D92F99F}"/>
          </ac:spMkLst>
        </pc:spChg>
        <pc:picChg chg="add">
          <ac:chgData name="PRANAV AADITYA" userId="d2bf36de41eeb40b" providerId="Windows Live" clId="Web-{D87C1AA6-D684-4417-AC54-DF34E9136E13}" dt="2024-03-20T08:03:27.910" v="194"/>
          <ac:picMkLst>
            <pc:docMk/>
            <pc:sldMk cId="1869810414" sldId="268"/>
            <ac:picMk id="5" creationId="{4A81DC95-4BE3-0754-E94E-5D63097B26B2}"/>
          </ac:picMkLst>
        </pc:picChg>
      </pc:sldChg>
      <pc:sldChg chg="addSp modSp new mod setBg">
        <pc:chgData name="PRANAV AADITYA" userId="d2bf36de41eeb40b" providerId="Windows Live" clId="Web-{D87C1AA6-D684-4417-AC54-DF34E9136E13}" dt="2024-03-20T08:04:02.989" v="199" actId="20577"/>
        <pc:sldMkLst>
          <pc:docMk/>
          <pc:sldMk cId="3711824889" sldId="269"/>
        </pc:sldMkLst>
        <pc:spChg chg="mod">
          <ac:chgData name="PRANAV AADITYA" userId="d2bf36de41eeb40b" providerId="Windows Live" clId="Web-{D87C1AA6-D684-4417-AC54-DF34E9136E13}" dt="2024-03-20T08:03:57.614" v="196" actId="1076"/>
          <ac:spMkLst>
            <pc:docMk/>
            <pc:sldMk cId="3711824889" sldId="269"/>
            <ac:spMk id="2" creationId="{0A0C08D4-A019-CA6E-9786-544E205C0E8D}"/>
          </ac:spMkLst>
        </pc:spChg>
        <pc:spChg chg="mod">
          <ac:chgData name="PRANAV AADITYA" userId="d2bf36de41eeb40b" providerId="Windows Live" clId="Web-{D87C1AA6-D684-4417-AC54-DF34E9136E13}" dt="2024-03-20T08:04:02.989" v="199" actId="20577"/>
          <ac:spMkLst>
            <pc:docMk/>
            <pc:sldMk cId="3711824889" sldId="269"/>
            <ac:spMk id="3" creationId="{086B622C-9F12-4EC6-796E-171CFCEEBF6F}"/>
          </ac:spMkLst>
        </pc:spChg>
        <pc:spChg chg="add">
          <ac:chgData name="PRANAV AADITYA" userId="d2bf36de41eeb40b" providerId="Windows Live" clId="Web-{D87C1AA6-D684-4417-AC54-DF34E9136E13}" dt="2024-03-20T08:03:50.442" v="195"/>
          <ac:spMkLst>
            <pc:docMk/>
            <pc:sldMk cId="3711824889" sldId="269"/>
            <ac:spMk id="9" creationId="{AE3A741D-C19B-960A-5803-1C5887147820}"/>
          </ac:spMkLst>
        </pc:spChg>
        <pc:spChg chg="add">
          <ac:chgData name="PRANAV AADITYA" userId="d2bf36de41eeb40b" providerId="Windows Live" clId="Web-{D87C1AA6-D684-4417-AC54-DF34E9136E13}" dt="2024-03-20T08:03:50.442" v="195"/>
          <ac:spMkLst>
            <pc:docMk/>
            <pc:sldMk cId="3711824889" sldId="269"/>
            <ac:spMk id="11" creationId="{9C3A50E9-9119-7BC3-083B-2D84CCC78E47}"/>
          </ac:spMkLst>
        </pc:spChg>
        <pc:spChg chg="add">
          <ac:chgData name="PRANAV AADITYA" userId="d2bf36de41eeb40b" providerId="Windows Live" clId="Web-{D87C1AA6-D684-4417-AC54-DF34E9136E13}" dt="2024-03-20T08:03:50.442" v="195"/>
          <ac:spMkLst>
            <pc:docMk/>
            <pc:sldMk cId="3711824889" sldId="269"/>
            <ac:spMk id="13" creationId="{DC39DE25-0E4E-0AA7-0932-1D78C2372786}"/>
          </ac:spMkLst>
        </pc:spChg>
        <pc:spChg chg="add">
          <ac:chgData name="PRANAV AADITYA" userId="d2bf36de41eeb40b" providerId="Windows Live" clId="Web-{D87C1AA6-D684-4417-AC54-DF34E9136E13}" dt="2024-03-20T08:03:50.442" v="195"/>
          <ac:spMkLst>
            <pc:docMk/>
            <pc:sldMk cId="3711824889" sldId="269"/>
            <ac:spMk id="15" creationId="{8D6EA299-0840-6DEA-E670-C49AEBC87E89}"/>
          </ac:spMkLst>
        </pc:spChg>
        <pc:picChg chg="add">
          <ac:chgData name="PRANAV AADITYA" userId="d2bf36de41eeb40b" providerId="Windows Live" clId="Web-{D87C1AA6-D684-4417-AC54-DF34E9136E13}" dt="2024-03-20T08:03:50.442" v="195"/>
          <ac:picMkLst>
            <pc:docMk/>
            <pc:sldMk cId="3711824889" sldId="269"/>
            <ac:picMk id="5" creationId="{FB3DA5DD-4797-8B57-B604-D61AA809D281}"/>
          </ac:picMkLst>
        </pc:picChg>
      </pc:sldChg>
    </pc:docChg>
  </pc:docChgLst>
  <pc:docChgLst>
    <pc:chgData name="PRANAV AADITYA" userId="d2bf36de41eeb40b" providerId="Windows Live" clId="Web-{3033C55B-C157-4D94-8E3C-054BB25F6CDB}"/>
    <pc:docChg chg="modSld">
      <pc:chgData name="PRANAV AADITYA" userId="d2bf36de41eeb40b" providerId="Windows Live" clId="Web-{3033C55B-C157-4D94-8E3C-054BB25F6CDB}" dt="2024-03-20T08:24:39.021" v="8" actId="20577"/>
      <pc:docMkLst>
        <pc:docMk/>
      </pc:docMkLst>
      <pc:sldChg chg="modSp">
        <pc:chgData name="PRANAV AADITYA" userId="d2bf36de41eeb40b" providerId="Windows Live" clId="Web-{3033C55B-C157-4D94-8E3C-054BB25F6CDB}" dt="2024-03-20T08:24:39.021" v="8" actId="20577"/>
        <pc:sldMkLst>
          <pc:docMk/>
          <pc:sldMk cId="1291634005" sldId="265"/>
        </pc:sldMkLst>
        <pc:spChg chg="mod">
          <ac:chgData name="PRANAV AADITYA" userId="d2bf36de41eeb40b" providerId="Windows Live" clId="Web-{3033C55B-C157-4D94-8E3C-054BB25F6CDB}" dt="2024-03-20T08:24:13.677" v="0" actId="1076"/>
          <ac:spMkLst>
            <pc:docMk/>
            <pc:sldMk cId="1291634005" sldId="265"/>
            <ac:spMk id="2" creationId="{CA3E6759-CEB2-32CA-9AD2-F6F057421F84}"/>
          </ac:spMkLst>
        </pc:spChg>
        <pc:spChg chg="mod">
          <ac:chgData name="PRANAV AADITYA" userId="d2bf36de41eeb40b" providerId="Windows Live" clId="Web-{3033C55B-C157-4D94-8E3C-054BB25F6CDB}" dt="2024-03-20T08:24:39.021" v="8" actId="20577"/>
          <ac:spMkLst>
            <pc:docMk/>
            <pc:sldMk cId="1291634005" sldId="265"/>
            <ac:spMk id="3" creationId="{29E32D61-6037-EE7A-E433-644C9EF4D529}"/>
          </ac:spMkLst>
        </pc:spChg>
      </pc:sldChg>
    </pc:docChg>
  </pc:docChgLst>
  <pc:docChgLst>
    <pc:chgData name="PRANAV AADITYA" userId="d2bf36de41eeb40b" providerId="Windows Live" clId="Web-{A42A6D58-B646-4F75-9F33-3DF722EAA3F5}"/>
    <pc:docChg chg="addSld modSld addMainMaster delMainMaster modSection">
      <pc:chgData name="PRANAV AADITYA" userId="d2bf36de41eeb40b" providerId="Windows Live" clId="Web-{A42A6D58-B646-4F75-9F33-3DF722EAA3F5}" dt="2024-03-19T08:59:16.306" v="97" actId="20577"/>
      <pc:docMkLst>
        <pc:docMk/>
      </pc:docMkLst>
      <pc:sldChg chg="delSp modSp mod modClrScheme delDesignElem chgLayout">
        <pc:chgData name="PRANAV AADITYA" userId="d2bf36de41eeb40b" providerId="Windows Live" clId="Web-{A42A6D58-B646-4F75-9F33-3DF722EAA3F5}" dt="2024-03-19T08:51:31.246" v="70"/>
        <pc:sldMkLst>
          <pc:docMk/>
          <pc:sldMk cId="3310886977" sldId="258"/>
        </pc:sldMkLst>
        <pc:spChg chg="mod ord">
          <ac:chgData name="PRANAV AADITYA" userId="d2bf36de41eeb40b" providerId="Windows Live" clId="Web-{A42A6D58-B646-4F75-9F33-3DF722EAA3F5}" dt="2024-03-19T08:51:31.246" v="70"/>
          <ac:spMkLst>
            <pc:docMk/>
            <pc:sldMk cId="3310886977" sldId="258"/>
            <ac:spMk id="2" creationId="{7A07F2CD-0804-4FCE-2152-DA76D9227A98}"/>
          </ac:spMkLst>
        </pc:spChg>
        <pc:spChg chg="del">
          <ac:chgData name="PRANAV AADITYA" userId="d2bf36de41eeb40b" providerId="Windows Live" clId="Web-{A42A6D58-B646-4F75-9F33-3DF722EAA3F5}" dt="2024-03-19T08:51:31.246" v="70"/>
          <ac:spMkLst>
            <pc:docMk/>
            <pc:sldMk cId="3310886977" sldId="258"/>
            <ac:spMk id="8" creationId="{CD62DB5A-5AA0-4E7E-94AB-AD20F02CA8DF}"/>
          </ac:spMkLst>
        </pc:spChg>
        <pc:spChg chg="del">
          <ac:chgData name="PRANAV AADITYA" userId="d2bf36de41eeb40b" providerId="Windows Live" clId="Web-{A42A6D58-B646-4F75-9F33-3DF722EAA3F5}" dt="2024-03-19T08:51:31.246" v="70"/>
          <ac:spMkLst>
            <pc:docMk/>
            <pc:sldMk cId="3310886977" sldId="258"/>
            <ac:spMk id="10" creationId="{0F086ECE-EF43-4B07-9DD0-59679471A067}"/>
          </ac:spMkLst>
        </pc:spChg>
        <pc:spChg chg="del">
          <ac:chgData name="PRANAV AADITYA" userId="d2bf36de41eeb40b" providerId="Windows Live" clId="Web-{A42A6D58-B646-4F75-9F33-3DF722EAA3F5}" dt="2024-03-19T08:51:31.246" v="70"/>
          <ac:spMkLst>
            <pc:docMk/>
            <pc:sldMk cId="3310886977" sldId="258"/>
            <ac:spMk id="12" creationId="{5DB84597-3185-4C7A-A2CB-6413E167EE86}"/>
          </ac:spMkLst>
        </pc:spChg>
        <pc:spChg chg="del">
          <ac:chgData name="PRANAV AADITYA" userId="d2bf36de41eeb40b" providerId="Windows Live" clId="Web-{A42A6D58-B646-4F75-9F33-3DF722EAA3F5}" dt="2024-03-19T08:51:31.246" v="70"/>
          <ac:spMkLst>
            <pc:docMk/>
            <pc:sldMk cId="3310886977" sldId="258"/>
            <ac:spMk id="14" creationId="{D6A5485D-4AF6-47BA-8BB1-44D0639B9FA6}"/>
          </ac:spMkLst>
        </pc:spChg>
        <pc:spChg chg="del">
          <ac:chgData name="PRANAV AADITYA" userId="d2bf36de41eeb40b" providerId="Windows Live" clId="Web-{A42A6D58-B646-4F75-9F33-3DF722EAA3F5}" dt="2024-03-19T08:51:31.246" v="70"/>
          <ac:spMkLst>
            <pc:docMk/>
            <pc:sldMk cId="3310886977" sldId="258"/>
            <ac:spMk id="16" creationId="{E9B141D4-C8D6-48AA-95E4-9D7277D2A93D}"/>
          </ac:spMkLst>
        </pc:spChg>
        <pc:picChg chg="mod">
          <ac:chgData name="PRANAV AADITYA" userId="d2bf36de41eeb40b" providerId="Windows Live" clId="Web-{A42A6D58-B646-4F75-9F33-3DF722EAA3F5}" dt="2024-03-19T08:46:38.410" v="29" actId="1076"/>
          <ac:picMkLst>
            <pc:docMk/>
            <pc:sldMk cId="3310886977" sldId="258"/>
            <ac:picMk id="3" creationId="{7611FD41-20DE-0710-3495-892DD12FFC81}"/>
          </ac:picMkLst>
        </pc:picChg>
      </pc:sldChg>
      <pc:sldChg chg="addSp delSp modSp mod setBg modClrScheme delDesignElem chgLayout">
        <pc:chgData name="PRANAV AADITYA" userId="d2bf36de41eeb40b" providerId="Windows Live" clId="Web-{A42A6D58-B646-4F75-9F33-3DF722EAA3F5}" dt="2024-03-19T08:51:53.966" v="83" actId="20577"/>
        <pc:sldMkLst>
          <pc:docMk/>
          <pc:sldMk cId="207747895" sldId="259"/>
        </pc:sldMkLst>
        <pc:spChg chg="mod ord">
          <ac:chgData name="PRANAV AADITYA" userId="d2bf36de41eeb40b" providerId="Windows Live" clId="Web-{A42A6D58-B646-4F75-9F33-3DF722EAA3F5}" dt="2024-03-19T08:51:53.966" v="83" actId="20577"/>
          <ac:spMkLst>
            <pc:docMk/>
            <pc:sldMk cId="207747895" sldId="259"/>
            <ac:spMk id="2" creationId="{02D83274-9402-7ECE-500D-E65BE571F206}"/>
          </ac:spMkLst>
        </pc:spChg>
        <pc:spChg chg="del">
          <ac:chgData name="PRANAV AADITYA" userId="d2bf36de41eeb40b" providerId="Windows Live" clId="Web-{A42A6D58-B646-4F75-9F33-3DF722EAA3F5}" dt="2024-03-19T08:51:31.246" v="70"/>
          <ac:spMkLst>
            <pc:docMk/>
            <pc:sldMk cId="207747895" sldId="259"/>
            <ac:spMk id="9" creationId="{CD62DB5A-5AA0-4E7E-94AB-AD20F02CA8DF}"/>
          </ac:spMkLst>
        </pc:spChg>
        <pc:spChg chg="add">
          <ac:chgData name="PRANAV AADITYA" userId="d2bf36de41eeb40b" providerId="Windows Live" clId="Web-{A42A6D58-B646-4F75-9F33-3DF722EAA3F5}" dt="2024-03-19T08:51:42.575" v="71"/>
          <ac:spMkLst>
            <pc:docMk/>
            <pc:sldMk cId="207747895" sldId="259"/>
            <ac:spMk id="10" creationId="{E91DC736-0EF8-4F87-9146-EBF1D2EE4D3D}"/>
          </ac:spMkLst>
        </pc:spChg>
        <pc:spChg chg="del">
          <ac:chgData name="PRANAV AADITYA" userId="d2bf36de41eeb40b" providerId="Windows Live" clId="Web-{A42A6D58-B646-4F75-9F33-3DF722EAA3F5}" dt="2024-03-19T08:51:31.246" v="70"/>
          <ac:spMkLst>
            <pc:docMk/>
            <pc:sldMk cId="207747895" sldId="259"/>
            <ac:spMk id="11" creationId="{0F086ECE-EF43-4B07-9DD0-59679471A067}"/>
          </ac:spMkLst>
        </pc:spChg>
        <pc:spChg chg="add">
          <ac:chgData name="PRANAV AADITYA" userId="d2bf36de41eeb40b" providerId="Windows Live" clId="Web-{A42A6D58-B646-4F75-9F33-3DF722EAA3F5}" dt="2024-03-19T08:51:42.575" v="71"/>
          <ac:spMkLst>
            <pc:docMk/>
            <pc:sldMk cId="207747895" sldId="259"/>
            <ac:spMk id="12" creationId="{097CD68E-23E3-4007-8847-CD0944C4F7BE}"/>
          </ac:spMkLst>
        </pc:spChg>
        <pc:spChg chg="del">
          <ac:chgData name="PRANAV AADITYA" userId="d2bf36de41eeb40b" providerId="Windows Live" clId="Web-{A42A6D58-B646-4F75-9F33-3DF722EAA3F5}" dt="2024-03-19T08:51:31.246" v="70"/>
          <ac:spMkLst>
            <pc:docMk/>
            <pc:sldMk cId="207747895" sldId="259"/>
            <ac:spMk id="13" creationId="{5DB84597-3185-4C7A-A2CB-6413E167EE86}"/>
          </ac:spMkLst>
        </pc:spChg>
        <pc:spChg chg="add">
          <ac:chgData name="PRANAV AADITYA" userId="d2bf36de41eeb40b" providerId="Windows Live" clId="Web-{A42A6D58-B646-4F75-9F33-3DF722EAA3F5}" dt="2024-03-19T08:51:42.575" v="71"/>
          <ac:spMkLst>
            <pc:docMk/>
            <pc:sldMk cId="207747895" sldId="259"/>
            <ac:spMk id="14" creationId="{AF2F604E-43BE-4DC3-B983-E071523364F8}"/>
          </ac:spMkLst>
        </pc:spChg>
        <pc:spChg chg="del">
          <ac:chgData name="PRANAV AADITYA" userId="d2bf36de41eeb40b" providerId="Windows Live" clId="Web-{A42A6D58-B646-4F75-9F33-3DF722EAA3F5}" dt="2024-03-19T08:51:31.246" v="70"/>
          <ac:spMkLst>
            <pc:docMk/>
            <pc:sldMk cId="207747895" sldId="259"/>
            <ac:spMk id="15" creationId="{E2748806-3AF5-4078-830A-C1F26BF1B200}"/>
          </ac:spMkLst>
        </pc:spChg>
        <pc:spChg chg="add">
          <ac:chgData name="PRANAV AADITYA" userId="d2bf36de41eeb40b" providerId="Windows Live" clId="Web-{A42A6D58-B646-4F75-9F33-3DF722EAA3F5}" dt="2024-03-19T08:51:42.575" v="71"/>
          <ac:spMkLst>
            <pc:docMk/>
            <pc:sldMk cId="207747895" sldId="259"/>
            <ac:spMk id="16" creationId="{08C9B587-E65E-4B52-B37C-ABEBB6E87928}"/>
          </ac:spMkLst>
        </pc:spChg>
        <pc:spChg chg="del">
          <ac:chgData name="PRANAV AADITYA" userId="d2bf36de41eeb40b" providerId="Windows Live" clId="Web-{A42A6D58-B646-4F75-9F33-3DF722EAA3F5}" dt="2024-03-19T08:51:31.246" v="70"/>
          <ac:spMkLst>
            <pc:docMk/>
            <pc:sldMk cId="207747895" sldId="259"/>
            <ac:spMk id="17" creationId="{34FBEBF3-C941-4CB0-8AC2-3B50E1371BBF}"/>
          </ac:spMkLst>
        </pc:spChg>
        <pc:picChg chg="mod">
          <ac:chgData name="PRANAV AADITYA" userId="d2bf36de41eeb40b" providerId="Windows Live" clId="Web-{A42A6D58-B646-4F75-9F33-3DF722EAA3F5}" dt="2024-03-19T08:51:42.575" v="71"/>
          <ac:picMkLst>
            <pc:docMk/>
            <pc:sldMk cId="207747895" sldId="259"/>
            <ac:picMk id="5" creationId="{B62AA30A-46F1-4877-0770-15FBD6B4CEAB}"/>
          </ac:picMkLst>
        </pc:picChg>
      </pc:sldChg>
      <pc:sldChg chg="addSp delSp modSp new mod setBg modClrScheme chgLayout">
        <pc:chgData name="PRANAV AADITYA" userId="d2bf36de41eeb40b" providerId="Windows Live" clId="Web-{A42A6D58-B646-4F75-9F33-3DF722EAA3F5}" dt="2024-03-19T08:59:16.306" v="97" actId="20577"/>
        <pc:sldMkLst>
          <pc:docMk/>
          <pc:sldMk cId="744865379" sldId="260"/>
        </pc:sldMkLst>
        <pc:spChg chg="mod ord">
          <ac:chgData name="PRANAV AADITYA" userId="d2bf36de41eeb40b" providerId="Windows Live" clId="Web-{A42A6D58-B646-4F75-9F33-3DF722EAA3F5}" dt="2024-03-19T08:59:16.306" v="97" actId="20577"/>
          <ac:spMkLst>
            <pc:docMk/>
            <pc:sldMk cId="744865379" sldId="260"/>
            <ac:spMk id="2" creationId="{2C8CE18B-CE2E-88DA-A170-3FF80333F3F0}"/>
          </ac:spMkLst>
        </pc:spChg>
        <pc:spChg chg="del">
          <ac:chgData name="PRANAV AADITYA" userId="d2bf36de41eeb40b" providerId="Windows Live" clId="Web-{A42A6D58-B646-4F75-9F33-3DF722EAA3F5}" dt="2024-03-19T08:51:02.386" v="69"/>
          <ac:spMkLst>
            <pc:docMk/>
            <pc:sldMk cId="744865379" sldId="260"/>
            <ac:spMk id="3" creationId="{FF8B8BA6-3CD7-757A-40BF-380751EAF7F6}"/>
          </ac:spMkLst>
        </pc:spChg>
        <pc:spChg chg="add del mod">
          <ac:chgData name="PRANAV AADITYA" userId="d2bf36de41eeb40b" providerId="Windows Live" clId="Web-{A42A6D58-B646-4F75-9F33-3DF722EAA3F5}" dt="2024-03-19T08:55:02.642" v="89"/>
          <ac:spMkLst>
            <pc:docMk/>
            <pc:sldMk cId="744865379" sldId="260"/>
            <ac:spMk id="6" creationId="{DF0432DB-5C10-9D4A-1B32-B2C38D137310}"/>
          </ac:spMkLst>
        </pc:spChg>
        <pc:spChg chg="add del mod">
          <ac:chgData name="PRANAV AADITYA" userId="d2bf36de41eeb40b" providerId="Windows Live" clId="Web-{A42A6D58-B646-4F75-9F33-3DF722EAA3F5}" dt="2024-03-19T08:53:15.358" v="87"/>
          <ac:spMkLst>
            <pc:docMk/>
            <pc:sldMk cId="744865379" sldId="260"/>
            <ac:spMk id="8" creationId="{0E78ECBF-1711-F3CB-BBB7-B4F49B551AD3}"/>
          </ac:spMkLst>
        </pc:spChg>
        <pc:spChg chg="add del">
          <ac:chgData name="PRANAV AADITYA" userId="d2bf36de41eeb40b" providerId="Windows Live" clId="Web-{A42A6D58-B646-4F75-9F33-3DF722EAA3F5}" dt="2024-03-19T08:53:15.358" v="87"/>
          <ac:spMkLst>
            <pc:docMk/>
            <pc:sldMk cId="744865379" sldId="260"/>
            <ac:spMk id="11" creationId="{6B5E2835-4E47-45B3-9CFE-732FF7B05472}"/>
          </ac:spMkLst>
        </pc:spChg>
        <pc:spChg chg="add">
          <ac:chgData name="PRANAV AADITYA" userId="d2bf36de41eeb40b" providerId="Windows Live" clId="Web-{A42A6D58-B646-4F75-9F33-3DF722EAA3F5}" dt="2024-03-19T08:55:02.642" v="89"/>
          <ac:spMkLst>
            <pc:docMk/>
            <pc:sldMk cId="744865379" sldId="260"/>
            <ac:spMk id="12" creationId="{C1DD1A8A-57D5-4A81-AD04-532B043C5611}"/>
          </ac:spMkLst>
        </pc:spChg>
        <pc:spChg chg="add del">
          <ac:chgData name="PRANAV AADITYA" userId="d2bf36de41eeb40b" providerId="Windows Live" clId="Web-{A42A6D58-B646-4F75-9F33-3DF722EAA3F5}" dt="2024-03-19T08:53:15.358" v="87"/>
          <ac:spMkLst>
            <pc:docMk/>
            <pc:sldMk cId="744865379" sldId="260"/>
            <ac:spMk id="13" creationId="{5B45AD5D-AA52-4F7B-9362-576A39AD9E09}"/>
          </ac:spMkLst>
        </pc:spChg>
        <pc:spChg chg="add">
          <ac:chgData name="PRANAV AADITYA" userId="d2bf36de41eeb40b" providerId="Windows Live" clId="Web-{A42A6D58-B646-4F75-9F33-3DF722EAA3F5}" dt="2024-03-19T08:55:02.642" v="89"/>
          <ac:spMkLst>
            <pc:docMk/>
            <pc:sldMk cId="744865379" sldId="260"/>
            <ac:spMk id="14" creationId="{007891EC-4501-44ED-A8C8-B11B6DB767AB}"/>
          </ac:spMkLst>
        </pc:spChg>
        <pc:spChg chg="add del">
          <ac:chgData name="PRANAV AADITYA" userId="d2bf36de41eeb40b" providerId="Windows Live" clId="Web-{A42A6D58-B646-4F75-9F33-3DF722EAA3F5}" dt="2024-03-19T08:53:15.358" v="87"/>
          <ac:spMkLst>
            <pc:docMk/>
            <pc:sldMk cId="744865379" sldId="260"/>
            <ac:spMk id="15" creationId="{AEDD7960-4866-4399-BEF6-DD1431AB4E34}"/>
          </ac:spMkLst>
        </pc:spChg>
        <pc:spChg chg="add del">
          <ac:chgData name="PRANAV AADITYA" userId="d2bf36de41eeb40b" providerId="Windows Live" clId="Web-{A42A6D58-B646-4F75-9F33-3DF722EAA3F5}" dt="2024-03-19T08:53:15.358" v="87"/>
          <ac:spMkLst>
            <pc:docMk/>
            <pc:sldMk cId="744865379" sldId="260"/>
            <ac:spMk id="17" creationId="{55D4142C-5077-457F-A6AD-3FECFDB39685}"/>
          </ac:spMkLst>
        </pc:spChg>
        <pc:spChg chg="add del">
          <ac:chgData name="PRANAV AADITYA" userId="d2bf36de41eeb40b" providerId="Windows Live" clId="Web-{A42A6D58-B646-4F75-9F33-3DF722EAA3F5}" dt="2024-03-19T08:53:15.358" v="87"/>
          <ac:spMkLst>
            <pc:docMk/>
            <pc:sldMk cId="744865379" sldId="260"/>
            <ac:spMk id="19" creationId="{7A5F0580-5EE9-419F-96EE-B6529EF6E7D0}"/>
          </ac:spMkLst>
        </pc:spChg>
        <pc:picChg chg="add del mod ord">
          <ac:chgData name="PRANAV AADITYA" userId="d2bf36de41eeb40b" providerId="Windows Live" clId="Web-{A42A6D58-B646-4F75-9F33-3DF722EAA3F5}" dt="2024-03-19T08:53:24.624" v="88"/>
          <ac:picMkLst>
            <pc:docMk/>
            <pc:sldMk cId="744865379" sldId="260"/>
            <ac:picMk id="4" creationId="{75B6DFF6-25F1-1274-026A-5EC80CF47428}"/>
          </ac:picMkLst>
        </pc:picChg>
        <pc:picChg chg="add">
          <ac:chgData name="PRANAV AADITYA" userId="d2bf36de41eeb40b" providerId="Windows Live" clId="Web-{A42A6D58-B646-4F75-9F33-3DF722EAA3F5}" dt="2024-03-19T08:55:02.642" v="89"/>
          <ac:picMkLst>
            <pc:docMk/>
            <pc:sldMk cId="744865379" sldId="260"/>
            <ac:picMk id="9" creationId="{00E1C99E-37A7-4D42-FD83-0EAB14FABD83}"/>
          </ac:picMkLst>
        </pc:picChg>
      </pc:sldChg>
      <pc:sldMasterChg chg="del delSldLayout">
        <pc:chgData name="PRANAV AADITYA" userId="d2bf36de41eeb40b" providerId="Windows Live" clId="Web-{A42A6D58-B646-4F75-9F33-3DF722EAA3F5}" dt="2024-03-19T08:51:31.246" v="70"/>
        <pc:sldMasterMkLst>
          <pc:docMk/>
          <pc:sldMasterMk cId="1492054561" sldId="2147483708"/>
        </pc:sldMasterMkLst>
        <pc:sldLayoutChg chg="del">
          <pc:chgData name="PRANAV AADITYA" userId="d2bf36de41eeb40b" providerId="Windows Live" clId="Web-{A42A6D58-B646-4F75-9F33-3DF722EAA3F5}" dt="2024-03-19T08:51:31.246" v="70"/>
          <pc:sldLayoutMkLst>
            <pc:docMk/>
            <pc:sldMasterMk cId="1492054561" sldId="2147483708"/>
            <pc:sldLayoutMk cId="729030048" sldId="2147483709"/>
          </pc:sldLayoutMkLst>
        </pc:sldLayoutChg>
        <pc:sldLayoutChg chg="del">
          <pc:chgData name="PRANAV AADITYA" userId="d2bf36de41eeb40b" providerId="Windows Live" clId="Web-{A42A6D58-B646-4F75-9F33-3DF722EAA3F5}" dt="2024-03-19T08:51:31.246" v="70"/>
          <pc:sldLayoutMkLst>
            <pc:docMk/>
            <pc:sldMasterMk cId="1492054561" sldId="2147483708"/>
            <pc:sldLayoutMk cId="3723938900" sldId="2147483710"/>
          </pc:sldLayoutMkLst>
        </pc:sldLayoutChg>
        <pc:sldLayoutChg chg="del">
          <pc:chgData name="PRANAV AADITYA" userId="d2bf36de41eeb40b" providerId="Windows Live" clId="Web-{A42A6D58-B646-4F75-9F33-3DF722EAA3F5}" dt="2024-03-19T08:51:31.246" v="70"/>
          <pc:sldLayoutMkLst>
            <pc:docMk/>
            <pc:sldMasterMk cId="1492054561" sldId="2147483708"/>
            <pc:sldLayoutMk cId="3818856851" sldId="2147483711"/>
          </pc:sldLayoutMkLst>
        </pc:sldLayoutChg>
        <pc:sldLayoutChg chg="del">
          <pc:chgData name="PRANAV AADITYA" userId="d2bf36de41eeb40b" providerId="Windows Live" clId="Web-{A42A6D58-B646-4F75-9F33-3DF722EAA3F5}" dt="2024-03-19T08:51:31.246" v="70"/>
          <pc:sldLayoutMkLst>
            <pc:docMk/>
            <pc:sldMasterMk cId="1492054561" sldId="2147483708"/>
            <pc:sldLayoutMk cId="3720833359" sldId="2147483712"/>
          </pc:sldLayoutMkLst>
        </pc:sldLayoutChg>
        <pc:sldLayoutChg chg="del">
          <pc:chgData name="PRANAV AADITYA" userId="d2bf36de41eeb40b" providerId="Windows Live" clId="Web-{A42A6D58-B646-4F75-9F33-3DF722EAA3F5}" dt="2024-03-19T08:51:31.246" v="70"/>
          <pc:sldLayoutMkLst>
            <pc:docMk/>
            <pc:sldMasterMk cId="1492054561" sldId="2147483708"/>
            <pc:sldLayoutMk cId="4202410212" sldId="2147483713"/>
          </pc:sldLayoutMkLst>
        </pc:sldLayoutChg>
        <pc:sldLayoutChg chg="del">
          <pc:chgData name="PRANAV AADITYA" userId="d2bf36de41eeb40b" providerId="Windows Live" clId="Web-{A42A6D58-B646-4F75-9F33-3DF722EAA3F5}" dt="2024-03-19T08:51:31.246" v="70"/>
          <pc:sldLayoutMkLst>
            <pc:docMk/>
            <pc:sldMasterMk cId="1492054561" sldId="2147483708"/>
            <pc:sldLayoutMk cId="1553359660" sldId="2147483714"/>
          </pc:sldLayoutMkLst>
        </pc:sldLayoutChg>
        <pc:sldLayoutChg chg="del">
          <pc:chgData name="PRANAV AADITYA" userId="d2bf36de41eeb40b" providerId="Windows Live" clId="Web-{A42A6D58-B646-4F75-9F33-3DF722EAA3F5}" dt="2024-03-19T08:51:31.246" v="70"/>
          <pc:sldLayoutMkLst>
            <pc:docMk/>
            <pc:sldMasterMk cId="1492054561" sldId="2147483708"/>
            <pc:sldLayoutMk cId="3272889864" sldId="2147483715"/>
          </pc:sldLayoutMkLst>
        </pc:sldLayoutChg>
        <pc:sldLayoutChg chg="del">
          <pc:chgData name="PRANAV AADITYA" userId="d2bf36de41eeb40b" providerId="Windows Live" clId="Web-{A42A6D58-B646-4F75-9F33-3DF722EAA3F5}" dt="2024-03-19T08:51:31.246" v="70"/>
          <pc:sldLayoutMkLst>
            <pc:docMk/>
            <pc:sldMasterMk cId="1492054561" sldId="2147483708"/>
            <pc:sldLayoutMk cId="2483278375" sldId="2147483716"/>
          </pc:sldLayoutMkLst>
        </pc:sldLayoutChg>
        <pc:sldLayoutChg chg="del">
          <pc:chgData name="PRANAV AADITYA" userId="d2bf36de41eeb40b" providerId="Windows Live" clId="Web-{A42A6D58-B646-4F75-9F33-3DF722EAA3F5}" dt="2024-03-19T08:51:31.246" v="70"/>
          <pc:sldLayoutMkLst>
            <pc:docMk/>
            <pc:sldMasterMk cId="1492054561" sldId="2147483708"/>
            <pc:sldLayoutMk cId="2311559660" sldId="2147483717"/>
          </pc:sldLayoutMkLst>
        </pc:sldLayoutChg>
        <pc:sldLayoutChg chg="del">
          <pc:chgData name="PRANAV AADITYA" userId="d2bf36de41eeb40b" providerId="Windows Live" clId="Web-{A42A6D58-B646-4F75-9F33-3DF722EAA3F5}" dt="2024-03-19T08:51:31.246" v="70"/>
          <pc:sldLayoutMkLst>
            <pc:docMk/>
            <pc:sldMasterMk cId="1492054561" sldId="2147483708"/>
            <pc:sldLayoutMk cId="3413498818" sldId="2147483718"/>
          </pc:sldLayoutMkLst>
        </pc:sldLayoutChg>
        <pc:sldLayoutChg chg="del">
          <pc:chgData name="PRANAV AADITYA" userId="d2bf36de41eeb40b" providerId="Windows Live" clId="Web-{A42A6D58-B646-4F75-9F33-3DF722EAA3F5}" dt="2024-03-19T08:51:31.246" v="70"/>
          <pc:sldLayoutMkLst>
            <pc:docMk/>
            <pc:sldMasterMk cId="1492054561" sldId="2147483708"/>
            <pc:sldLayoutMk cId="4153719808" sldId="2147483719"/>
          </pc:sldLayoutMkLst>
        </pc:sldLayoutChg>
      </pc:sldMasterChg>
      <pc:sldMasterChg chg="add addSldLayout modSldLayout">
        <pc:chgData name="PRANAV AADITYA" userId="d2bf36de41eeb40b" providerId="Windows Live" clId="Web-{A42A6D58-B646-4F75-9F33-3DF722EAA3F5}" dt="2024-03-19T08:51:31.246" v="70"/>
        <pc:sldMasterMkLst>
          <pc:docMk/>
          <pc:sldMasterMk cId="3423777111" sldId="2147483720"/>
        </pc:sldMasterMkLst>
        <pc:sldLayoutChg chg="add mod replId">
          <pc:chgData name="PRANAV AADITYA" userId="d2bf36de41eeb40b" providerId="Windows Live" clId="Web-{A42A6D58-B646-4F75-9F33-3DF722EAA3F5}" dt="2024-03-19T08:51:31.246" v="70"/>
          <pc:sldLayoutMkLst>
            <pc:docMk/>
            <pc:sldMasterMk cId="3423777111" sldId="2147483720"/>
            <pc:sldLayoutMk cId="307572842" sldId="2147483721"/>
          </pc:sldLayoutMkLst>
        </pc:sldLayoutChg>
        <pc:sldLayoutChg chg="add mod replId">
          <pc:chgData name="PRANAV AADITYA" userId="d2bf36de41eeb40b" providerId="Windows Live" clId="Web-{A42A6D58-B646-4F75-9F33-3DF722EAA3F5}" dt="2024-03-19T08:51:31.246" v="70"/>
          <pc:sldLayoutMkLst>
            <pc:docMk/>
            <pc:sldMasterMk cId="3423777111" sldId="2147483720"/>
            <pc:sldLayoutMk cId="832393586" sldId="2147483722"/>
          </pc:sldLayoutMkLst>
        </pc:sldLayoutChg>
        <pc:sldLayoutChg chg="add mod replId">
          <pc:chgData name="PRANAV AADITYA" userId="d2bf36de41eeb40b" providerId="Windows Live" clId="Web-{A42A6D58-B646-4F75-9F33-3DF722EAA3F5}" dt="2024-03-19T08:51:31.246" v="70"/>
          <pc:sldLayoutMkLst>
            <pc:docMk/>
            <pc:sldMasterMk cId="3423777111" sldId="2147483720"/>
            <pc:sldLayoutMk cId="2210277309" sldId="2147483723"/>
          </pc:sldLayoutMkLst>
        </pc:sldLayoutChg>
        <pc:sldLayoutChg chg="add mod replId">
          <pc:chgData name="PRANAV AADITYA" userId="d2bf36de41eeb40b" providerId="Windows Live" clId="Web-{A42A6D58-B646-4F75-9F33-3DF722EAA3F5}" dt="2024-03-19T08:51:31.246" v="70"/>
          <pc:sldLayoutMkLst>
            <pc:docMk/>
            <pc:sldMasterMk cId="3423777111" sldId="2147483720"/>
            <pc:sldLayoutMk cId="2790715073" sldId="2147483724"/>
          </pc:sldLayoutMkLst>
        </pc:sldLayoutChg>
        <pc:sldLayoutChg chg="add mod replId">
          <pc:chgData name="PRANAV AADITYA" userId="d2bf36de41eeb40b" providerId="Windows Live" clId="Web-{A42A6D58-B646-4F75-9F33-3DF722EAA3F5}" dt="2024-03-19T08:51:31.246" v="70"/>
          <pc:sldLayoutMkLst>
            <pc:docMk/>
            <pc:sldMasterMk cId="3423777111" sldId="2147483720"/>
            <pc:sldLayoutMk cId="1762705546" sldId="2147483725"/>
          </pc:sldLayoutMkLst>
        </pc:sldLayoutChg>
        <pc:sldLayoutChg chg="add mod replId">
          <pc:chgData name="PRANAV AADITYA" userId="d2bf36de41eeb40b" providerId="Windows Live" clId="Web-{A42A6D58-B646-4F75-9F33-3DF722EAA3F5}" dt="2024-03-19T08:51:31.246" v="70"/>
          <pc:sldLayoutMkLst>
            <pc:docMk/>
            <pc:sldMasterMk cId="3423777111" sldId="2147483720"/>
            <pc:sldLayoutMk cId="1488986779" sldId="2147483726"/>
          </pc:sldLayoutMkLst>
        </pc:sldLayoutChg>
        <pc:sldLayoutChg chg="add mod replId">
          <pc:chgData name="PRANAV AADITYA" userId="d2bf36de41eeb40b" providerId="Windows Live" clId="Web-{A42A6D58-B646-4F75-9F33-3DF722EAA3F5}" dt="2024-03-19T08:51:31.246" v="70"/>
          <pc:sldLayoutMkLst>
            <pc:docMk/>
            <pc:sldMasterMk cId="3423777111" sldId="2147483720"/>
            <pc:sldLayoutMk cId="3630709508" sldId="2147483727"/>
          </pc:sldLayoutMkLst>
        </pc:sldLayoutChg>
        <pc:sldLayoutChg chg="add mod replId">
          <pc:chgData name="PRANAV AADITYA" userId="d2bf36de41eeb40b" providerId="Windows Live" clId="Web-{A42A6D58-B646-4F75-9F33-3DF722EAA3F5}" dt="2024-03-19T08:51:31.246" v="70"/>
          <pc:sldLayoutMkLst>
            <pc:docMk/>
            <pc:sldMasterMk cId="3423777111" sldId="2147483720"/>
            <pc:sldLayoutMk cId="1335746349" sldId="2147483728"/>
          </pc:sldLayoutMkLst>
        </pc:sldLayoutChg>
        <pc:sldLayoutChg chg="add mod replId">
          <pc:chgData name="PRANAV AADITYA" userId="d2bf36de41eeb40b" providerId="Windows Live" clId="Web-{A42A6D58-B646-4F75-9F33-3DF722EAA3F5}" dt="2024-03-19T08:51:31.246" v="70"/>
          <pc:sldLayoutMkLst>
            <pc:docMk/>
            <pc:sldMasterMk cId="3423777111" sldId="2147483720"/>
            <pc:sldLayoutMk cId="3866367675" sldId="2147483729"/>
          </pc:sldLayoutMkLst>
        </pc:sldLayoutChg>
        <pc:sldLayoutChg chg="add mod replId">
          <pc:chgData name="PRANAV AADITYA" userId="d2bf36de41eeb40b" providerId="Windows Live" clId="Web-{A42A6D58-B646-4F75-9F33-3DF722EAA3F5}" dt="2024-03-19T08:51:31.246" v="70"/>
          <pc:sldLayoutMkLst>
            <pc:docMk/>
            <pc:sldMasterMk cId="3423777111" sldId="2147483720"/>
            <pc:sldLayoutMk cId="3020031427" sldId="2147483730"/>
          </pc:sldLayoutMkLst>
        </pc:sldLayoutChg>
        <pc:sldLayoutChg chg="add mod replId">
          <pc:chgData name="PRANAV AADITYA" userId="d2bf36de41eeb40b" providerId="Windows Live" clId="Web-{A42A6D58-B646-4F75-9F33-3DF722EAA3F5}" dt="2024-03-19T08:51:31.246" v="70"/>
          <pc:sldLayoutMkLst>
            <pc:docMk/>
            <pc:sldMasterMk cId="3423777111" sldId="2147483720"/>
            <pc:sldLayoutMk cId="1083923671" sldId="2147483731"/>
          </pc:sldLayoutMkLst>
        </pc:sldLayoutChg>
      </pc:sldMasterChg>
    </pc:docChg>
  </pc:docChgLst>
  <pc:docChgLst>
    <pc:chgData name="PRANAV AADITYA" userId="d2bf36de41eeb40b" providerId="Windows Live" clId="Web-{56153A3A-3A12-4D2A-827C-9FDC6F486629}"/>
    <pc:docChg chg="addSld delSld modSld addMainMaster modSection">
      <pc:chgData name="PRANAV AADITYA" userId="d2bf36de41eeb40b" providerId="Windows Live" clId="Web-{56153A3A-3A12-4D2A-827C-9FDC6F486629}" dt="2024-03-27T07:34:48.677" v="486" actId="20577"/>
      <pc:docMkLst>
        <pc:docMk/>
      </pc:docMkLst>
      <pc:sldChg chg="addSp delSp modSp add">
        <pc:chgData name="PRANAV AADITYA" userId="d2bf36de41eeb40b" providerId="Windows Live" clId="Web-{56153A3A-3A12-4D2A-827C-9FDC6F486629}" dt="2024-03-27T06:54:57.705" v="278" actId="20577"/>
        <pc:sldMkLst>
          <pc:docMk/>
          <pc:sldMk cId="921526662" sldId="256"/>
        </pc:sldMkLst>
        <pc:spChg chg="mod">
          <ac:chgData name="PRANAV AADITYA" userId="d2bf36de41eeb40b" providerId="Windows Live" clId="Web-{56153A3A-3A12-4D2A-827C-9FDC6F486629}" dt="2024-03-27T06:45:26.826" v="96"/>
          <ac:spMkLst>
            <pc:docMk/>
            <pc:sldMk cId="921526662" sldId="256"/>
            <ac:spMk id="2" creationId="{B885A6AA-D81C-6E01-58E6-D7ED9233D9A6}"/>
          </ac:spMkLst>
        </pc:spChg>
        <pc:spChg chg="mod">
          <ac:chgData name="PRANAV AADITYA" userId="d2bf36de41eeb40b" providerId="Windows Live" clId="Web-{56153A3A-3A12-4D2A-827C-9FDC6F486629}" dt="2024-03-27T06:54:57.705" v="278" actId="20577"/>
          <ac:spMkLst>
            <pc:docMk/>
            <pc:sldMk cId="921526662" sldId="256"/>
            <ac:spMk id="3" creationId="{E81B5D12-45B6-A823-90B1-7B0C230D9815}"/>
          </ac:spMkLst>
        </pc:spChg>
        <pc:spChg chg="del">
          <ac:chgData name="PRANAV AADITYA" userId="d2bf36de41eeb40b" providerId="Windows Live" clId="Web-{56153A3A-3A12-4D2A-827C-9FDC6F486629}" dt="2024-03-27T06:45:33.263" v="135"/>
          <ac:spMkLst>
            <pc:docMk/>
            <pc:sldMk cId="921526662" sldId="256"/>
            <ac:spMk id="4" creationId="{BC324002-1736-1E13-55F0-2502099F5DF0}"/>
          </ac:spMkLst>
        </pc:spChg>
        <pc:picChg chg="add mod ord">
          <ac:chgData name="PRANAV AADITYA" userId="d2bf36de41eeb40b" providerId="Windows Live" clId="Web-{56153A3A-3A12-4D2A-827C-9FDC6F486629}" dt="2024-03-27T06:45:33.263" v="135"/>
          <ac:picMkLst>
            <pc:docMk/>
            <pc:sldMk cId="921526662" sldId="256"/>
            <ac:picMk id="5" creationId="{D029DA86-C8CC-2ECD-6A77-BC23E5628CDF}"/>
          </ac:picMkLst>
        </pc:picChg>
      </pc:sldChg>
      <pc:sldChg chg="delSp modSp add del">
        <pc:chgData name="PRANAV AADITYA" userId="d2bf36de41eeb40b" providerId="Windows Live" clId="Web-{56153A3A-3A12-4D2A-827C-9FDC6F486629}" dt="2024-03-27T07:18:18.248" v="483"/>
        <pc:sldMkLst>
          <pc:docMk/>
          <pc:sldMk cId="3310886977" sldId="258"/>
        </pc:sldMkLst>
        <pc:spChg chg="mod">
          <ac:chgData name="PRANAV AADITYA" userId="d2bf36de41eeb40b" providerId="Windows Live" clId="Web-{56153A3A-3A12-4D2A-827C-9FDC6F486629}" dt="2024-03-27T07:16:55.435" v="481" actId="14100"/>
          <ac:spMkLst>
            <pc:docMk/>
            <pc:sldMk cId="3310886977" sldId="258"/>
            <ac:spMk id="2" creationId="{7A07F2CD-0804-4FCE-2152-DA76D9227A98}"/>
          </ac:spMkLst>
        </pc:spChg>
        <pc:picChg chg="del mod">
          <ac:chgData name="PRANAV AADITYA" userId="d2bf36de41eeb40b" providerId="Windows Live" clId="Web-{56153A3A-3A12-4D2A-827C-9FDC6F486629}" dt="2024-03-27T07:18:11.466" v="482"/>
          <ac:picMkLst>
            <pc:docMk/>
            <pc:sldMk cId="3310886977" sldId="258"/>
            <ac:picMk id="3" creationId="{7611FD41-20DE-0710-3495-892DD12FFC81}"/>
          </ac:picMkLst>
        </pc:picChg>
      </pc:sldChg>
      <pc:sldChg chg="modSp">
        <pc:chgData name="PRANAV AADITYA" userId="d2bf36de41eeb40b" providerId="Windows Live" clId="Web-{56153A3A-3A12-4D2A-827C-9FDC6F486629}" dt="2024-03-27T07:34:48.677" v="486" actId="20577"/>
        <pc:sldMkLst>
          <pc:docMk/>
          <pc:sldMk cId="744865379" sldId="260"/>
        </pc:sldMkLst>
        <pc:spChg chg="mod">
          <ac:chgData name="PRANAV AADITYA" userId="d2bf36de41eeb40b" providerId="Windows Live" clId="Web-{56153A3A-3A12-4D2A-827C-9FDC6F486629}" dt="2024-03-27T07:34:48.677" v="486" actId="20577"/>
          <ac:spMkLst>
            <pc:docMk/>
            <pc:sldMk cId="744865379" sldId="260"/>
            <ac:spMk id="2" creationId="{2C8CE18B-CE2E-88DA-A170-3FF80333F3F0}"/>
          </ac:spMkLst>
        </pc:spChg>
      </pc:sldChg>
      <pc:sldChg chg="del">
        <pc:chgData name="PRANAV AADITYA" userId="d2bf36de41eeb40b" providerId="Windows Live" clId="Web-{56153A3A-3A12-4D2A-827C-9FDC6F486629}" dt="2024-03-27T07:15:13.668" v="464"/>
        <pc:sldMkLst>
          <pc:docMk/>
          <pc:sldMk cId="1376965516" sldId="264"/>
        </pc:sldMkLst>
      </pc:sldChg>
      <pc:sldChg chg="modSp">
        <pc:chgData name="PRANAV AADITYA" userId="d2bf36de41eeb40b" providerId="Windows Live" clId="Web-{56153A3A-3A12-4D2A-827C-9FDC6F486629}" dt="2024-03-27T07:13:53.605" v="449" actId="1076"/>
        <pc:sldMkLst>
          <pc:docMk/>
          <pc:sldMk cId="1291634005" sldId="265"/>
        </pc:sldMkLst>
        <pc:spChg chg="mod">
          <ac:chgData name="PRANAV AADITYA" userId="d2bf36de41eeb40b" providerId="Windows Live" clId="Web-{56153A3A-3A12-4D2A-827C-9FDC6F486629}" dt="2024-03-27T07:13:53.605" v="449" actId="1076"/>
          <ac:spMkLst>
            <pc:docMk/>
            <pc:sldMk cId="1291634005" sldId="265"/>
            <ac:spMk id="2" creationId="{CA3E6759-CEB2-32CA-9AD2-F6F057421F84}"/>
          </ac:spMkLst>
        </pc:spChg>
      </pc:sldChg>
      <pc:sldChg chg="addSp modSp add del mod setBg setClrOvrMap">
        <pc:chgData name="PRANAV AADITYA" userId="d2bf36de41eeb40b" providerId="Windows Live" clId="Web-{56153A3A-3A12-4D2A-827C-9FDC6F486629}" dt="2024-03-27T07:12:50.917" v="446"/>
        <pc:sldMkLst>
          <pc:docMk/>
          <pc:sldMk cId="1937249125" sldId="267"/>
        </pc:sldMkLst>
        <pc:spChg chg="mod">
          <ac:chgData name="PRANAV AADITYA" userId="d2bf36de41eeb40b" providerId="Windows Live" clId="Web-{56153A3A-3A12-4D2A-827C-9FDC6F486629}" dt="2024-03-27T07:12:50.917" v="446"/>
          <ac:spMkLst>
            <pc:docMk/>
            <pc:sldMk cId="1937249125" sldId="267"/>
            <ac:spMk id="2" creationId="{E3737BA7-32E8-D5D7-223B-758395299332}"/>
          </ac:spMkLst>
        </pc:spChg>
        <pc:spChg chg="add">
          <ac:chgData name="PRANAV AADITYA" userId="d2bf36de41eeb40b" providerId="Windows Live" clId="Web-{56153A3A-3A12-4D2A-827C-9FDC6F486629}" dt="2024-03-27T07:12:50.917" v="446"/>
          <ac:spMkLst>
            <pc:docMk/>
            <pc:sldMk cId="1937249125" sldId="267"/>
            <ac:spMk id="4" creationId="{D278ADA9-6383-4BDD-80D2-8899A402687B}"/>
          </ac:spMkLst>
        </pc:spChg>
        <pc:spChg chg="add">
          <ac:chgData name="PRANAV AADITYA" userId="d2bf36de41eeb40b" providerId="Windows Live" clId="Web-{56153A3A-3A12-4D2A-827C-9FDC6F486629}" dt="2024-03-27T07:12:50.917" v="446"/>
          <ac:spMkLst>
            <pc:docMk/>
            <pc:sldMk cId="1937249125" sldId="267"/>
            <ac:spMk id="5" creationId="{484B7147-B0F6-40ED-B5A2-FF72BC8198B6}"/>
          </ac:spMkLst>
        </pc:spChg>
        <pc:spChg chg="add">
          <ac:chgData name="PRANAV AADITYA" userId="d2bf36de41eeb40b" providerId="Windows Live" clId="Web-{56153A3A-3A12-4D2A-827C-9FDC6F486629}" dt="2024-03-27T07:12:50.917" v="446"/>
          <ac:spMkLst>
            <pc:docMk/>
            <pc:sldMk cId="1937249125" sldId="267"/>
            <ac:spMk id="11" creationId="{B36D2DE0-0628-4A9A-A59D-7BA8B5EB3022}"/>
          </ac:spMkLst>
        </pc:spChg>
        <pc:spChg chg="add">
          <ac:chgData name="PRANAV AADITYA" userId="d2bf36de41eeb40b" providerId="Windows Live" clId="Web-{56153A3A-3A12-4D2A-827C-9FDC6F486629}" dt="2024-03-27T07:12:50.917" v="446"/>
          <ac:spMkLst>
            <pc:docMk/>
            <pc:sldMk cId="1937249125" sldId="267"/>
            <ac:spMk id="13" creationId="{48E405C9-94BE-41DA-928C-DEC9A8550E9F}"/>
          </ac:spMkLst>
        </pc:spChg>
        <pc:spChg chg="add">
          <ac:chgData name="PRANAV AADITYA" userId="d2bf36de41eeb40b" providerId="Windows Live" clId="Web-{56153A3A-3A12-4D2A-827C-9FDC6F486629}" dt="2024-03-27T07:12:50.917" v="446"/>
          <ac:spMkLst>
            <pc:docMk/>
            <pc:sldMk cId="1937249125" sldId="267"/>
            <ac:spMk id="15" creationId="{D2091A72-D5BB-42AC-8FD3-F7747D90861E}"/>
          </ac:spMkLst>
        </pc:spChg>
        <pc:spChg chg="add">
          <ac:chgData name="PRANAV AADITYA" userId="d2bf36de41eeb40b" providerId="Windows Live" clId="Web-{56153A3A-3A12-4D2A-827C-9FDC6F486629}" dt="2024-03-27T07:12:50.917" v="446"/>
          <ac:spMkLst>
            <pc:docMk/>
            <pc:sldMk cId="1937249125" sldId="267"/>
            <ac:spMk id="17" creationId="{6ED12BFC-A737-46AF-8411-481112D54B0C}"/>
          </ac:spMkLst>
        </pc:spChg>
      </pc:sldChg>
      <pc:sldChg chg="modSp">
        <pc:chgData name="PRANAV AADITYA" userId="d2bf36de41eeb40b" providerId="Windows Live" clId="Web-{56153A3A-3A12-4D2A-827C-9FDC6F486629}" dt="2024-03-27T07:14:21.043" v="453" actId="14100"/>
        <pc:sldMkLst>
          <pc:docMk/>
          <pc:sldMk cId="2270033800" sldId="274"/>
        </pc:sldMkLst>
        <pc:spChg chg="mod">
          <ac:chgData name="PRANAV AADITYA" userId="d2bf36de41eeb40b" providerId="Windows Live" clId="Web-{56153A3A-3A12-4D2A-827C-9FDC6F486629}" dt="2024-03-27T07:14:21.043" v="453" actId="14100"/>
          <ac:spMkLst>
            <pc:docMk/>
            <pc:sldMk cId="2270033800" sldId="274"/>
            <ac:spMk id="3" creationId="{1CD0AA59-D39A-1F5A-1FC0-C925736FF6CE}"/>
          </ac:spMkLst>
        </pc:spChg>
      </pc:sldChg>
      <pc:sldChg chg="modSp del">
        <pc:chgData name="PRANAV AADITYA" userId="d2bf36de41eeb40b" providerId="Windows Live" clId="Web-{56153A3A-3A12-4D2A-827C-9FDC6F486629}" dt="2024-03-27T06:36:10.337" v="39"/>
        <pc:sldMkLst>
          <pc:docMk/>
          <pc:sldMk cId="1532272502" sldId="278"/>
        </pc:sldMkLst>
        <pc:spChg chg="mod">
          <ac:chgData name="PRANAV AADITYA" userId="d2bf36de41eeb40b" providerId="Windows Live" clId="Web-{56153A3A-3A12-4D2A-827C-9FDC6F486629}" dt="2024-03-27T06:34:36.727" v="1" actId="20577"/>
          <ac:spMkLst>
            <pc:docMk/>
            <pc:sldMk cId="1532272502" sldId="278"/>
            <ac:spMk id="2" creationId="{BA9B4A8A-EDE8-0BA6-53C7-3637035F7461}"/>
          </ac:spMkLst>
        </pc:spChg>
        <pc:spChg chg="mod">
          <ac:chgData name="PRANAV AADITYA" userId="d2bf36de41eeb40b" providerId="Windows Live" clId="Web-{56153A3A-3A12-4D2A-827C-9FDC6F486629}" dt="2024-03-27T06:34:59.618" v="6" actId="20577"/>
          <ac:spMkLst>
            <pc:docMk/>
            <pc:sldMk cId="1532272502" sldId="278"/>
            <ac:spMk id="4" creationId="{42DE3847-961F-7A3D-2F65-6DD7E1432CB8}"/>
          </ac:spMkLst>
        </pc:spChg>
      </pc:sldChg>
      <pc:sldChg chg="addSp modSp new mod setBg">
        <pc:chgData name="PRANAV AADITYA" userId="d2bf36de41eeb40b" providerId="Windows Live" clId="Web-{56153A3A-3A12-4D2A-827C-9FDC6F486629}" dt="2024-03-27T06:36:05.978" v="38" actId="1076"/>
        <pc:sldMkLst>
          <pc:docMk/>
          <pc:sldMk cId="1091404880" sldId="279"/>
        </pc:sldMkLst>
        <pc:spChg chg="mod">
          <ac:chgData name="PRANAV AADITYA" userId="d2bf36de41eeb40b" providerId="Windows Live" clId="Web-{56153A3A-3A12-4D2A-827C-9FDC6F486629}" dt="2024-03-27T06:35:19.618" v="11"/>
          <ac:spMkLst>
            <pc:docMk/>
            <pc:sldMk cId="1091404880" sldId="279"/>
            <ac:spMk id="2" creationId="{67C2C7AC-682F-B6BC-7AF3-9B657CB7AB16}"/>
          </ac:spMkLst>
        </pc:spChg>
        <pc:spChg chg="mod">
          <ac:chgData name="PRANAV AADITYA" userId="d2bf36de41eeb40b" providerId="Windows Live" clId="Web-{56153A3A-3A12-4D2A-827C-9FDC6F486629}" dt="2024-03-27T06:35:31.493" v="20" actId="1076"/>
          <ac:spMkLst>
            <pc:docMk/>
            <pc:sldMk cId="1091404880" sldId="279"/>
            <ac:spMk id="3" creationId="{9328B005-41E5-D5C5-2D25-F64C81BC2A4A}"/>
          </ac:spMkLst>
        </pc:spChg>
        <pc:spChg chg="mod">
          <ac:chgData name="PRANAV AADITYA" userId="d2bf36de41eeb40b" providerId="Windows Live" clId="Web-{56153A3A-3A12-4D2A-827C-9FDC6F486629}" dt="2024-03-27T06:36:05.978" v="38" actId="1076"/>
          <ac:spMkLst>
            <pc:docMk/>
            <pc:sldMk cId="1091404880" sldId="279"/>
            <ac:spMk id="4" creationId="{ED7EC291-B8C2-34A5-F507-AAD04A89586C}"/>
          </ac:spMkLst>
        </pc:spChg>
        <pc:spChg chg="mod">
          <ac:chgData name="PRANAV AADITYA" userId="d2bf36de41eeb40b" providerId="Windows Live" clId="Web-{56153A3A-3A12-4D2A-827C-9FDC6F486629}" dt="2024-03-27T06:35:40.915" v="28" actId="1076"/>
          <ac:spMkLst>
            <pc:docMk/>
            <pc:sldMk cId="1091404880" sldId="279"/>
            <ac:spMk id="5" creationId="{F2867415-5F73-1C87-7E7D-5EC3E2020E4F}"/>
          </ac:spMkLst>
        </pc:spChg>
        <pc:spChg chg="mod">
          <ac:chgData name="PRANAV AADITYA" userId="d2bf36de41eeb40b" providerId="Windows Live" clId="Web-{56153A3A-3A12-4D2A-827C-9FDC6F486629}" dt="2024-03-27T06:35:59.790" v="37" actId="20577"/>
          <ac:spMkLst>
            <pc:docMk/>
            <pc:sldMk cId="1091404880" sldId="279"/>
            <ac:spMk id="6" creationId="{9A192538-6368-4EB9-B6C2-92D637832B43}"/>
          </ac:spMkLst>
        </pc:spChg>
        <pc:spChg chg="add">
          <ac:chgData name="PRANAV AADITYA" userId="d2bf36de41eeb40b" providerId="Windows Live" clId="Web-{56153A3A-3A12-4D2A-827C-9FDC6F486629}" dt="2024-03-27T06:35:19.618" v="11"/>
          <ac:spMkLst>
            <pc:docMk/>
            <pc:sldMk cId="1091404880" sldId="279"/>
            <ac:spMk id="12" creationId="{B89815EE-0F88-4364-B815-14A6E7ECBC66}"/>
          </ac:spMkLst>
        </pc:spChg>
        <pc:spChg chg="add">
          <ac:chgData name="PRANAV AADITYA" userId="d2bf36de41eeb40b" providerId="Windows Live" clId="Web-{56153A3A-3A12-4D2A-827C-9FDC6F486629}" dt="2024-03-27T06:35:19.618" v="11"/>
          <ac:spMkLst>
            <pc:docMk/>
            <pc:sldMk cId="1091404880" sldId="279"/>
            <ac:spMk id="14" creationId="{6C2BBEB8-4077-499F-80FD-AA9827A8D8B7}"/>
          </ac:spMkLst>
        </pc:spChg>
        <pc:spChg chg="add">
          <ac:chgData name="PRANAV AADITYA" userId="d2bf36de41eeb40b" providerId="Windows Live" clId="Web-{56153A3A-3A12-4D2A-827C-9FDC6F486629}" dt="2024-03-27T06:35:19.618" v="11"/>
          <ac:spMkLst>
            <pc:docMk/>
            <pc:sldMk cId="1091404880" sldId="279"/>
            <ac:spMk id="16" creationId="{6F3B7728-0C26-4662-B285-85C645523C10}"/>
          </ac:spMkLst>
        </pc:spChg>
        <pc:spChg chg="add">
          <ac:chgData name="PRANAV AADITYA" userId="d2bf36de41eeb40b" providerId="Windows Live" clId="Web-{56153A3A-3A12-4D2A-827C-9FDC6F486629}" dt="2024-03-27T06:35:19.618" v="11"/>
          <ac:spMkLst>
            <pc:docMk/>
            <pc:sldMk cId="1091404880" sldId="279"/>
            <ac:spMk id="18" creationId="{28C367AD-9838-470A-87EF-678609CC8692}"/>
          </ac:spMkLst>
        </pc:spChg>
        <pc:spChg chg="add">
          <ac:chgData name="PRANAV AADITYA" userId="d2bf36de41eeb40b" providerId="Windows Live" clId="Web-{56153A3A-3A12-4D2A-827C-9FDC6F486629}" dt="2024-03-27T06:35:19.618" v="11"/>
          <ac:spMkLst>
            <pc:docMk/>
            <pc:sldMk cId="1091404880" sldId="279"/>
            <ac:spMk id="20" creationId="{B0CF1642-4E76-4223-A010-6334380A22EA}"/>
          </ac:spMkLst>
        </pc:spChg>
      </pc:sldChg>
      <pc:sldChg chg="addSp modSp new mod setBg">
        <pc:chgData name="PRANAV AADITYA" userId="d2bf36de41eeb40b" providerId="Windows Live" clId="Web-{56153A3A-3A12-4D2A-827C-9FDC6F486629}" dt="2024-03-27T07:15:06.309" v="463" actId="1076"/>
        <pc:sldMkLst>
          <pc:docMk/>
          <pc:sldMk cId="788266775" sldId="280"/>
        </pc:sldMkLst>
        <pc:spChg chg="add">
          <ac:chgData name="PRANAV AADITYA" userId="d2bf36de41eeb40b" providerId="Windows Live" clId="Web-{56153A3A-3A12-4D2A-827C-9FDC6F486629}" dt="2024-03-27T06:38:52.510" v="43"/>
          <ac:spMkLst>
            <pc:docMk/>
            <pc:sldMk cId="788266775" sldId="280"/>
            <ac:spMk id="7" creationId="{F3060C83-F051-4F0E-ABAD-AA0DFC48B218}"/>
          </ac:spMkLst>
        </pc:spChg>
        <pc:spChg chg="add">
          <ac:chgData name="PRANAV AADITYA" userId="d2bf36de41eeb40b" providerId="Windows Live" clId="Web-{56153A3A-3A12-4D2A-827C-9FDC6F486629}" dt="2024-03-27T06:38:52.510" v="43"/>
          <ac:spMkLst>
            <pc:docMk/>
            <pc:sldMk cId="788266775" sldId="280"/>
            <ac:spMk id="9" creationId="{83C98ABE-055B-441F-B07E-44F97F083C39}"/>
          </ac:spMkLst>
        </pc:spChg>
        <pc:spChg chg="add">
          <ac:chgData name="PRANAV AADITYA" userId="d2bf36de41eeb40b" providerId="Windows Live" clId="Web-{56153A3A-3A12-4D2A-827C-9FDC6F486629}" dt="2024-03-27T06:38:52.510" v="43"/>
          <ac:spMkLst>
            <pc:docMk/>
            <pc:sldMk cId="788266775" sldId="280"/>
            <ac:spMk id="11" creationId="{29FDB030-9B49-4CED-8CCD-4D99382388AC}"/>
          </ac:spMkLst>
        </pc:spChg>
        <pc:spChg chg="add">
          <ac:chgData name="PRANAV AADITYA" userId="d2bf36de41eeb40b" providerId="Windows Live" clId="Web-{56153A3A-3A12-4D2A-827C-9FDC6F486629}" dt="2024-03-27T06:38:52.510" v="43"/>
          <ac:spMkLst>
            <pc:docMk/>
            <pc:sldMk cId="788266775" sldId="280"/>
            <ac:spMk id="13" creationId="{3783CA14-24A1-485C-8B30-D6A5D87987AD}"/>
          </ac:spMkLst>
        </pc:spChg>
        <pc:spChg chg="add">
          <ac:chgData name="PRANAV AADITYA" userId="d2bf36de41eeb40b" providerId="Windows Live" clId="Web-{56153A3A-3A12-4D2A-827C-9FDC6F486629}" dt="2024-03-27T06:38:52.510" v="43"/>
          <ac:spMkLst>
            <pc:docMk/>
            <pc:sldMk cId="788266775" sldId="280"/>
            <ac:spMk id="15" creationId="{9A97C86A-04D6-40F7-AE84-31AB43E6A846}"/>
          </ac:spMkLst>
        </pc:spChg>
        <pc:spChg chg="add">
          <ac:chgData name="PRANAV AADITYA" userId="d2bf36de41eeb40b" providerId="Windows Live" clId="Web-{56153A3A-3A12-4D2A-827C-9FDC6F486629}" dt="2024-03-27T06:38:52.510" v="43"/>
          <ac:spMkLst>
            <pc:docMk/>
            <pc:sldMk cId="788266775" sldId="280"/>
            <ac:spMk id="17" creationId="{FF9F2414-84E8-453E-B1F3-389FDE8192D9}"/>
          </ac:spMkLst>
        </pc:spChg>
        <pc:spChg chg="add">
          <ac:chgData name="PRANAV AADITYA" userId="d2bf36de41eeb40b" providerId="Windows Live" clId="Web-{56153A3A-3A12-4D2A-827C-9FDC6F486629}" dt="2024-03-27T06:38:52.510" v="43"/>
          <ac:spMkLst>
            <pc:docMk/>
            <pc:sldMk cId="788266775" sldId="280"/>
            <ac:spMk id="19" creationId="{3ECA69A1-7536-43AC-85EF-C7106179F5ED}"/>
          </ac:spMkLst>
        </pc:spChg>
        <pc:picChg chg="add mod">
          <ac:chgData name="PRANAV AADITYA" userId="d2bf36de41eeb40b" providerId="Windows Live" clId="Web-{56153A3A-3A12-4D2A-827C-9FDC6F486629}" dt="2024-03-27T07:15:06.309" v="463" actId="1076"/>
          <ac:picMkLst>
            <pc:docMk/>
            <pc:sldMk cId="788266775" sldId="280"/>
            <ac:picMk id="2" creationId="{8E19031C-8D0B-CDD9-D837-2290650A6C85}"/>
          </ac:picMkLst>
        </pc:picChg>
      </pc:sldChg>
      <pc:sldChg chg="addSp delSp modSp new mod setBg">
        <pc:chgData name="PRANAV AADITYA" userId="d2bf36de41eeb40b" providerId="Windows Live" clId="Web-{56153A3A-3A12-4D2A-827C-9FDC6F486629}" dt="2024-03-27T07:14:55.902" v="462" actId="1076"/>
        <pc:sldMkLst>
          <pc:docMk/>
          <pc:sldMk cId="2770733076" sldId="281"/>
        </pc:sldMkLst>
        <pc:spChg chg="mod">
          <ac:chgData name="PRANAV AADITYA" userId="d2bf36de41eeb40b" providerId="Windows Live" clId="Web-{56153A3A-3A12-4D2A-827C-9FDC6F486629}" dt="2024-03-27T06:42:24.574" v="82" actId="1076"/>
          <ac:spMkLst>
            <pc:docMk/>
            <pc:sldMk cId="2770733076" sldId="281"/>
            <ac:spMk id="2" creationId="{97A6F8D8-6C99-14A3-E07C-3B6FAECEE3E6}"/>
          </ac:spMkLst>
        </pc:spChg>
        <pc:spChg chg="mod">
          <ac:chgData name="PRANAV AADITYA" userId="d2bf36de41eeb40b" providerId="Windows Live" clId="Web-{56153A3A-3A12-4D2A-827C-9FDC6F486629}" dt="2024-03-27T06:42:18.309" v="81"/>
          <ac:spMkLst>
            <pc:docMk/>
            <pc:sldMk cId="2770733076" sldId="281"/>
            <ac:spMk id="3" creationId="{E698481A-9989-E8E7-CCF3-4E6D9A012D7F}"/>
          </ac:spMkLst>
        </pc:spChg>
        <pc:spChg chg="mod ord">
          <ac:chgData name="PRANAV AADITYA" userId="d2bf36de41eeb40b" providerId="Windows Live" clId="Web-{56153A3A-3A12-4D2A-827C-9FDC6F486629}" dt="2024-03-27T07:14:52.934" v="461" actId="1076"/>
          <ac:spMkLst>
            <pc:docMk/>
            <pc:sldMk cId="2770733076" sldId="281"/>
            <ac:spMk id="4" creationId="{C3473D74-B36A-AB81-99D1-B1EB3E3E1461}"/>
          </ac:spMkLst>
        </pc:spChg>
        <pc:spChg chg="mod">
          <ac:chgData name="PRANAV AADITYA" userId="d2bf36de41eeb40b" providerId="Windows Live" clId="Web-{56153A3A-3A12-4D2A-827C-9FDC6F486629}" dt="2024-03-27T06:42:18.309" v="81"/>
          <ac:spMkLst>
            <pc:docMk/>
            <pc:sldMk cId="2770733076" sldId="281"/>
            <ac:spMk id="5" creationId="{7421D7E9-3D85-D12F-0DD4-651C5C13B7F8}"/>
          </ac:spMkLst>
        </pc:spChg>
        <pc:spChg chg="mod">
          <ac:chgData name="PRANAV AADITYA" userId="d2bf36de41eeb40b" providerId="Windows Live" clId="Web-{56153A3A-3A12-4D2A-827C-9FDC6F486629}" dt="2024-03-27T07:14:55.902" v="462" actId="1076"/>
          <ac:spMkLst>
            <pc:docMk/>
            <pc:sldMk cId="2770733076" sldId="281"/>
            <ac:spMk id="6" creationId="{B3C3C96D-CE6F-0E66-0AC4-ED07E7C1A053}"/>
          </ac:spMkLst>
        </pc:spChg>
        <pc:spChg chg="add">
          <ac:chgData name="PRANAV AADITYA" userId="d2bf36de41eeb40b" providerId="Windows Live" clId="Web-{56153A3A-3A12-4D2A-827C-9FDC6F486629}" dt="2024-03-27T06:42:18.309" v="81"/>
          <ac:spMkLst>
            <pc:docMk/>
            <pc:sldMk cId="2770733076" sldId="281"/>
            <ac:spMk id="13" creationId="{BACC6370-2D7E-4714-9D71-7542949D7D5D}"/>
          </ac:spMkLst>
        </pc:spChg>
        <pc:spChg chg="add">
          <ac:chgData name="PRANAV AADITYA" userId="d2bf36de41eeb40b" providerId="Windows Live" clId="Web-{56153A3A-3A12-4D2A-827C-9FDC6F486629}" dt="2024-03-27T06:42:18.309" v="81"/>
          <ac:spMkLst>
            <pc:docMk/>
            <pc:sldMk cId="2770733076" sldId="281"/>
            <ac:spMk id="15" creationId="{256B2C21-A230-48C0-8DF1-C46611373C44}"/>
          </ac:spMkLst>
        </pc:spChg>
        <pc:spChg chg="add">
          <ac:chgData name="PRANAV AADITYA" userId="d2bf36de41eeb40b" providerId="Windows Live" clId="Web-{56153A3A-3A12-4D2A-827C-9FDC6F486629}" dt="2024-03-27T06:42:18.309" v="81"/>
          <ac:spMkLst>
            <pc:docMk/>
            <pc:sldMk cId="2770733076" sldId="281"/>
            <ac:spMk id="17" creationId="{3847E18C-932D-4C95-AABA-FEC7C9499AD7}"/>
          </ac:spMkLst>
        </pc:spChg>
        <pc:spChg chg="add">
          <ac:chgData name="PRANAV AADITYA" userId="d2bf36de41eeb40b" providerId="Windows Live" clId="Web-{56153A3A-3A12-4D2A-827C-9FDC6F486629}" dt="2024-03-27T06:42:18.309" v="81"/>
          <ac:spMkLst>
            <pc:docMk/>
            <pc:sldMk cId="2770733076" sldId="281"/>
            <ac:spMk id="19" creationId="{3150CB11-0C61-439E-910F-5787759E72A0}"/>
          </ac:spMkLst>
        </pc:spChg>
        <pc:spChg chg="add">
          <ac:chgData name="PRANAV AADITYA" userId="d2bf36de41eeb40b" providerId="Windows Live" clId="Web-{56153A3A-3A12-4D2A-827C-9FDC6F486629}" dt="2024-03-27T06:42:18.309" v="81"/>
          <ac:spMkLst>
            <pc:docMk/>
            <pc:sldMk cId="2770733076" sldId="281"/>
            <ac:spMk id="21" creationId="{43F8A58B-5155-44CE-A5FF-7647B47D0A7A}"/>
          </ac:spMkLst>
        </pc:spChg>
        <pc:spChg chg="add">
          <ac:chgData name="PRANAV AADITYA" userId="d2bf36de41eeb40b" providerId="Windows Live" clId="Web-{56153A3A-3A12-4D2A-827C-9FDC6F486629}" dt="2024-03-27T06:42:18.309" v="81"/>
          <ac:spMkLst>
            <pc:docMk/>
            <pc:sldMk cId="2770733076" sldId="281"/>
            <ac:spMk id="23" creationId="{443F2ACA-E6D6-4028-82DD-F03C262D5DE6}"/>
          </ac:spMkLst>
        </pc:spChg>
        <pc:picChg chg="add del mod ord">
          <ac:chgData name="PRANAV AADITYA" userId="d2bf36de41eeb40b" providerId="Windows Live" clId="Web-{56153A3A-3A12-4D2A-827C-9FDC6F486629}" dt="2024-03-27T06:42:44.778" v="84"/>
          <ac:picMkLst>
            <pc:docMk/>
            <pc:sldMk cId="2770733076" sldId="281"/>
            <ac:picMk id="7" creationId="{5D545E63-4CD7-8546-4DE8-B22CDBA17954}"/>
          </ac:picMkLst>
        </pc:picChg>
      </pc:sldChg>
      <pc:sldChg chg="addSp delSp modSp add mod modClrScheme chgLayout">
        <pc:chgData name="PRANAV AADITYA" userId="d2bf36de41eeb40b" providerId="Windows Live" clId="Web-{56153A3A-3A12-4D2A-827C-9FDC6F486629}" dt="2024-03-27T06:48:58.546" v="143"/>
        <pc:sldMkLst>
          <pc:docMk/>
          <pc:sldMk cId="3146415252" sldId="282"/>
        </pc:sldMkLst>
        <pc:spChg chg="mod ord">
          <ac:chgData name="PRANAV AADITYA" userId="d2bf36de41eeb40b" providerId="Windows Live" clId="Web-{56153A3A-3A12-4D2A-827C-9FDC6F486629}" dt="2024-03-27T06:48:58.546" v="143"/>
          <ac:spMkLst>
            <pc:docMk/>
            <pc:sldMk cId="3146415252" sldId="282"/>
            <ac:spMk id="2" creationId="{B885A6AA-D81C-6E01-58E6-D7ED9233D9A6}"/>
          </ac:spMkLst>
        </pc:spChg>
        <pc:spChg chg="mod ord">
          <ac:chgData name="PRANAV AADITYA" userId="d2bf36de41eeb40b" providerId="Windows Live" clId="Web-{56153A3A-3A12-4D2A-827C-9FDC6F486629}" dt="2024-03-27T06:48:58.546" v="143"/>
          <ac:spMkLst>
            <pc:docMk/>
            <pc:sldMk cId="3146415252" sldId="282"/>
            <ac:spMk id="3" creationId="{E81B5D12-45B6-A823-90B1-7B0C230D9815}"/>
          </ac:spMkLst>
        </pc:spChg>
        <pc:spChg chg="del">
          <ac:chgData name="PRANAV AADITYA" userId="d2bf36de41eeb40b" providerId="Windows Live" clId="Web-{56153A3A-3A12-4D2A-827C-9FDC6F486629}" dt="2024-03-27T06:45:24.998" v="95"/>
          <ac:spMkLst>
            <pc:docMk/>
            <pc:sldMk cId="3146415252" sldId="282"/>
            <ac:spMk id="4" creationId="{BC324002-1736-1E13-55F0-2502099F5DF0}"/>
          </ac:spMkLst>
        </pc:spChg>
        <pc:picChg chg="add mod ord">
          <ac:chgData name="PRANAV AADITYA" userId="d2bf36de41eeb40b" providerId="Windows Live" clId="Web-{56153A3A-3A12-4D2A-827C-9FDC6F486629}" dt="2024-03-27T06:48:58.546" v="143"/>
          <ac:picMkLst>
            <pc:docMk/>
            <pc:sldMk cId="3146415252" sldId="282"/>
            <ac:picMk id="5" creationId="{9D00A65B-7D46-BF2D-F94C-B8CB9D9C581F}"/>
          </ac:picMkLst>
        </pc:picChg>
      </pc:sldChg>
      <pc:sldChg chg="new del">
        <pc:chgData name="PRANAV AADITYA" userId="d2bf36de41eeb40b" providerId="Windows Live" clId="Web-{56153A3A-3A12-4D2A-827C-9FDC6F486629}" dt="2024-03-27T07:12:39.308" v="445"/>
        <pc:sldMkLst>
          <pc:docMk/>
          <pc:sldMk cId="592156674" sldId="283"/>
        </pc:sldMkLst>
      </pc:sldChg>
      <pc:sldChg chg="addSp delSp modSp new del">
        <pc:chgData name="PRANAV AADITYA" userId="d2bf36de41eeb40b" providerId="Windows Live" clId="Web-{56153A3A-3A12-4D2A-827C-9FDC6F486629}" dt="2024-03-27T07:12:28.667" v="442"/>
        <pc:sldMkLst>
          <pc:docMk/>
          <pc:sldMk cId="1912405610" sldId="284"/>
        </pc:sldMkLst>
        <pc:spChg chg="mod">
          <ac:chgData name="PRANAV AADITYA" userId="d2bf36de41eeb40b" providerId="Windows Live" clId="Web-{56153A3A-3A12-4D2A-827C-9FDC6F486629}" dt="2024-03-27T07:10:18.041" v="401" actId="20577"/>
          <ac:spMkLst>
            <pc:docMk/>
            <pc:sldMk cId="1912405610" sldId="284"/>
            <ac:spMk id="2" creationId="{44EA3713-422E-AAD0-3DA2-ABE1798E9FAF}"/>
          </ac:spMkLst>
        </pc:spChg>
        <pc:spChg chg="mod">
          <ac:chgData name="PRANAV AADITYA" userId="d2bf36de41eeb40b" providerId="Windows Live" clId="Web-{56153A3A-3A12-4D2A-827C-9FDC6F486629}" dt="2024-03-27T07:10:49.979" v="406" actId="20577"/>
          <ac:spMkLst>
            <pc:docMk/>
            <pc:sldMk cId="1912405610" sldId="284"/>
            <ac:spMk id="3" creationId="{899B1936-F00C-0400-2C27-D694A97F9DF9}"/>
          </ac:spMkLst>
        </pc:spChg>
        <pc:spChg chg="mod">
          <ac:chgData name="PRANAV AADITYA" userId="d2bf36de41eeb40b" providerId="Windows Live" clId="Web-{56153A3A-3A12-4D2A-827C-9FDC6F486629}" dt="2024-03-27T07:10:56.150" v="408" actId="20577"/>
          <ac:spMkLst>
            <pc:docMk/>
            <pc:sldMk cId="1912405610" sldId="284"/>
            <ac:spMk id="4" creationId="{BC15BE6B-D5DA-E801-AA58-D24F0AB51102}"/>
          </ac:spMkLst>
        </pc:spChg>
        <pc:spChg chg="mod">
          <ac:chgData name="PRANAV AADITYA" userId="d2bf36de41eeb40b" providerId="Windows Live" clId="Web-{56153A3A-3A12-4D2A-827C-9FDC6F486629}" dt="2024-03-27T07:11:02.901" v="412" actId="20577"/>
          <ac:spMkLst>
            <pc:docMk/>
            <pc:sldMk cId="1912405610" sldId="284"/>
            <ac:spMk id="5" creationId="{68B577B4-2DE0-2FBA-F70E-F5A3B2E47248}"/>
          </ac:spMkLst>
        </pc:spChg>
        <pc:spChg chg="mod">
          <ac:chgData name="PRANAV AADITYA" userId="d2bf36de41eeb40b" providerId="Windows Live" clId="Web-{56153A3A-3A12-4D2A-827C-9FDC6F486629}" dt="2024-03-27T07:11:10.354" v="415" actId="20577"/>
          <ac:spMkLst>
            <pc:docMk/>
            <pc:sldMk cId="1912405610" sldId="284"/>
            <ac:spMk id="6" creationId="{D3EECACE-3A21-ABB3-A893-0EA4071F2F68}"/>
          </ac:spMkLst>
        </pc:spChg>
        <pc:spChg chg="mod">
          <ac:chgData name="PRANAV AADITYA" userId="d2bf36de41eeb40b" providerId="Windows Live" clId="Web-{56153A3A-3A12-4D2A-827C-9FDC6F486629}" dt="2024-03-27T07:11:19.198" v="418" actId="20577"/>
          <ac:spMkLst>
            <pc:docMk/>
            <pc:sldMk cId="1912405610" sldId="284"/>
            <ac:spMk id="7" creationId="{BD9A272B-0076-19F3-558C-6813ED9E3E6E}"/>
          </ac:spMkLst>
        </pc:spChg>
        <pc:spChg chg="mod">
          <ac:chgData name="PRANAV AADITYA" userId="d2bf36de41eeb40b" providerId="Windows Live" clId="Web-{56153A3A-3A12-4D2A-827C-9FDC6F486629}" dt="2024-03-27T07:11:24.526" v="421" actId="20577"/>
          <ac:spMkLst>
            <pc:docMk/>
            <pc:sldMk cId="1912405610" sldId="284"/>
            <ac:spMk id="8" creationId="{C7BD4735-C5CB-E631-0A34-19BD9325FC48}"/>
          </ac:spMkLst>
        </pc:spChg>
        <pc:spChg chg="del">
          <ac:chgData name="PRANAV AADITYA" userId="d2bf36de41eeb40b" providerId="Windows Live" clId="Web-{56153A3A-3A12-4D2A-827C-9FDC6F486629}" dt="2024-03-27T06:45:46.545" v="140"/>
          <ac:spMkLst>
            <pc:docMk/>
            <pc:sldMk cId="1912405610" sldId="284"/>
            <ac:spMk id="9" creationId="{B9ADF8E5-3615-CFC8-3CAE-32087AEFCB38}"/>
          </ac:spMkLst>
        </pc:spChg>
        <pc:spChg chg="mod">
          <ac:chgData name="PRANAV AADITYA" userId="d2bf36de41eeb40b" providerId="Windows Live" clId="Web-{56153A3A-3A12-4D2A-827C-9FDC6F486629}" dt="2024-03-27T06:45:32.576" v="128"/>
          <ac:spMkLst>
            <pc:docMk/>
            <pc:sldMk cId="1912405610" sldId="284"/>
            <ac:spMk id="10" creationId="{BC61F537-91E2-F354-43F3-FBFA1EFD19C5}"/>
          </ac:spMkLst>
        </pc:spChg>
        <pc:spChg chg="add del mod">
          <ac:chgData name="PRANAV AADITYA" userId="d2bf36de41eeb40b" providerId="Windows Live" clId="Web-{56153A3A-3A12-4D2A-827C-9FDC6F486629}" dt="2024-03-27T07:09:10.618" v="392"/>
          <ac:spMkLst>
            <pc:docMk/>
            <pc:sldMk cId="1912405610" sldId="284"/>
            <ac:spMk id="13" creationId="{79468EC5-3DD8-76D1-FDCE-6A13D1F8A5B1}"/>
          </ac:spMkLst>
        </pc:spChg>
        <pc:picChg chg="add del mod ord">
          <ac:chgData name="PRANAV AADITYA" userId="d2bf36de41eeb40b" providerId="Windows Live" clId="Web-{56153A3A-3A12-4D2A-827C-9FDC6F486629}" dt="2024-03-27T07:08:24.509" v="389"/>
          <ac:picMkLst>
            <pc:docMk/>
            <pc:sldMk cId="1912405610" sldId="284"/>
            <ac:picMk id="11" creationId="{2214EBE3-47C7-6B65-25AA-8424BF860FB7}"/>
          </ac:picMkLst>
        </pc:picChg>
        <pc:picChg chg="add del mod ord">
          <ac:chgData name="PRANAV AADITYA" userId="d2bf36de41eeb40b" providerId="Windows Live" clId="Web-{56153A3A-3A12-4D2A-827C-9FDC6F486629}" dt="2024-03-27T07:09:07.275" v="391"/>
          <ac:picMkLst>
            <pc:docMk/>
            <pc:sldMk cId="1912405610" sldId="284"/>
            <ac:picMk id="14" creationId="{67642817-F567-6A09-0AF1-C115E7275D04}"/>
          </ac:picMkLst>
        </pc:picChg>
        <pc:picChg chg="add mod">
          <ac:chgData name="PRANAV AADITYA" userId="d2bf36de41eeb40b" providerId="Windows Live" clId="Web-{56153A3A-3A12-4D2A-827C-9FDC6F486629}" dt="2024-03-27T07:10:13.869" v="400" actId="1076"/>
          <ac:picMkLst>
            <pc:docMk/>
            <pc:sldMk cId="1912405610" sldId="284"/>
            <ac:picMk id="15" creationId="{38AC300C-0E5A-F59B-60E1-9225C795842D}"/>
          </ac:picMkLst>
        </pc:picChg>
      </pc:sldChg>
      <pc:sldChg chg="addSp delSp modSp new mod setBg">
        <pc:chgData name="PRANAV AADITYA" userId="d2bf36de41eeb40b" providerId="Windows Live" clId="Web-{56153A3A-3A12-4D2A-827C-9FDC6F486629}" dt="2024-03-27T07:06:59.711" v="388" actId="20577"/>
        <pc:sldMkLst>
          <pc:docMk/>
          <pc:sldMk cId="2915585420" sldId="285"/>
        </pc:sldMkLst>
        <pc:spChg chg="mod">
          <ac:chgData name="PRANAV AADITYA" userId="d2bf36de41eeb40b" providerId="Windows Live" clId="Web-{56153A3A-3A12-4D2A-827C-9FDC6F486629}" dt="2024-03-27T07:06:38.695" v="381"/>
          <ac:spMkLst>
            <pc:docMk/>
            <pc:sldMk cId="2915585420" sldId="285"/>
            <ac:spMk id="2" creationId="{BF8A302F-37E1-259F-6504-7ABDCE2E8454}"/>
          </ac:spMkLst>
        </pc:spChg>
        <pc:spChg chg="mod">
          <ac:chgData name="PRANAV AADITYA" userId="d2bf36de41eeb40b" providerId="Windows Live" clId="Web-{56153A3A-3A12-4D2A-827C-9FDC6F486629}" dt="2024-03-27T07:06:55.117" v="385" actId="20577"/>
          <ac:spMkLst>
            <pc:docMk/>
            <pc:sldMk cId="2915585420" sldId="285"/>
            <ac:spMk id="3" creationId="{3DBE44D2-BE63-6045-31F7-DFA5C838C277}"/>
          </ac:spMkLst>
        </pc:spChg>
        <pc:spChg chg="mod">
          <ac:chgData name="PRANAV AADITYA" userId="d2bf36de41eeb40b" providerId="Windows Live" clId="Web-{56153A3A-3A12-4D2A-827C-9FDC6F486629}" dt="2024-03-27T07:06:38.695" v="381"/>
          <ac:spMkLst>
            <pc:docMk/>
            <pc:sldMk cId="2915585420" sldId="285"/>
            <ac:spMk id="4" creationId="{E811F1F3-4883-0501-1242-83C453B7D3D8}"/>
          </ac:spMkLst>
        </pc:spChg>
        <pc:spChg chg="mod">
          <ac:chgData name="PRANAV AADITYA" userId="d2bf36de41eeb40b" providerId="Windows Live" clId="Web-{56153A3A-3A12-4D2A-827C-9FDC6F486629}" dt="2024-03-27T07:06:52.180" v="383" actId="20577"/>
          <ac:spMkLst>
            <pc:docMk/>
            <pc:sldMk cId="2915585420" sldId="285"/>
            <ac:spMk id="5" creationId="{1E761E27-E097-2570-82F9-A93A34AB47D1}"/>
          </ac:spMkLst>
        </pc:spChg>
        <pc:spChg chg="mod">
          <ac:chgData name="PRANAV AADITYA" userId="d2bf36de41eeb40b" providerId="Windows Live" clId="Web-{56153A3A-3A12-4D2A-827C-9FDC6F486629}" dt="2024-03-27T07:06:38.695" v="381"/>
          <ac:spMkLst>
            <pc:docMk/>
            <pc:sldMk cId="2915585420" sldId="285"/>
            <ac:spMk id="6" creationId="{2883B2CE-732C-F62C-7E0E-1E94AE059543}"/>
          </ac:spMkLst>
        </pc:spChg>
        <pc:spChg chg="mod">
          <ac:chgData name="PRANAV AADITYA" userId="d2bf36de41eeb40b" providerId="Windows Live" clId="Web-{56153A3A-3A12-4D2A-827C-9FDC6F486629}" dt="2024-03-27T07:06:59.711" v="388" actId="20577"/>
          <ac:spMkLst>
            <pc:docMk/>
            <pc:sldMk cId="2915585420" sldId="285"/>
            <ac:spMk id="7" creationId="{ED248A42-5CAF-E1E7-9A25-24183E905191}"/>
          </ac:spMkLst>
        </pc:spChg>
        <pc:spChg chg="mod">
          <ac:chgData name="PRANAV AADITYA" userId="d2bf36de41eeb40b" providerId="Windows Live" clId="Web-{56153A3A-3A12-4D2A-827C-9FDC6F486629}" dt="2024-03-27T07:06:38.695" v="381"/>
          <ac:spMkLst>
            <pc:docMk/>
            <pc:sldMk cId="2915585420" sldId="285"/>
            <ac:spMk id="8" creationId="{137F3C34-AB2A-432E-3754-7B3833864511}"/>
          </ac:spMkLst>
        </pc:spChg>
        <pc:spChg chg="del">
          <ac:chgData name="PRANAV AADITYA" userId="d2bf36de41eeb40b" providerId="Windows Live" clId="Web-{56153A3A-3A12-4D2A-827C-9FDC6F486629}" dt="2024-03-27T06:45:44.138" v="139"/>
          <ac:spMkLst>
            <pc:docMk/>
            <pc:sldMk cId="2915585420" sldId="285"/>
            <ac:spMk id="9" creationId="{A656D243-628F-4895-A28B-E1A505345E6A}"/>
          </ac:spMkLst>
        </pc:spChg>
        <pc:spChg chg="add">
          <ac:chgData name="PRANAV AADITYA" userId="d2bf36de41eeb40b" providerId="Windows Live" clId="Web-{56153A3A-3A12-4D2A-827C-9FDC6F486629}" dt="2024-03-27T07:06:38.695" v="381"/>
          <ac:spMkLst>
            <pc:docMk/>
            <pc:sldMk cId="2915585420" sldId="285"/>
            <ac:spMk id="15" creationId="{AE2B703B-46F9-481A-A605-82E2A828C4FA}"/>
          </ac:spMkLst>
        </pc:spChg>
        <pc:spChg chg="add">
          <ac:chgData name="PRANAV AADITYA" userId="d2bf36de41eeb40b" providerId="Windows Live" clId="Web-{56153A3A-3A12-4D2A-827C-9FDC6F486629}" dt="2024-03-27T07:06:38.695" v="381"/>
          <ac:spMkLst>
            <pc:docMk/>
            <pc:sldMk cId="2915585420" sldId="285"/>
            <ac:spMk id="17" creationId="{F13BE4D7-0C3D-4906-B230-A1C5B4665CCF}"/>
          </ac:spMkLst>
        </pc:spChg>
        <pc:picChg chg="add mod ord">
          <ac:chgData name="PRANAV AADITYA" userId="d2bf36de41eeb40b" providerId="Windows Live" clId="Web-{56153A3A-3A12-4D2A-827C-9FDC6F486629}" dt="2024-03-27T07:06:38.695" v="381"/>
          <ac:picMkLst>
            <pc:docMk/>
            <pc:sldMk cId="2915585420" sldId="285"/>
            <ac:picMk id="10" creationId="{5D855128-9C2B-2D82-683D-E40857A1798F}"/>
          </ac:picMkLst>
        </pc:picChg>
      </pc:sldChg>
      <pc:sldChg chg="addSp delSp modSp new mod setBg">
        <pc:chgData name="PRANAV AADITYA" userId="d2bf36de41eeb40b" providerId="Windows Live" clId="Web-{56153A3A-3A12-4D2A-827C-9FDC6F486629}" dt="2024-03-27T07:06:19.508" v="380" actId="20577"/>
        <pc:sldMkLst>
          <pc:docMk/>
          <pc:sldMk cId="3259817720" sldId="286"/>
        </pc:sldMkLst>
        <pc:spChg chg="mod">
          <ac:chgData name="PRANAV AADITYA" userId="d2bf36de41eeb40b" providerId="Windows Live" clId="Web-{56153A3A-3A12-4D2A-827C-9FDC6F486629}" dt="2024-03-27T07:04:44.304" v="345"/>
          <ac:spMkLst>
            <pc:docMk/>
            <pc:sldMk cId="3259817720" sldId="286"/>
            <ac:spMk id="2" creationId="{03E747B2-B878-36CA-F4F1-D626AEE9E2A1}"/>
          </ac:spMkLst>
        </pc:spChg>
        <pc:spChg chg="mod">
          <ac:chgData name="PRANAV AADITYA" userId="d2bf36de41eeb40b" providerId="Windows Live" clId="Web-{56153A3A-3A12-4D2A-827C-9FDC6F486629}" dt="2024-03-27T07:06:01.664" v="371" actId="20577"/>
          <ac:spMkLst>
            <pc:docMk/>
            <pc:sldMk cId="3259817720" sldId="286"/>
            <ac:spMk id="3" creationId="{25FE43D6-7FE5-5895-6F21-4DE29FE20D5B}"/>
          </ac:spMkLst>
        </pc:spChg>
        <pc:spChg chg="mod">
          <ac:chgData name="PRANAV AADITYA" userId="d2bf36de41eeb40b" providerId="Windows Live" clId="Web-{56153A3A-3A12-4D2A-827C-9FDC6F486629}" dt="2024-03-27T07:06:05.617" v="373" actId="20577"/>
          <ac:spMkLst>
            <pc:docMk/>
            <pc:sldMk cId="3259817720" sldId="286"/>
            <ac:spMk id="4" creationId="{D534D600-5010-7E11-89D8-F10736F4F78B}"/>
          </ac:spMkLst>
        </pc:spChg>
        <pc:spChg chg="del">
          <ac:chgData name="PRANAV AADITYA" userId="d2bf36de41eeb40b" providerId="Windows Live" clId="Web-{56153A3A-3A12-4D2A-827C-9FDC6F486629}" dt="2024-03-27T06:45:41.498" v="138"/>
          <ac:spMkLst>
            <pc:docMk/>
            <pc:sldMk cId="3259817720" sldId="286"/>
            <ac:spMk id="5" creationId="{CD9B61D7-E836-C191-9353-6E5B3E4C7EE3}"/>
          </ac:spMkLst>
        </pc:spChg>
        <pc:spChg chg="mod">
          <ac:chgData name="PRANAV AADITYA" userId="d2bf36de41eeb40b" providerId="Windows Live" clId="Web-{56153A3A-3A12-4D2A-827C-9FDC6F486629}" dt="2024-03-27T07:06:09.711" v="375" actId="20577"/>
          <ac:spMkLst>
            <pc:docMk/>
            <pc:sldMk cId="3259817720" sldId="286"/>
            <ac:spMk id="6" creationId="{B8AE922B-BCBE-32AD-7ECF-059428DAC7CA}"/>
          </ac:spMkLst>
        </pc:spChg>
        <pc:spChg chg="mod">
          <ac:chgData name="PRANAV AADITYA" userId="d2bf36de41eeb40b" providerId="Windows Live" clId="Web-{56153A3A-3A12-4D2A-827C-9FDC6F486629}" dt="2024-03-27T07:06:13.273" v="377" actId="20577"/>
          <ac:spMkLst>
            <pc:docMk/>
            <pc:sldMk cId="3259817720" sldId="286"/>
            <ac:spMk id="7" creationId="{34993FE6-2568-581E-B19C-1C0D8B0671CF}"/>
          </ac:spMkLst>
        </pc:spChg>
        <pc:spChg chg="mod">
          <ac:chgData name="PRANAV AADITYA" userId="d2bf36de41eeb40b" providerId="Windows Live" clId="Web-{56153A3A-3A12-4D2A-827C-9FDC6F486629}" dt="2024-03-27T07:06:17.023" v="378" actId="20577"/>
          <ac:spMkLst>
            <pc:docMk/>
            <pc:sldMk cId="3259817720" sldId="286"/>
            <ac:spMk id="8" creationId="{43AB6DB5-43B5-00CB-0192-E3DB0E50E929}"/>
          </ac:spMkLst>
        </pc:spChg>
        <pc:spChg chg="mod">
          <ac:chgData name="PRANAV AADITYA" userId="d2bf36de41eeb40b" providerId="Windows Live" clId="Web-{56153A3A-3A12-4D2A-827C-9FDC6F486629}" dt="2024-03-27T07:06:19.508" v="380" actId="20577"/>
          <ac:spMkLst>
            <pc:docMk/>
            <pc:sldMk cId="3259817720" sldId="286"/>
            <ac:spMk id="9" creationId="{61E5A42E-77DB-84B2-64CF-5B3F18FF08B7}"/>
          </ac:spMkLst>
        </pc:spChg>
        <pc:spChg chg="mod">
          <ac:chgData name="PRANAV AADITYA" userId="d2bf36de41eeb40b" providerId="Windows Live" clId="Web-{56153A3A-3A12-4D2A-827C-9FDC6F486629}" dt="2024-03-27T07:05:47.367" v="367" actId="20577"/>
          <ac:spMkLst>
            <pc:docMk/>
            <pc:sldMk cId="3259817720" sldId="286"/>
            <ac:spMk id="10" creationId="{5B9DF1DC-A961-B493-EF37-A3C465510F01}"/>
          </ac:spMkLst>
        </pc:spChg>
        <pc:spChg chg="add del">
          <ac:chgData name="PRANAV AADITYA" userId="d2bf36de41eeb40b" providerId="Windows Live" clId="Web-{56153A3A-3A12-4D2A-827C-9FDC6F486629}" dt="2024-03-27T07:04:44.288" v="344"/>
          <ac:spMkLst>
            <pc:docMk/>
            <pc:sldMk cId="3259817720" sldId="286"/>
            <ac:spMk id="16" creationId="{345A976A-8DE3-4B67-B94B-2044FDD12899}"/>
          </ac:spMkLst>
        </pc:spChg>
        <pc:spChg chg="add del">
          <ac:chgData name="PRANAV AADITYA" userId="d2bf36de41eeb40b" providerId="Windows Live" clId="Web-{56153A3A-3A12-4D2A-827C-9FDC6F486629}" dt="2024-03-27T07:04:44.288" v="344"/>
          <ac:spMkLst>
            <pc:docMk/>
            <pc:sldMk cId="3259817720" sldId="286"/>
            <ac:spMk id="18" creationId="{6EAAA1B9-2DDB-49C9-A037-A523D2F13C15}"/>
          </ac:spMkLst>
        </pc:spChg>
        <pc:spChg chg="add">
          <ac:chgData name="PRANAV AADITYA" userId="d2bf36de41eeb40b" providerId="Windows Live" clId="Web-{56153A3A-3A12-4D2A-827C-9FDC6F486629}" dt="2024-03-27T07:04:44.304" v="345"/>
          <ac:spMkLst>
            <pc:docMk/>
            <pc:sldMk cId="3259817720" sldId="286"/>
            <ac:spMk id="22" creationId="{E659831F-0D9A-4C63-9EBB-8435B85A440F}"/>
          </ac:spMkLst>
        </pc:spChg>
        <pc:spChg chg="add">
          <ac:chgData name="PRANAV AADITYA" userId="d2bf36de41eeb40b" providerId="Windows Live" clId="Web-{56153A3A-3A12-4D2A-827C-9FDC6F486629}" dt="2024-03-27T07:04:44.304" v="345"/>
          <ac:spMkLst>
            <pc:docMk/>
            <pc:sldMk cId="3259817720" sldId="286"/>
            <ac:spMk id="32" creationId="{9D8233B0-41B5-4D9A-AEEC-13DB66A8C9B5}"/>
          </ac:spMkLst>
        </pc:spChg>
        <pc:grpChg chg="add del">
          <ac:chgData name="PRANAV AADITYA" userId="d2bf36de41eeb40b" providerId="Windows Live" clId="Web-{56153A3A-3A12-4D2A-827C-9FDC6F486629}" dt="2024-03-27T07:04:44.288" v="344"/>
          <ac:grpSpMkLst>
            <pc:docMk/>
            <pc:sldMk cId="3259817720" sldId="286"/>
            <ac:grpSpMk id="20" creationId="{76566969-F813-4CC5-B3E9-363D85B55C3B}"/>
          </ac:grpSpMkLst>
        </pc:grpChg>
        <pc:grpChg chg="add del">
          <ac:chgData name="PRANAV AADITYA" userId="d2bf36de41eeb40b" providerId="Windows Live" clId="Web-{56153A3A-3A12-4D2A-827C-9FDC6F486629}" dt="2024-03-27T07:04:44.288" v="344"/>
          <ac:grpSpMkLst>
            <pc:docMk/>
            <pc:sldMk cId="3259817720" sldId="286"/>
            <ac:grpSpMk id="26" creationId="{0217D733-97B6-4C43-AF0C-5E3CB0EA132A}"/>
          </ac:grpSpMkLst>
        </pc:grpChg>
        <pc:grpChg chg="add">
          <ac:chgData name="PRANAV AADITYA" userId="d2bf36de41eeb40b" providerId="Windows Live" clId="Web-{56153A3A-3A12-4D2A-827C-9FDC6F486629}" dt="2024-03-27T07:04:44.304" v="345"/>
          <ac:grpSpMkLst>
            <pc:docMk/>
            <pc:sldMk cId="3259817720" sldId="286"/>
            <ac:grpSpMk id="33" creationId="{28FAF094-D087-493F-8DF9-A486C2D6BBAA}"/>
          </ac:grpSpMkLst>
        </pc:grpChg>
        <pc:picChg chg="add mod ord">
          <ac:chgData name="PRANAV AADITYA" userId="d2bf36de41eeb40b" providerId="Windows Live" clId="Web-{56153A3A-3A12-4D2A-827C-9FDC6F486629}" dt="2024-03-27T07:05:52.242" v="369" actId="1076"/>
          <ac:picMkLst>
            <pc:docMk/>
            <pc:sldMk cId="3259817720" sldId="286"/>
            <ac:picMk id="11" creationId="{61BEFD02-B906-7DF3-7266-F6B68AB8E881}"/>
          </ac:picMkLst>
        </pc:picChg>
      </pc:sldChg>
      <pc:sldChg chg="addSp delSp modSp new">
        <pc:chgData name="PRANAV AADITYA" userId="d2bf36de41eeb40b" providerId="Windows Live" clId="Web-{56153A3A-3A12-4D2A-827C-9FDC6F486629}" dt="2024-03-27T07:04:21.679" v="342"/>
        <pc:sldMkLst>
          <pc:docMk/>
          <pc:sldMk cId="2525409794" sldId="287"/>
        </pc:sldMkLst>
        <pc:spChg chg="mod">
          <ac:chgData name="PRANAV AADITYA" userId="d2bf36de41eeb40b" providerId="Windows Live" clId="Web-{56153A3A-3A12-4D2A-827C-9FDC6F486629}" dt="2024-03-27T06:45:27.795" v="105"/>
          <ac:spMkLst>
            <pc:docMk/>
            <pc:sldMk cId="2525409794" sldId="287"/>
            <ac:spMk id="2" creationId="{CEF650DF-FE17-75A7-9E2D-FBB04351CAB1}"/>
          </ac:spMkLst>
        </pc:spChg>
        <pc:spChg chg="mod">
          <ac:chgData name="PRANAV AADITYA" userId="d2bf36de41eeb40b" providerId="Windows Live" clId="Web-{56153A3A-3A12-4D2A-827C-9FDC6F486629}" dt="2024-03-27T06:58:19.926" v="331" actId="1076"/>
          <ac:spMkLst>
            <pc:docMk/>
            <pc:sldMk cId="2525409794" sldId="287"/>
            <ac:spMk id="3" creationId="{55D5FB6F-A169-4F60-EC34-275CEF9CEC0A}"/>
          </ac:spMkLst>
        </pc:spChg>
        <pc:spChg chg="mod">
          <ac:chgData name="PRANAV AADITYA" userId="d2bf36de41eeb40b" providerId="Windows Live" clId="Web-{56153A3A-3A12-4D2A-827C-9FDC6F486629}" dt="2024-03-27T06:58:35.660" v="338" actId="14100"/>
          <ac:spMkLst>
            <pc:docMk/>
            <pc:sldMk cId="2525409794" sldId="287"/>
            <ac:spMk id="4" creationId="{140631A0-4641-1DCF-BAD0-CD6CE5D2450A}"/>
          </ac:spMkLst>
        </pc:spChg>
        <pc:spChg chg="mod">
          <ac:chgData name="PRANAV AADITYA" userId="d2bf36de41eeb40b" providerId="Windows Live" clId="Web-{56153A3A-3A12-4D2A-827C-9FDC6F486629}" dt="2024-03-27T06:58:17.769" v="330" actId="1076"/>
          <ac:spMkLst>
            <pc:docMk/>
            <pc:sldMk cId="2525409794" sldId="287"/>
            <ac:spMk id="5" creationId="{8825304E-3B91-9667-8B79-21283DCF1B86}"/>
          </ac:spMkLst>
        </pc:spChg>
        <pc:spChg chg="mod">
          <ac:chgData name="PRANAV AADITYA" userId="d2bf36de41eeb40b" providerId="Windows Live" clId="Web-{56153A3A-3A12-4D2A-827C-9FDC6F486629}" dt="2024-03-27T06:58:38.395" v="340" actId="20577"/>
          <ac:spMkLst>
            <pc:docMk/>
            <pc:sldMk cId="2525409794" sldId="287"/>
            <ac:spMk id="6" creationId="{5FAFC10B-0B41-5097-E11F-845169B2C1DC}"/>
          </ac:spMkLst>
        </pc:spChg>
        <pc:spChg chg="mod">
          <ac:chgData name="PRANAV AADITYA" userId="d2bf36de41eeb40b" providerId="Windows Live" clId="Web-{56153A3A-3A12-4D2A-827C-9FDC6F486629}" dt="2024-03-27T06:58:25.363" v="332" actId="1076"/>
          <ac:spMkLst>
            <pc:docMk/>
            <pc:sldMk cId="2525409794" sldId="287"/>
            <ac:spMk id="7" creationId="{39D87503-F88E-A434-E8AF-0E73466D6DA7}"/>
          </ac:spMkLst>
        </pc:spChg>
        <pc:spChg chg="mod">
          <ac:chgData name="PRANAV AADITYA" userId="d2bf36de41eeb40b" providerId="Windows Live" clId="Web-{56153A3A-3A12-4D2A-827C-9FDC6F486629}" dt="2024-03-27T06:58:31.504" v="335" actId="14100"/>
          <ac:spMkLst>
            <pc:docMk/>
            <pc:sldMk cId="2525409794" sldId="287"/>
            <ac:spMk id="8" creationId="{D796C447-DD4A-CF25-6786-1DBC176F1239}"/>
          </ac:spMkLst>
        </pc:spChg>
        <pc:spChg chg="del">
          <ac:chgData name="PRANAV AADITYA" userId="d2bf36de41eeb40b" providerId="Windows Live" clId="Web-{56153A3A-3A12-4D2A-827C-9FDC6F486629}" dt="2024-03-27T06:45:39.388" v="137"/>
          <ac:spMkLst>
            <pc:docMk/>
            <pc:sldMk cId="2525409794" sldId="287"/>
            <ac:spMk id="9" creationId="{7A6DAB44-91CD-D8E3-31C0-437F2E334270}"/>
          </ac:spMkLst>
        </pc:spChg>
        <pc:spChg chg="add del mod">
          <ac:chgData name="PRANAV AADITYA" userId="d2bf36de41eeb40b" providerId="Windows Live" clId="Web-{56153A3A-3A12-4D2A-827C-9FDC6F486629}" dt="2024-03-27T06:58:08.832" v="328"/>
          <ac:spMkLst>
            <pc:docMk/>
            <pc:sldMk cId="2525409794" sldId="287"/>
            <ac:spMk id="12" creationId="{1C21DF8B-3E11-06FA-A5A8-C8D1E01CFCF8}"/>
          </ac:spMkLst>
        </pc:spChg>
        <pc:picChg chg="add del mod ord">
          <ac:chgData name="PRANAV AADITYA" userId="d2bf36de41eeb40b" providerId="Windows Live" clId="Web-{56153A3A-3A12-4D2A-827C-9FDC6F486629}" dt="2024-03-27T06:58:08.832" v="328"/>
          <ac:picMkLst>
            <pc:docMk/>
            <pc:sldMk cId="2525409794" sldId="287"/>
            <ac:picMk id="10" creationId="{6D762CD1-E9EA-53E4-DF04-CEDFE362ECA7}"/>
          </ac:picMkLst>
        </pc:picChg>
        <pc:picChg chg="add del mod">
          <ac:chgData name="PRANAV AADITYA" userId="d2bf36de41eeb40b" providerId="Windows Live" clId="Web-{56153A3A-3A12-4D2A-827C-9FDC6F486629}" dt="2024-03-27T07:04:21.679" v="342"/>
          <ac:picMkLst>
            <pc:docMk/>
            <pc:sldMk cId="2525409794" sldId="287"/>
            <ac:picMk id="13" creationId="{8421D888-7643-B484-4063-3FDFB6D2379A}"/>
          </ac:picMkLst>
        </pc:picChg>
      </pc:sldChg>
      <pc:sldChg chg="addSp delSp modSp new">
        <pc:chgData name="PRANAV AADITYA" userId="d2bf36de41eeb40b" providerId="Windows Live" clId="Web-{56153A3A-3A12-4D2A-827C-9FDC6F486629}" dt="2024-03-27T06:57:40.472" v="326" actId="1076"/>
        <pc:sldMkLst>
          <pc:docMk/>
          <pc:sldMk cId="81569425" sldId="288"/>
        </pc:sldMkLst>
        <pc:spChg chg="mod">
          <ac:chgData name="PRANAV AADITYA" userId="d2bf36de41eeb40b" providerId="Windows Live" clId="Web-{56153A3A-3A12-4D2A-827C-9FDC6F486629}" dt="2024-03-27T06:45:27.341" v="97"/>
          <ac:spMkLst>
            <pc:docMk/>
            <pc:sldMk cId="81569425" sldId="288"/>
            <ac:spMk id="2" creationId="{9AC00049-75EC-3C8C-BC1C-1E493C9093E7}"/>
          </ac:spMkLst>
        </pc:spChg>
        <pc:spChg chg="mod">
          <ac:chgData name="PRANAV AADITYA" userId="d2bf36de41eeb40b" providerId="Windows Live" clId="Web-{56153A3A-3A12-4D2A-827C-9FDC6F486629}" dt="2024-03-27T06:56:50.738" v="316" actId="20577"/>
          <ac:spMkLst>
            <pc:docMk/>
            <pc:sldMk cId="81569425" sldId="288"/>
            <ac:spMk id="3" creationId="{278A3874-D1C3-0336-6876-213B8BF83BA3}"/>
          </ac:spMkLst>
        </pc:spChg>
        <pc:spChg chg="mod">
          <ac:chgData name="PRANAV AADITYA" userId="d2bf36de41eeb40b" providerId="Windows Live" clId="Web-{56153A3A-3A12-4D2A-827C-9FDC6F486629}" dt="2024-03-27T06:56:53.691" v="317" actId="1076"/>
          <ac:spMkLst>
            <pc:docMk/>
            <pc:sldMk cId="81569425" sldId="288"/>
            <ac:spMk id="4" creationId="{696D425E-EC6E-588D-ABF8-67892D14BB98}"/>
          </ac:spMkLst>
        </pc:spChg>
        <pc:spChg chg="mod">
          <ac:chgData name="PRANAV AADITYA" userId="d2bf36de41eeb40b" providerId="Windows Live" clId="Web-{56153A3A-3A12-4D2A-827C-9FDC6F486629}" dt="2024-03-27T06:56:56.128" v="318" actId="20577"/>
          <ac:spMkLst>
            <pc:docMk/>
            <pc:sldMk cId="81569425" sldId="288"/>
            <ac:spMk id="5" creationId="{DFA7C3F8-FFEF-327E-CCA4-E29E27C234A7}"/>
          </ac:spMkLst>
        </pc:spChg>
        <pc:spChg chg="mod">
          <ac:chgData name="PRANAV AADITYA" userId="d2bf36de41eeb40b" providerId="Windows Live" clId="Web-{56153A3A-3A12-4D2A-827C-9FDC6F486629}" dt="2024-03-27T06:57:02.300" v="320" actId="1076"/>
          <ac:spMkLst>
            <pc:docMk/>
            <pc:sldMk cId="81569425" sldId="288"/>
            <ac:spMk id="6" creationId="{46073C1C-D3A5-98F9-0A61-D73E8DB1A99C}"/>
          </ac:spMkLst>
        </pc:spChg>
        <pc:spChg chg="mod">
          <ac:chgData name="PRANAV AADITYA" userId="d2bf36de41eeb40b" providerId="Windows Live" clId="Web-{56153A3A-3A12-4D2A-827C-9FDC6F486629}" dt="2024-03-27T06:57:04.738" v="321" actId="20577"/>
          <ac:spMkLst>
            <pc:docMk/>
            <pc:sldMk cId="81569425" sldId="288"/>
            <ac:spMk id="7" creationId="{03BCC63B-2A9A-8325-6E70-0BAEFDE4FAED}"/>
          </ac:spMkLst>
        </pc:spChg>
        <pc:spChg chg="mod">
          <ac:chgData name="PRANAV AADITYA" userId="d2bf36de41eeb40b" providerId="Windows Live" clId="Web-{56153A3A-3A12-4D2A-827C-9FDC6F486629}" dt="2024-03-27T06:57:10.128" v="323" actId="1076"/>
          <ac:spMkLst>
            <pc:docMk/>
            <pc:sldMk cId="81569425" sldId="288"/>
            <ac:spMk id="8" creationId="{DAE2A6AE-77FA-44C2-0FC7-E51EC270899D}"/>
          </ac:spMkLst>
        </pc:spChg>
        <pc:spChg chg="del">
          <ac:chgData name="PRANAV AADITYA" userId="d2bf36de41eeb40b" providerId="Windows Live" clId="Web-{56153A3A-3A12-4D2A-827C-9FDC6F486629}" dt="2024-03-27T06:45:36.795" v="136"/>
          <ac:spMkLst>
            <pc:docMk/>
            <pc:sldMk cId="81569425" sldId="288"/>
            <ac:spMk id="9" creationId="{508F1034-1165-B54E-178C-E199C99F75A5}"/>
          </ac:spMkLst>
        </pc:spChg>
        <pc:spChg chg="mod">
          <ac:chgData name="PRANAV AADITYA" userId="d2bf36de41eeb40b" providerId="Windows Live" clId="Web-{56153A3A-3A12-4D2A-827C-9FDC6F486629}" dt="2024-03-27T06:45:27.357" v="98"/>
          <ac:spMkLst>
            <pc:docMk/>
            <pc:sldMk cId="81569425" sldId="288"/>
            <ac:spMk id="10" creationId="{F2CA5982-EB9E-BC67-BDEC-FBD1956271B9}"/>
          </ac:spMkLst>
        </pc:spChg>
        <pc:picChg chg="add mod ord">
          <ac:chgData name="PRANAV AADITYA" userId="d2bf36de41eeb40b" providerId="Windows Live" clId="Web-{56153A3A-3A12-4D2A-827C-9FDC6F486629}" dt="2024-03-27T06:57:40.472" v="326" actId="1076"/>
          <ac:picMkLst>
            <pc:docMk/>
            <pc:sldMk cId="81569425" sldId="288"/>
            <ac:picMk id="11" creationId="{33E69682-E13A-0BE0-22F8-2402CF0B8CC7}"/>
          </ac:picMkLst>
        </pc:picChg>
      </pc:sldChg>
      <pc:sldChg chg="addSp modSp new mod setBg">
        <pc:chgData name="PRANAV AADITYA" userId="d2bf36de41eeb40b" providerId="Windows Live" clId="Web-{56153A3A-3A12-4D2A-827C-9FDC6F486629}" dt="2024-03-27T06:51:38.563" v="214" actId="20577"/>
        <pc:sldMkLst>
          <pc:docMk/>
          <pc:sldMk cId="813783895" sldId="289"/>
        </pc:sldMkLst>
        <pc:spChg chg="mod">
          <ac:chgData name="PRANAV AADITYA" userId="d2bf36de41eeb40b" providerId="Windows Live" clId="Web-{56153A3A-3A12-4D2A-827C-9FDC6F486629}" dt="2024-03-27T06:51:19.188" v="205" actId="1076"/>
          <ac:spMkLst>
            <pc:docMk/>
            <pc:sldMk cId="813783895" sldId="289"/>
            <ac:spMk id="2" creationId="{F71912E8-A300-886E-CB69-5AD4A970AAC8}"/>
          </ac:spMkLst>
        </pc:spChg>
        <pc:spChg chg="mod">
          <ac:chgData name="PRANAV AADITYA" userId="d2bf36de41eeb40b" providerId="Windows Live" clId="Web-{56153A3A-3A12-4D2A-827C-9FDC6F486629}" dt="2024-03-27T06:51:38.563" v="214" actId="20577"/>
          <ac:spMkLst>
            <pc:docMk/>
            <pc:sldMk cId="813783895" sldId="289"/>
            <ac:spMk id="3" creationId="{B74D7090-68EF-B457-A91D-9F9275BEA11C}"/>
          </ac:spMkLst>
        </pc:spChg>
        <pc:spChg chg="add">
          <ac:chgData name="PRANAV AADITYA" userId="d2bf36de41eeb40b" providerId="Windows Live" clId="Web-{56153A3A-3A12-4D2A-827C-9FDC6F486629}" dt="2024-03-27T06:51:14.375" v="204"/>
          <ac:spMkLst>
            <pc:docMk/>
            <pc:sldMk cId="813783895" sldId="289"/>
            <ac:spMk id="10" creationId="{EDDBB197-D710-4A4F-A9CA-FD2177498BE8}"/>
          </ac:spMkLst>
        </pc:spChg>
        <pc:spChg chg="add">
          <ac:chgData name="PRANAV AADITYA" userId="d2bf36de41eeb40b" providerId="Windows Live" clId="Web-{56153A3A-3A12-4D2A-827C-9FDC6F486629}" dt="2024-03-27T06:51:14.375" v="204"/>
          <ac:spMkLst>
            <pc:docMk/>
            <pc:sldMk cId="813783895" sldId="289"/>
            <ac:spMk id="12" creationId="{975D1CFA-2CDB-4B64-BD9F-85744E8DA12F}"/>
          </ac:spMkLst>
        </pc:spChg>
        <pc:grpChg chg="add">
          <ac:chgData name="PRANAV AADITYA" userId="d2bf36de41eeb40b" providerId="Windows Live" clId="Web-{56153A3A-3A12-4D2A-827C-9FDC6F486629}" dt="2024-03-27T06:51:14.375" v="204"/>
          <ac:grpSpMkLst>
            <pc:docMk/>
            <pc:sldMk cId="813783895" sldId="289"/>
            <ac:grpSpMk id="14" creationId="{25EE5136-01F1-466C-962D-BA9B4C6757AA}"/>
          </ac:grpSpMkLst>
        </pc:grpChg>
        <pc:picChg chg="add">
          <ac:chgData name="PRANAV AADITYA" userId="d2bf36de41eeb40b" providerId="Windows Live" clId="Web-{56153A3A-3A12-4D2A-827C-9FDC6F486629}" dt="2024-03-27T06:51:14.375" v="204"/>
          <ac:picMkLst>
            <pc:docMk/>
            <pc:sldMk cId="813783895" sldId="289"/>
            <ac:picMk id="7" creationId="{6D80650C-6E97-8421-3366-D00AD3824583}"/>
          </ac:picMkLst>
        </pc:picChg>
      </pc:sldChg>
      <pc:sldChg chg="addSp delSp modSp new mod setBg">
        <pc:chgData name="PRANAV AADITYA" userId="d2bf36de41eeb40b" providerId="Windows Live" clId="Web-{56153A3A-3A12-4D2A-827C-9FDC6F486629}" dt="2024-03-27T06:56:32.237" v="314" actId="1076"/>
        <pc:sldMkLst>
          <pc:docMk/>
          <pc:sldMk cId="3024484865" sldId="290"/>
        </pc:sldMkLst>
        <pc:spChg chg="mod">
          <ac:chgData name="PRANAV AADITYA" userId="d2bf36de41eeb40b" providerId="Windows Live" clId="Web-{56153A3A-3A12-4D2A-827C-9FDC6F486629}" dt="2024-03-27T06:56:30.456" v="313" actId="1076"/>
          <ac:spMkLst>
            <pc:docMk/>
            <pc:sldMk cId="3024484865" sldId="290"/>
            <ac:spMk id="2" creationId="{242C1628-03AD-2F6B-E36A-DB58EB0D7725}"/>
          </ac:spMkLst>
        </pc:spChg>
        <pc:spChg chg="mod">
          <ac:chgData name="PRANAV AADITYA" userId="d2bf36de41eeb40b" providerId="Windows Live" clId="Web-{56153A3A-3A12-4D2A-827C-9FDC6F486629}" dt="2024-03-27T06:52:54.345" v="228" actId="20577"/>
          <ac:spMkLst>
            <pc:docMk/>
            <pc:sldMk cId="3024484865" sldId="290"/>
            <ac:spMk id="3" creationId="{A85D041C-2B44-4A90-90EB-E5867A659CEA}"/>
          </ac:spMkLst>
        </pc:spChg>
        <pc:spChg chg="add del">
          <ac:chgData name="PRANAV AADITYA" userId="d2bf36de41eeb40b" providerId="Windows Live" clId="Web-{56153A3A-3A12-4D2A-827C-9FDC6F486629}" dt="2024-03-27T06:52:32.126" v="219"/>
          <ac:spMkLst>
            <pc:docMk/>
            <pc:sldMk cId="3024484865" sldId="290"/>
            <ac:spMk id="9" creationId="{C0763A76-9F1C-4FC5-82B7-DD475DA461B2}"/>
          </ac:spMkLst>
        </pc:spChg>
        <pc:spChg chg="add del">
          <ac:chgData name="PRANAV AADITYA" userId="d2bf36de41eeb40b" providerId="Windows Live" clId="Web-{56153A3A-3A12-4D2A-827C-9FDC6F486629}" dt="2024-03-27T06:52:32.126" v="219"/>
          <ac:spMkLst>
            <pc:docMk/>
            <pc:sldMk cId="3024484865" sldId="290"/>
            <ac:spMk id="11" creationId="{E81BF4F6-F2CF-4984-9D14-D6966D92F99F}"/>
          </ac:spMkLst>
        </pc:spChg>
        <pc:spChg chg="add">
          <ac:chgData name="PRANAV AADITYA" userId="d2bf36de41eeb40b" providerId="Windows Live" clId="Web-{56153A3A-3A12-4D2A-827C-9FDC6F486629}" dt="2024-03-27T06:52:32.126" v="219"/>
          <ac:spMkLst>
            <pc:docMk/>
            <pc:sldMk cId="3024484865" sldId="290"/>
            <ac:spMk id="16" creationId="{D009D6D5-DAC2-4A8B-A17A-E206B9012D09}"/>
          </ac:spMkLst>
        </pc:spChg>
        <pc:picChg chg="add mod">
          <ac:chgData name="PRANAV AADITYA" userId="d2bf36de41eeb40b" providerId="Windows Live" clId="Web-{56153A3A-3A12-4D2A-827C-9FDC6F486629}" dt="2024-03-27T06:56:32.237" v="314" actId="1076"/>
          <ac:picMkLst>
            <pc:docMk/>
            <pc:sldMk cId="3024484865" sldId="290"/>
            <ac:picMk id="5" creationId="{9E939538-452B-807B-003B-B596FF894590}"/>
          </ac:picMkLst>
        </pc:picChg>
      </pc:sldChg>
      <pc:sldChg chg="modSp new">
        <pc:chgData name="PRANAV AADITYA" userId="d2bf36de41eeb40b" providerId="Windows Live" clId="Web-{56153A3A-3A12-4D2A-827C-9FDC6F486629}" dt="2024-03-27T06:55:48.753" v="311" actId="1076"/>
        <pc:sldMkLst>
          <pc:docMk/>
          <pc:sldMk cId="3469062583" sldId="291"/>
        </pc:sldMkLst>
        <pc:spChg chg="mod">
          <ac:chgData name="PRANAV AADITYA" userId="d2bf36de41eeb40b" providerId="Windows Live" clId="Web-{56153A3A-3A12-4D2A-827C-9FDC6F486629}" dt="2024-03-27T06:55:08.346" v="280" actId="1076"/>
          <ac:spMkLst>
            <pc:docMk/>
            <pc:sldMk cId="3469062583" sldId="291"/>
            <ac:spMk id="2" creationId="{1783A09B-F7D4-EF5E-D8F3-00DE6F551C33}"/>
          </ac:spMkLst>
        </pc:spChg>
        <pc:spChg chg="mod">
          <ac:chgData name="PRANAV AADITYA" userId="d2bf36de41eeb40b" providerId="Windows Live" clId="Web-{56153A3A-3A12-4D2A-827C-9FDC6F486629}" dt="2024-03-27T06:55:48.753" v="311" actId="1076"/>
          <ac:spMkLst>
            <pc:docMk/>
            <pc:sldMk cId="3469062583" sldId="291"/>
            <ac:spMk id="3" creationId="{430D90ED-D58F-3E08-289C-121D89AFBDF4}"/>
          </ac:spMkLst>
        </pc:spChg>
      </pc:sldChg>
      <pc:sldChg chg="addSp modSp new mod setBg">
        <pc:chgData name="PRANAV AADITYA" userId="d2bf36de41eeb40b" providerId="Windows Live" clId="Web-{56153A3A-3A12-4D2A-827C-9FDC6F486629}" dt="2024-03-27T07:12:23.542" v="441" actId="20577"/>
        <pc:sldMkLst>
          <pc:docMk/>
          <pc:sldMk cId="2135890814" sldId="292"/>
        </pc:sldMkLst>
        <pc:spChg chg="mod">
          <ac:chgData name="PRANAV AADITYA" userId="d2bf36de41eeb40b" providerId="Windows Live" clId="Web-{56153A3A-3A12-4D2A-827C-9FDC6F486629}" dt="2024-03-27T07:11:57.682" v="429" actId="1076"/>
          <ac:spMkLst>
            <pc:docMk/>
            <pc:sldMk cId="2135890814" sldId="292"/>
            <ac:spMk id="2" creationId="{176DEC22-2976-16BF-312B-23BB56CCE874}"/>
          </ac:spMkLst>
        </pc:spChg>
        <pc:spChg chg="mod">
          <ac:chgData name="PRANAV AADITYA" userId="d2bf36de41eeb40b" providerId="Windows Live" clId="Web-{56153A3A-3A12-4D2A-827C-9FDC6F486629}" dt="2024-03-27T07:12:23.542" v="441" actId="20577"/>
          <ac:spMkLst>
            <pc:docMk/>
            <pc:sldMk cId="2135890814" sldId="292"/>
            <ac:spMk id="3" creationId="{F9EB130C-DF05-3DCD-EF3E-5917AAB6AFDF}"/>
          </ac:spMkLst>
        </pc:spChg>
        <pc:spChg chg="add">
          <ac:chgData name="PRANAV AADITYA" userId="d2bf36de41eeb40b" providerId="Windows Live" clId="Web-{56153A3A-3A12-4D2A-827C-9FDC6F486629}" dt="2024-03-27T07:11:50.963" v="427"/>
          <ac:spMkLst>
            <pc:docMk/>
            <pc:sldMk cId="2135890814" sldId="292"/>
            <ac:spMk id="9" creationId="{D009D6D5-DAC2-4A8B-A17A-E206B9012D09}"/>
          </ac:spMkLst>
        </pc:spChg>
        <pc:picChg chg="add">
          <ac:chgData name="PRANAV AADITYA" userId="d2bf36de41eeb40b" providerId="Windows Live" clId="Web-{56153A3A-3A12-4D2A-827C-9FDC6F486629}" dt="2024-03-27T07:11:50.963" v="427"/>
          <ac:picMkLst>
            <pc:docMk/>
            <pc:sldMk cId="2135890814" sldId="292"/>
            <ac:picMk id="5" creationId="{211A61F5-62F8-8025-0DD5-DDDCB444150A}"/>
          </ac:picMkLst>
        </pc:picChg>
      </pc:sldChg>
      <pc:sldMasterChg chg="add addSldLayout">
        <pc:chgData name="PRANAV AADITYA" userId="d2bf36de41eeb40b" providerId="Windows Live" clId="Web-{56153A3A-3A12-4D2A-827C-9FDC6F486629}" dt="2024-03-27T06:45:15.951" v="85"/>
        <pc:sldMasterMkLst>
          <pc:docMk/>
          <pc:sldMasterMk cId="1107139545" sldId="2147483661"/>
        </pc:sldMasterMkLst>
        <pc:sldLayoutChg chg="add">
          <pc:chgData name="PRANAV AADITYA" userId="d2bf36de41eeb40b" providerId="Windows Live" clId="Web-{56153A3A-3A12-4D2A-827C-9FDC6F486629}" dt="2024-03-27T06:45:15.951" v="85"/>
          <pc:sldLayoutMkLst>
            <pc:docMk/>
            <pc:sldMasterMk cId="1107139545" sldId="2147483661"/>
            <pc:sldLayoutMk cId="3503092244" sldId="2147483660"/>
          </pc:sldLayoutMkLst>
        </pc:sldLayoutChg>
        <pc:sldLayoutChg chg="add">
          <pc:chgData name="PRANAV AADITYA" userId="d2bf36de41eeb40b" providerId="Windows Live" clId="Web-{56153A3A-3A12-4D2A-827C-9FDC6F486629}" dt="2024-03-27T06:45:15.951" v="85"/>
          <pc:sldLayoutMkLst>
            <pc:docMk/>
            <pc:sldMasterMk cId="1107139545" sldId="2147483661"/>
            <pc:sldLayoutMk cId="1741166486" sldId="2147483662"/>
          </pc:sldLayoutMkLst>
        </pc:sldLayoutChg>
        <pc:sldLayoutChg chg="add">
          <pc:chgData name="PRANAV AADITYA" userId="d2bf36de41eeb40b" providerId="Windows Live" clId="Web-{56153A3A-3A12-4D2A-827C-9FDC6F486629}" dt="2024-03-27T06:45:15.951" v="85"/>
          <pc:sldLayoutMkLst>
            <pc:docMk/>
            <pc:sldMasterMk cId="1107139545" sldId="2147483661"/>
            <pc:sldLayoutMk cId="3014821910" sldId="2147483663"/>
          </pc:sldLayoutMkLst>
        </pc:sldLayoutChg>
        <pc:sldLayoutChg chg="add">
          <pc:chgData name="PRANAV AADITYA" userId="d2bf36de41eeb40b" providerId="Windows Live" clId="Web-{56153A3A-3A12-4D2A-827C-9FDC6F486629}" dt="2024-03-27T06:45:15.951" v="85"/>
          <pc:sldLayoutMkLst>
            <pc:docMk/>
            <pc:sldMasterMk cId="1107139545" sldId="2147483661"/>
            <pc:sldLayoutMk cId="3521543359" sldId="2147483665"/>
          </pc:sldLayoutMkLst>
        </pc:sldLayoutChg>
        <pc:sldLayoutChg chg="add">
          <pc:chgData name="PRANAV AADITYA" userId="d2bf36de41eeb40b" providerId="Windows Live" clId="Web-{56153A3A-3A12-4D2A-827C-9FDC6F486629}" dt="2024-03-27T06:45:15.951" v="85"/>
          <pc:sldLayoutMkLst>
            <pc:docMk/>
            <pc:sldMasterMk cId="1107139545" sldId="2147483661"/>
            <pc:sldLayoutMk cId="507160248" sldId="2147483666"/>
          </pc:sldLayoutMkLst>
        </pc:sldLayoutChg>
        <pc:sldLayoutChg chg="add">
          <pc:chgData name="PRANAV AADITYA" userId="d2bf36de41eeb40b" providerId="Windows Live" clId="Web-{56153A3A-3A12-4D2A-827C-9FDC6F486629}" dt="2024-03-27T06:45:15.951" v="85"/>
          <pc:sldLayoutMkLst>
            <pc:docMk/>
            <pc:sldMasterMk cId="1107139545" sldId="2147483661"/>
            <pc:sldLayoutMk cId="159072462" sldId="2147483667"/>
          </pc:sldLayoutMkLst>
        </pc:sldLayoutChg>
        <pc:sldLayoutChg chg="add">
          <pc:chgData name="PRANAV AADITYA" userId="d2bf36de41eeb40b" providerId="Windows Live" clId="Web-{56153A3A-3A12-4D2A-827C-9FDC6F486629}" dt="2024-03-27T06:45:15.951" v="85"/>
          <pc:sldLayoutMkLst>
            <pc:docMk/>
            <pc:sldMasterMk cId="1107139545" sldId="2147483661"/>
            <pc:sldLayoutMk cId="726621628" sldId="2147483668"/>
          </pc:sldLayoutMkLst>
        </pc:sldLayoutChg>
        <pc:sldLayoutChg chg="add">
          <pc:chgData name="PRANAV AADITYA" userId="d2bf36de41eeb40b" providerId="Windows Live" clId="Web-{56153A3A-3A12-4D2A-827C-9FDC6F486629}" dt="2024-03-27T06:45:15.951" v="85"/>
          <pc:sldLayoutMkLst>
            <pc:docMk/>
            <pc:sldMasterMk cId="1107139545" sldId="2147483661"/>
            <pc:sldLayoutMk cId="2186574040" sldId="2147483669"/>
          </pc:sldLayoutMkLst>
        </pc:sldLayoutChg>
        <pc:sldLayoutChg chg="add">
          <pc:chgData name="PRANAV AADITYA" userId="d2bf36de41eeb40b" providerId="Windows Live" clId="Web-{56153A3A-3A12-4D2A-827C-9FDC6F486629}" dt="2024-03-27T06:45:15.951" v="85"/>
          <pc:sldLayoutMkLst>
            <pc:docMk/>
            <pc:sldMasterMk cId="1107139545" sldId="2147483661"/>
            <pc:sldLayoutMk cId="3058030982" sldId="2147483670"/>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07572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020031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0839236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A4A77-C0EC-E90C-087A-E71757299BE7}"/>
              </a:ext>
            </a:extLst>
          </p:cNvPr>
          <p:cNvSpPr>
            <a:spLocks noGrp="1"/>
          </p:cNvSpPr>
          <p:nvPr>
            <p:ph type="ctrTitle"/>
          </p:nvPr>
        </p:nvSpPr>
        <p:spPr>
          <a:xfrm>
            <a:off x="609600" y="3926541"/>
            <a:ext cx="10972800" cy="1663044"/>
          </a:xfrm>
          <a:prstGeom prst="rect">
            <a:avLst/>
          </a:prstGeom>
        </p:spPr>
        <p:txBody>
          <a:bodyPr anchor="b"/>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C65AB453-76B0-1DBA-9EE3-645CA98047EC}"/>
              </a:ext>
            </a:extLst>
          </p:cNvPr>
          <p:cNvSpPr>
            <a:spLocks noGrp="1"/>
          </p:cNvSpPr>
          <p:nvPr>
            <p:ph type="subTitle" idx="1"/>
          </p:nvPr>
        </p:nvSpPr>
        <p:spPr>
          <a:xfrm>
            <a:off x="609600" y="5735636"/>
            <a:ext cx="10972800" cy="474663"/>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ru-RU" dirty="0"/>
          </a:p>
        </p:txBody>
      </p:sp>
      <p:sp>
        <p:nvSpPr>
          <p:cNvPr id="4" name="Date Placeholder 3">
            <a:extLst>
              <a:ext uri="{FF2B5EF4-FFF2-40B4-BE49-F238E27FC236}">
                <a16:creationId xmlns:a16="http://schemas.microsoft.com/office/drawing/2014/main" id="{F6729D4B-20DA-C5A9-370C-5C556DC7C209}"/>
              </a:ext>
            </a:extLst>
          </p:cNvPr>
          <p:cNvSpPr>
            <a:spLocks noGrp="1"/>
          </p:cNvSpPr>
          <p:nvPr>
            <p:ph type="dt" sz="half" idx="10"/>
          </p:nvPr>
        </p:nvSpPr>
        <p:spPr/>
        <p:txBody>
          <a:bodyPr/>
          <a:lstStyle/>
          <a:p>
            <a:fld id="{AA8A0EC6-5648-844A-8827-911B00959032}" type="datetimeFigureOut">
              <a:rPr lang="en-US" smtClean="0"/>
              <a:t>3/27/2024</a:t>
            </a:fld>
            <a:endParaRPr lang="en-US"/>
          </a:p>
        </p:txBody>
      </p:sp>
      <p:sp>
        <p:nvSpPr>
          <p:cNvPr id="5" name="Footer Placeholder 4">
            <a:extLst>
              <a:ext uri="{FF2B5EF4-FFF2-40B4-BE49-F238E27FC236}">
                <a16:creationId xmlns:a16="http://schemas.microsoft.com/office/drawing/2014/main" id="{ACC23F1A-779F-4295-3160-E943DBC0453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Picture Placeholder 8">
            <a:extLst>
              <a:ext uri="{FF2B5EF4-FFF2-40B4-BE49-F238E27FC236}">
                <a16:creationId xmlns:a16="http://schemas.microsoft.com/office/drawing/2014/main" id="{0849934F-55C5-A548-E041-1CB8C42DF0E6}"/>
              </a:ext>
            </a:extLst>
          </p:cNvPr>
          <p:cNvSpPr>
            <a:spLocks noGrp="1"/>
          </p:cNvSpPr>
          <p:nvPr>
            <p:ph type="pic" sz="quarter" idx="13"/>
          </p:nvPr>
        </p:nvSpPr>
        <p:spPr>
          <a:xfrm>
            <a:off x="0" y="0"/>
            <a:ext cx="12192000" cy="3926541"/>
          </a:xfrm>
        </p:spPr>
        <p:txBody>
          <a:bodyPr/>
          <a:lstStyle/>
          <a:p>
            <a:r>
              <a:rPr lang="en-US" dirty="0"/>
              <a:t>Click icon to add picture</a:t>
            </a:r>
          </a:p>
        </p:txBody>
      </p:sp>
    </p:spTree>
    <p:extLst>
      <p:ext uri="{BB962C8B-B14F-4D97-AF65-F5344CB8AC3E}">
        <p14:creationId xmlns:p14="http://schemas.microsoft.com/office/powerpoint/2010/main" val="17411664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noAutofit/>
          </a:bodyPr>
          <a:lstStyle/>
          <a:p>
            <a:r>
              <a:rPr lang="en-US" dirty="0"/>
              <a:t>Click to edit Master title style</a:t>
            </a:r>
          </a:p>
        </p:txBody>
      </p:sp>
      <p:sp>
        <p:nvSpPr>
          <p:cNvPr id="14" name="Text Placeholder 2">
            <a:extLst>
              <a:ext uri="{FF2B5EF4-FFF2-40B4-BE49-F238E27FC236}">
                <a16:creationId xmlns:a16="http://schemas.microsoft.com/office/drawing/2014/main" id="{121325FB-E0FE-AAA4-853C-618899B58156}"/>
              </a:ext>
            </a:extLst>
          </p:cNvPr>
          <p:cNvSpPr>
            <a:spLocks noGrp="1"/>
          </p:cNvSpPr>
          <p:nvPr>
            <p:ph type="body" idx="1"/>
          </p:nvPr>
        </p:nvSpPr>
        <p:spPr>
          <a:xfrm>
            <a:off x="960665" y="1610518"/>
            <a:ext cx="6970824" cy="593840"/>
          </a:xfrm>
        </p:spPr>
        <p:txBody>
          <a:bodyPr anchor="b">
            <a:noAutofit/>
          </a:bodyPr>
          <a:lstStyle>
            <a:lvl1pPr marL="0" indent="0">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3">
            <a:extLst>
              <a:ext uri="{FF2B5EF4-FFF2-40B4-BE49-F238E27FC236}">
                <a16:creationId xmlns:a16="http://schemas.microsoft.com/office/drawing/2014/main" id="{D2B210CD-96D1-D9FB-6DF0-62266CCB6FFD}"/>
              </a:ext>
            </a:extLst>
          </p:cNvPr>
          <p:cNvSpPr>
            <a:spLocks noGrp="1"/>
          </p:cNvSpPr>
          <p:nvPr>
            <p:ph type="body" sz="half" idx="2"/>
          </p:nvPr>
        </p:nvSpPr>
        <p:spPr>
          <a:xfrm>
            <a:off x="960664" y="2222065"/>
            <a:ext cx="6970825" cy="702959"/>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9" name="Text Placeholder 2">
            <a:extLst>
              <a:ext uri="{FF2B5EF4-FFF2-40B4-BE49-F238E27FC236}">
                <a16:creationId xmlns:a16="http://schemas.microsoft.com/office/drawing/2014/main" id="{D7745948-92EA-3E8A-1DBC-45422E918504}"/>
              </a:ext>
            </a:extLst>
          </p:cNvPr>
          <p:cNvSpPr>
            <a:spLocks noGrp="1"/>
          </p:cNvSpPr>
          <p:nvPr>
            <p:ph type="body" idx="13"/>
          </p:nvPr>
        </p:nvSpPr>
        <p:spPr>
          <a:xfrm>
            <a:off x="1580323" y="3143243"/>
            <a:ext cx="6139069" cy="593840"/>
          </a:xfrm>
        </p:spPr>
        <p:txBody>
          <a:bodyPr anchor="b">
            <a:noAutofit/>
          </a:bodyPr>
          <a:lstStyle>
            <a:lvl1pPr marL="0" indent="0">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a:extLst>
              <a:ext uri="{FF2B5EF4-FFF2-40B4-BE49-F238E27FC236}">
                <a16:creationId xmlns:a16="http://schemas.microsoft.com/office/drawing/2014/main" id="{87155554-9334-F8D5-FA7F-80CF2FB3BC78}"/>
              </a:ext>
            </a:extLst>
          </p:cNvPr>
          <p:cNvSpPr>
            <a:spLocks noGrp="1"/>
          </p:cNvSpPr>
          <p:nvPr>
            <p:ph type="body" sz="half" idx="14"/>
          </p:nvPr>
        </p:nvSpPr>
        <p:spPr>
          <a:xfrm>
            <a:off x="1580323" y="3754790"/>
            <a:ext cx="6139068" cy="702959"/>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21" name="Text Placeholder 2">
            <a:extLst>
              <a:ext uri="{FF2B5EF4-FFF2-40B4-BE49-F238E27FC236}">
                <a16:creationId xmlns:a16="http://schemas.microsoft.com/office/drawing/2014/main" id="{A44C718E-DBD5-B640-39D2-7860AFE27FFB}"/>
              </a:ext>
            </a:extLst>
          </p:cNvPr>
          <p:cNvSpPr>
            <a:spLocks noGrp="1"/>
          </p:cNvSpPr>
          <p:nvPr>
            <p:ph type="body" idx="15"/>
          </p:nvPr>
        </p:nvSpPr>
        <p:spPr>
          <a:xfrm>
            <a:off x="960666" y="4717060"/>
            <a:ext cx="6970823" cy="593840"/>
          </a:xfrm>
        </p:spPr>
        <p:txBody>
          <a:bodyPr anchor="b">
            <a:noAutofit/>
          </a:bodyPr>
          <a:lstStyle>
            <a:lvl1pPr marL="0" indent="0">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2" name="Text Placeholder 3">
            <a:extLst>
              <a:ext uri="{FF2B5EF4-FFF2-40B4-BE49-F238E27FC236}">
                <a16:creationId xmlns:a16="http://schemas.microsoft.com/office/drawing/2014/main" id="{BB073C5F-2FFF-4B6A-E630-E112FB5B952B}"/>
              </a:ext>
            </a:extLst>
          </p:cNvPr>
          <p:cNvSpPr>
            <a:spLocks noGrp="1"/>
          </p:cNvSpPr>
          <p:nvPr>
            <p:ph type="body" sz="half" idx="16"/>
          </p:nvPr>
        </p:nvSpPr>
        <p:spPr>
          <a:xfrm>
            <a:off x="960666" y="5328607"/>
            <a:ext cx="6970822" cy="702959"/>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24" name="Picture Placeholder 23">
            <a:extLst>
              <a:ext uri="{FF2B5EF4-FFF2-40B4-BE49-F238E27FC236}">
                <a16:creationId xmlns:a16="http://schemas.microsoft.com/office/drawing/2014/main" id="{D9276F28-A527-C906-EE7C-5440E0C56B86}"/>
              </a:ext>
            </a:extLst>
          </p:cNvPr>
          <p:cNvSpPr>
            <a:spLocks noGrp="1"/>
          </p:cNvSpPr>
          <p:nvPr>
            <p:ph type="pic" sz="quarter" idx="17"/>
          </p:nvPr>
        </p:nvSpPr>
        <p:spPr>
          <a:xfrm>
            <a:off x="7931490" y="2031153"/>
            <a:ext cx="3650910" cy="3650910"/>
          </a:xfrm>
          <a:prstGeom prst="ellipse">
            <a:avLst/>
          </a:prstGeom>
        </p:spPr>
        <p:txBody>
          <a:bodyPr/>
          <a:lstStyle/>
          <a:p>
            <a:r>
              <a:rPr lang="en-US" dirty="0"/>
              <a:t>Click icon to add picture</a:t>
            </a:r>
          </a:p>
        </p:txBody>
      </p:sp>
      <p:sp>
        <p:nvSpPr>
          <p:cNvPr id="16" name="Date Placeholder 15">
            <a:extLst>
              <a:ext uri="{FF2B5EF4-FFF2-40B4-BE49-F238E27FC236}">
                <a16:creationId xmlns:a16="http://schemas.microsoft.com/office/drawing/2014/main" id="{30843267-C01A-455A-D8A3-E8A7C6CFB0F6}"/>
              </a:ext>
            </a:extLst>
          </p:cNvPr>
          <p:cNvSpPr>
            <a:spLocks noGrp="1"/>
          </p:cNvSpPr>
          <p:nvPr>
            <p:ph type="dt" sz="half" idx="18"/>
          </p:nvPr>
        </p:nvSpPr>
        <p:spPr/>
        <p:txBody>
          <a:bodyPr/>
          <a:lstStyle/>
          <a:p>
            <a:fld id="{AA8A0EC6-5648-844A-8827-911B00959032}" type="datetimeFigureOut">
              <a:rPr lang="en-US" smtClean="0"/>
              <a:t>3/27/2024</a:t>
            </a:fld>
            <a:endParaRPr lang="en-US"/>
          </a:p>
        </p:txBody>
      </p:sp>
      <p:sp>
        <p:nvSpPr>
          <p:cNvPr id="17" name="Footer Placeholder 16">
            <a:extLst>
              <a:ext uri="{FF2B5EF4-FFF2-40B4-BE49-F238E27FC236}">
                <a16:creationId xmlns:a16="http://schemas.microsoft.com/office/drawing/2014/main" id="{1DAE6A71-9FA2-20A0-D992-DEBF7FF3301E}"/>
              </a:ext>
            </a:extLst>
          </p:cNvPr>
          <p:cNvSpPr>
            <a:spLocks noGrp="1"/>
          </p:cNvSpPr>
          <p:nvPr>
            <p:ph type="ftr" sz="quarter" idx="19"/>
          </p:nvPr>
        </p:nvSpPr>
        <p:spPr>
          <a:xfrm>
            <a:off x="4038600" y="6356350"/>
            <a:ext cx="4114800" cy="365125"/>
          </a:xfrm>
          <a:prstGeom prst="rect">
            <a:avLst/>
          </a:prstGeom>
        </p:spPr>
        <p:txBody>
          <a:bodyPr/>
          <a:lstStyle/>
          <a:p>
            <a:endParaRPr lang="en-US"/>
          </a:p>
        </p:txBody>
      </p:sp>
      <p:sp>
        <p:nvSpPr>
          <p:cNvPr id="5" name="Text Placeholder 4">
            <a:extLst>
              <a:ext uri="{FF2B5EF4-FFF2-40B4-BE49-F238E27FC236}">
                <a16:creationId xmlns:a16="http://schemas.microsoft.com/office/drawing/2014/main" id="{0985D3E6-EA9D-9DE8-6317-6DF86AEEDB42}"/>
              </a:ext>
            </a:extLst>
          </p:cNvPr>
          <p:cNvSpPr>
            <a:spLocks noGrp="1"/>
          </p:cNvSpPr>
          <p:nvPr>
            <p:ph type="body" sz="quarter" idx="20"/>
          </p:nvPr>
        </p:nvSpPr>
        <p:spPr>
          <a:xfrm>
            <a:off x="8339138" y="6538913"/>
            <a:ext cx="3243262" cy="182562"/>
          </a:xfrm>
        </p:spPr>
        <p:txBody>
          <a:bodyPr>
            <a:noAutofit/>
          </a:bodyPr>
          <a:lstStyle>
            <a:lvl1pPr marL="0" indent="0" algn="r">
              <a:buNone/>
              <a:defRPr sz="1000">
                <a:solidFill>
                  <a:schemeClr val="bg1">
                    <a:lumMod val="65000"/>
                  </a:schemeClr>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extLst>
      <p:ext uri="{BB962C8B-B14F-4D97-AF65-F5344CB8AC3E}">
        <p14:creationId xmlns:p14="http://schemas.microsoft.com/office/powerpoint/2010/main" val="30148219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noAutofit/>
          </a:bodyPr>
          <a:lstStyle/>
          <a:p>
            <a:r>
              <a:rPr lang="en-US" dirty="0"/>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t>3/27/2024</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3" name="Text Placeholder 2">
            <a:extLst>
              <a:ext uri="{FF2B5EF4-FFF2-40B4-BE49-F238E27FC236}">
                <a16:creationId xmlns:a16="http://schemas.microsoft.com/office/drawing/2014/main" id="{0ED2C780-6C1C-A81B-5B9E-735DFD6F43D1}"/>
              </a:ext>
            </a:extLst>
          </p:cNvPr>
          <p:cNvSpPr>
            <a:spLocks noGrp="1"/>
          </p:cNvSpPr>
          <p:nvPr>
            <p:ph type="body" idx="18"/>
          </p:nvPr>
        </p:nvSpPr>
        <p:spPr>
          <a:xfrm>
            <a:off x="4369902" y="2185522"/>
            <a:ext cx="3452196"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7" name="Text Placeholder 3">
            <a:extLst>
              <a:ext uri="{FF2B5EF4-FFF2-40B4-BE49-F238E27FC236}">
                <a16:creationId xmlns:a16="http://schemas.microsoft.com/office/drawing/2014/main" id="{F29AB7CE-949B-41D7-A673-06B30968CD01}"/>
              </a:ext>
            </a:extLst>
          </p:cNvPr>
          <p:cNvSpPr>
            <a:spLocks noGrp="1"/>
          </p:cNvSpPr>
          <p:nvPr>
            <p:ph type="body" sz="half" idx="19"/>
          </p:nvPr>
        </p:nvSpPr>
        <p:spPr>
          <a:xfrm>
            <a:off x="4369902" y="2797069"/>
            <a:ext cx="3452194" cy="830639"/>
          </a:xfrm>
        </p:spPr>
        <p:txBody>
          <a:bodyPr>
            <a:noAutofit/>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
        <p:nvSpPr>
          <p:cNvPr id="12" name="Text Placeholder 2">
            <a:extLst>
              <a:ext uri="{FF2B5EF4-FFF2-40B4-BE49-F238E27FC236}">
                <a16:creationId xmlns:a16="http://schemas.microsoft.com/office/drawing/2014/main" id="{AC6C789A-7FB2-432A-6019-3F62E5386F29}"/>
              </a:ext>
            </a:extLst>
          </p:cNvPr>
          <p:cNvSpPr>
            <a:spLocks noGrp="1"/>
          </p:cNvSpPr>
          <p:nvPr>
            <p:ph type="body" idx="21"/>
          </p:nvPr>
        </p:nvSpPr>
        <p:spPr>
          <a:xfrm>
            <a:off x="7987745" y="2185522"/>
            <a:ext cx="3452196"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13" name="Text Placeholder 3">
            <a:extLst>
              <a:ext uri="{FF2B5EF4-FFF2-40B4-BE49-F238E27FC236}">
                <a16:creationId xmlns:a16="http://schemas.microsoft.com/office/drawing/2014/main" id="{F672CBAF-4BDE-95E9-99A1-9EDDBDEF84DC}"/>
              </a:ext>
            </a:extLst>
          </p:cNvPr>
          <p:cNvSpPr>
            <a:spLocks noGrp="1"/>
          </p:cNvSpPr>
          <p:nvPr>
            <p:ph type="body" sz="half" idx="22"/>
          </p:nvPr>
        </p:nvSpPr>
        <p:spPr>
          <a:xfrm>
            <a:off x="7987745" y="2797069"/>
            <a:ext cx="3452194" cy="830639"/>
          </a:xfrm>
        </p:spPr>
        <p:txBody>
          <a:bodyPr>
            <a:noAutofit/>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
        <p:nvSpPr>
          <p:cNvPr id="17" name="Text Placeholder 2">
            <a:extLst>
              <a:ext uri="{FF2B5EF4-FFF2-40B4-BE49-F238E27FC236}">
                <a16:creationId xmlns:a16="http://schemas.microsoft.com/office/drawing/2014/main" id="{1F48CE7A-5E89-3480-B862-44BFAC429981}"/>
              </a:ext>
            </a:extLst>
          </p:cNvPr>
          <p:cNvSpPr>
            <a:spLocks noGrp="1"/>
          </p:cNvSpPr>
          <p:nvPr>
            <p:ph type="body" idx="24"/>
          </p:nvPr>
        </p:nvSpPr>
        <p:spPr>
          <a:xfrm>
            <a:off x="761997" y="2185521"/>
            <a:ext cx="3452196"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18" name="Text Placeholder 3">
            <a:extLst>
              <a:ext uri="{FF2B5EF4-FFF2-40B4-BE49-F238E27FC236}">
                <a16:creationId xmlns:a16="http://schemas.microsoft.com/office/drawing/2014/main" id="{78CF0CF5-EF6E-47A1-80D2-088122A0E64F}"/>
              </a:ext>
            </a:extLst>
          </p:cNvPr>
          <p:cNvSpPr>
            <a:spLocks noGrp="1"/>
          </p:cNvSpPr>
          <p:nvPr>
            <p:ph type="body" sz="half" idx="25"/>
          </p:nvPr>
        </p:nvSpPr>
        <p:spPr>
          <a:xfrm>
            <a:off x="761997" y="2797068"/>
            <a:ext cx="3452194" cy="830639"/>
          </a:xfrm>
        </p:spPr>
        <p:txBody>
          <a:bodyPr>
            <a:noAutofit/>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
        <p:nvSpPr>
          <p:cNvPr id="15" name="Picture Placeholder 14">
            <a:extLst>
              <a:ext uri="{FF2B5EF4-FFF2-40B4-BE49-F238E27FC236}">
                <a16:creationId xmlns:a16="http://schemas.microsoft.com/office/drawing/2014/main" id="{9EA2C811-2433-C4B8-E818-972740C49603}"/>
              </a:ext>
            </a:extLst>
          </p:cNvPr>
          <p:cNvSpPr>
            <a:spLocks noGrp="1"/>
          </p:cNvSpPr>
          <p:nvPr>
            <p:ph type="pic" sz="quarter" idx="26"/>
          </p:nvPr>
        </p:nvSpPr>
        <p:spPr>
          <a:xfrm>
            <a:off x="609600" y="5692875"/>
            <a:ext cx="10972800" cy="539496"/>
          </a:xfrm>
        </p:spPr>
        <p:txBody>
          <a:bodyPr/>
          <a:lstStyle/>
          <a:p>
            <a:endParaRPr lang="en-US"/>
          </a:p>
        </p:txBody>
      </p:sp>
    </p:spTree>
    <p:extLst>
      <p:ext uri="{BB962C8B-B14F-4D97-AF65-F5344CB8AC3E}">
        <p14:creationId xmlns:p14="http://schemas.microsoft.com/office/powerpoint/2010/main" val="35215433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Content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noAutofit/>
          </a:bodyPr>
          <a:lstStyle/>
          <a:p>
            <a:r>
              <a:rPr lang="en-US"/>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t>3/27/2024</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14" name="Text Placeholder 2">
            <a:extLst>
              <a:ext uri="{FF2B5EF4-FFF2-40B4-BE49-F238E27FC236}">
                <a16:creationId xmlns:a16="http://schemas.microsoft.com/office/drawing/2014/main" id="{121325FB-E0FE-AAA4-853C-618899B58156}"/>
              </a:ext>
            </a:extLst>
          </p:cNvPr>
          <p:cNvSpPr>
            <a:spLocks noGrp="1"/>
          </p:cNvSpPr>
          <p:nvPr>
            <p:ph type="body" idx="1"/>
          </p:nvPr>
        </p:nvSpPr>
        <p:spPr>
          <a:xfrm>
            <a:off x="960665" y="1611728"/>
            <a:ext cx="6922301" cy="562749"/>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3">
            <a:extLst>
              <a:ext uri="{FF2B5EF4-FFF2-40B4-BE49-F238E27FC236}">
                <a16:creationId xmlns:a16="http://schemas.microsoft.com/office/drawing/2014/main" id="{D2B210CD-96D1-D9FB-6DF0-62266CCB6FFD}"/>
              </a:ext>
            </a:extLst>
          </p:cNvPr>
          <p:cNvSpPr>
            <a:spLocks noGrp="1"/>
          </p:cNvSpPr>
          <p:nvPr>
            <p:ph type="body" sz="half" idx="2"/>
          </p:nvPr>
        </p:nvSpPr>
        <p:spPr>
          <a:xfrm>
            <a:off x="960665" y="2178669"/>
            <a:ext cx="6922300" cy="837012"/>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24" name="Picture Placeholder 23">
            <a:extLst>
              <a:ext uri="{FF2B5EF4-FFF2-40B4-BE49-F238E27FC236}">
                <a16:creationId xmlns:a16="http://schemas.microsoft.com/office/drawing/2014/main" id="{D9276F28-A527-C906-EE7C-5440E0C56B86}"/>
              </a:ext>
            </a:extLst>
          </p:cNvPr>
          <p:cNvSpPr>
            <a:spLocks noGrp="1"/>
          </p:cNvSpPr>
          <p:nvPr>
            <p:ph type="pic" sz="quarter" idx="17"/>
          </p:nvPr>
        </p:nvSpPr>
        <p:spPr>
          <a:xfrm>
            <a:off x="7931490" y="2031153"/>
            <a:ext cx="3650910" cy="3650910"/>
          </a:xfrm>
          <a:prstGeom prst="ellipse">
            <a:avLst/>
          </a:prstGeom>
        </p:spPr>
        <p:txBody>
          <a:bodyPr/>
          <a:lstStyle/>
          <a:p>
            <a:r>
              <a:rPr lang="en-US" dirty="0"/>
              <a:t>Click icon to add picture</a:t>
            </a:r>
          </a:p>
        </p:txBody>
      </p:sp>
      <p:sp>
        <p:nvSpPr>
          <p:cNvPr id="3" name="Text Placeholder 2">
            <a:extLst>
              <a:ext uri="{FF2B5EF4-FFF2-40B4-BE49-F238E27FC236}">
                <a16:creationId xmlns:a16="http://schemas.microsoft.com/office/drawing/2014/main" id="{0B92E382-FE6E-A17E-2B3A-9F3E4C7A7D21}"/>
              </a:ext>
            </a:extLst>
          </p:cNvPr>
          <p:cNvSpPr>
            <a:spLocks noGrp="1"/>
          </p:cNvSpPr>
          <p:nvPr>
            <p:ph type="body" idx="18"/>
          </p:nvPr>
        </p:nvSpPr>
        <p:spPr>
          <a:xfrm>
            <a:off x="1146198" y="3092460"/>
            <a:ext cx="6736768" cy="622646"/>
          </a:xfrm>
        </p:spPr>
        <p:txBody>
          <a:bodyPr anchor="b">
            <a:noAutofit/>
          </a:bodyPr>
          <a:lstStyle>
            <a:lvl1pPr marL="0" indent="0">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7" name="Text Placeholder 3">
            <a:extLst>
              <a:ext uri="{FF2B5EF4-FFF2-40B4-BE49-F238E27FC236}">
                <a16:creationId xmlns:a16="http://schemas.microsoft.com/office/drawing/2014/main" id="{618A7E81-D817-3ABE-B656-52FF60EF0205}"/>
              </a:ext>
            </a:extLst>
          </p:cNvPr>
          <p:cNvSpPr>
            <a:spLocks noGrp="1"/>
          </p:cNvSpPr>
          <p:nvPr>
            <p:ph type="body" sz="half" idx="19"/>
          </p:nvPr>
        </p:nvSpPr>
        <p:spPr>
          <a:xfrm>
            <a:off x="1146197" y="3689968"/>
            <a:ext cx="6736767" cy="926101"/>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8" name="Text Placeholder 2">
            <a:extLst>
              <a:ext uri="{FF2B5EF4-FFF2-40B4-BE49-F238E27FC236}">
                <a16:creationId xmlns:a16="http://schemas.microsoft.com/office/drawing/2014/main" id="{E8347DD8-16D7-B434-07E6-BD26F45B6DEE}"/>
              </a:ext>
            </a:extLst>
          </p:cNvPr>
          <p:cNvSpPr>
            <a:spLocks noGrp="1"/>
          </p:cNvSpPr>
          <p:nvPr>
            <p:ph type="body" idx="20"/>
          </p:nvPr>
        </p:nvSpPr>
        <p:spPr>
          <a:xfrm>
            <a:off x="1378113" y="4763061"/>
            <a:ext cx="6504852" cy="581992"/>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Text Placeholder 3">
            <a:extLst>
              <a:ext uri="{FF2B5EF4-FFF2-40B4-BE49-F238E27FC236}">
                <a16:creationId xmlns:a16="http://schemas.microsoft.com/office/drawing/2014/main" id="{C7114E8C-EF4A-11ED-19FB-2D8B5FEC3A69}"/>
              </a:ext>
            </a:extLst>
          </p:cNvPr>
          <p:cNvSpPr>
            <a:spLocks noGrp="1"/>
          </p:cNvSpPr>
          <p:nvPr>
            <p:ph type="body" sz="half" idx="21"/>
          </p:nvPr>
        </p:nvSpPr>
        <p:spPr>
          <a:xfrm>
            <a:off x="1378112" y="5380382"/>
            <a:ext cx="6504851" cy="865633"/>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6" name="Text Placeholder 4">
            <a:extLst>
              <a:ext uri="{FF2B5EF4-FFF2-40B4-BE49-F238E27FC236}">
                <a16:creationId xmlns:a16="http://schemas.microsoft.com/office/drawing/2014/main" id="{231F54DF-E984-A005-B56B-B62147C13B6C}"/>
              </a:ext>
            </a:extLst>
          </p:cNvPr>
          <p:cNvSpPr>
            <a:spLocks noGrp="1"/>
          </p:cNvSpPr>
          <p:nvPr>
            <p:ph type="body" sz="quarter" idx="22"/>
          </p:nvPr>
        </p:nvSpPr>
        <p:spPr>
          <a:xfrm>
            <a:off x="8339138" y="6538913"/>
            <a:ext cx="3243262" cy="182562"/>
          </a:xfrm>
        </p:spPr>
        <p:txBody>
          <a:bodyPr>
            <a:noAutofit/>
          </a:bodyPr>
          <a:lstStyle>
            <a:lvl1pPr marL="0" indent="0" algn="r">
              <a:buNone/>
              <a:defRPr sz="1000">
                <a:solidFill>
                  <a:schemeClr val="bg1">
                    <a:lumMod val="65000"/>
                  </a:schemeClr>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extLst>
      <p:ext uri="{BB962C8B-B14F-4D97-AF65-F5344CB8AC3E}">
        <p14:creationId xmlns:p14="http://schemas.microsoft.com/office/powerpoint/2010/main" val="5071602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Content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noAutofit/>
          </a:bodyPr>
          <a:lstStyle/>
          <a:p>
            <a:r>
              <a:rPr lang="en-US" dirty="0"/>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t>3/27/2024</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14" name="Text Placeholder 2">
            <a:extLst>
              <a:ext uri="{FF2B5EF4-FFF2-40B4-BE49-F238E27FC236}">
                <a16:creationId xmlns:a16="http://schemas.microsoft.com/office/drawing/2014/main" id="{121325FB-E0FE-AAA4-853C-618899B58156}"/>
              </a:ext>
            </a:extLst>
          </p:cNvPr>
          <p:cNvSpPr>
            <a:spLocks noGrp="1"/>
          </p:cNvSpPr>
          <p:nvPr>
            <p:ph type="body" idx="1"/>
          </p:nvPr>
        </p:nvSpPr>
        <p:spPr>
          <a:xfrm>
            <a:off x="962439" y="1925949"/>
            <a:ext cx="5157787"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3">
            <a:extLst>
              <a:ext uri="{FF2B5EF4-FFF2-40B4-BE49-F238E27FC236}">
                <a16:creationId xmlns:a16="http://schemas.microsoft.com/office/drawing/2014/main" id="{D2B210CD-96D1-D9FB-6DF0-62266CCB6FFD}"/>
              </a:ext>
            </a:extLst>
          </p:cNvPr>
          <p:cNvSpPr>
            <a:spLocks noGrp="1"/>
          </p:cNvSpPr>
          <p:nvPr>
            <p:ph type="body" sz="half" idx="2"/>
          </p:nvPr>
        </p:nvSpPr>
        <p:spPr>
          <a:xfrm>
            <a:off x="962439" y="2537496"/>
            <a:ext cx="5157786" cy="883256"/>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3" name="Text Placeholder 2">
            <a:extLst>
              <a:ext uri="{FF2B5EF4-FFF2-40B4-BE49-F238E27FC236}">
                <a16:creationId xmlns:a16="http://schemas.microsoft.com/office/drawing/2014/main" id="{0B92E382-FE6E-A17E-2B3A-9F3E4C7A7D21}"/>
              </a:ext>
            </a:extLst>
          </p:cNvPr>
          <p:cNvSpPr>
            <a:spLocks noGrp="1"/>
          </p:cNvSpPr>
          <p:nvPr>
            <p:ph type="body" idx="18"/>
          </p:nvPr>
        </p:nvSpPr>
        <p:spPr>
          <a:xfrm>
            <a:off x="6426387" y="1925949"/>
            <a:ext cx="5157787"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7" name="Text Placeholder 3">
            <a:extLst>
              <a:ext uri="{FF2B5EF4-FFF2-40B4-BE49-F238E27FC236}">
                <a16:creationId xmlns:a16="http://schemas.microsoft.com/office/drawing/2014/main" id="{618A7E81-D817-3ABE-B656-52FF60EF0205}"/>
              </a:ext>
            </a:extLst>
          </p:cNvPr>
          <p:cNvSpPr>
            <a:spLocks noGrp="1"/>
          </p:cNvSpPr>
          <p:nvPr>
            <p:ph type="body" sz="half" idx="19"/>
          </p:nvPr>
        </p:nvSpPr>
        <p:spPr>
          <a:xfrm>
            <a:off x="6426387" y="2537496"/>
            <a:ext cx="5157786" cy="883256"/>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8" name="Text Placeholder 2">
            <a:extLst>
              <a:ext uri="{FF2B5EF4-FFF2-40B4-BE49-F238E27FC236}">
                <a16:creationId xmlns:a16="http://schemas.microsoft.com/office/drawing/2014/main" id="{E8347DD8-16D7-B434-07E6-BD26F45B6DEE}"/>
              </a:ext>
            </a:extLst>
          </p:cNvPr>
          <p:cNvSpPr>
            <a:spLocks noGrp="1"/>
          </p:cNvSpPr>
          <p:nvPr>
            <p:ph type="body" idx="20"/>
          </p:nvPr>
        </p:nvSpPr>
        <p:spPr>
          <a:xfrm>
            <a:off x="960665" y="3752680"/>
            <a:ext cx="5157787"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Text Placeholder 3">
            <a:extLst>
              <a:ext uri="{FF2B5EF4-FFF2-40B4-BE49-F238E27FC236}">
                <a16:creationId xmlns:a16="http://schemas.microsoft.com/office/drawing/2014/main" id="{C7114E8C-EF4A-11ED-19FB-2D8B5FEC3A69}"/>
              </a:ext>
            </a:extLst>
          </p:cNvPr>
          <p:cNvSpPr>
            <a:spLocks noGrp="1"/>
          </p:cNvSpPr>
          <p:nvPr>
            <p:ph type="body" sz="half" idx="21"/>
          </p:nvPr>
        </p:nvSpPr>
        <p:spPr>
          <a:xfrm>
            <a:off x="960665" y="4364227"/>
            <a:ext cx="5157786" cy="883256"/>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2" name="Picture Placeholder 11">
            <a:extLst>
              <a:ext uri="{FF2B5EF4-FFF2-40B4-BE49-F238E27FC236}">
                <a16:creationId xmlns:a16="http://schemas.microsoft.com/office/drawing/2014/main" id="{61C98F61-9164-7CDA-F0A4-B90327F23F7A}"/>
              </a:ext>
            </a:extLst>
          </p:cNvPr>
          <p:cNvSpPr>
            <a:spLocks noGrp="1"/>
          </p:cNvSpPr>
          <p:nvPr>
            <p:ph type="pic" sz="quarter" idx="22"/>
          </p:nvPr>
        </p:nvSpPr>
        <p:spPr>
          <a:xfrm>
            <a:off x="6426200" y="3752850"/>
            <a:ext cx="5156200" cy="2457450"/>
          </a:xfrm>
        </p:spPr>
        <p:txBody>
          <a:bodyPr/>
          <a:lstStyle/>
          <a:p>
            <a:endParaRPr lang="en-US"/>
          </a:p>
        </p:txBody>
      </p:sp>
    </p:spTree>
    <p:extLst>
      <p:ext uri="{BB962C8B-B14F-4D97-AF65-F5344CB8AC3E}">
        <p14:creationId xmlns:p14="http://schemas.microsoft.com/office/powerpoint/2010/main" val="1590724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7_Conclus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7362553" cy="1230485"/>
          </a:xfrm>
          <a:prstGeom prst="rect">
            <a:avLst/>
          </a:prstGeom>
        </p:spPr>
        <p:txBody>
          <a:bodyPr>
            <a:noAutofit/>
          </a:bodyPr>
          <a:lstStyle/>
          <a:p>
            <a:r>
              <a:rPr lang="en-US"/>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t>3/27/2024</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14" name="Text Placeholder 2">
            <a:extLst>
              <a:ext uri="{FF2B5EF4-FFF2-40B4-BE49-F238E27FC236}">
                <a16:creationId xmlns:a16="http://schemas.microsoft.com/office/drawing/2014/main" id="{121325FB-E0FE-AAA4-853C-618899B58156}"/>
              </a:ext>
            </a:extLst>
          </p:cNvPr>
          <p:cNvSpPr>
            <a:spLocks noGrp="1"/>
          </p:cNvSpPr>
          <p:nvPr>
            <p:ph type="body" idx="1"/>
          </p:nvPr>
        </p:nvSpPr>
        <p:spPr>
          <a:xfrm>
            <a:off x="960665" y="1925949"/>
            <a:ext cx="3259182"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3">
            <a:extLst>
              <a:ext uri="{FF2B5EF4-FFF2-40B4-BE49-F238E27FC236}">
                <a16:creationId xmlns:a16="http://schemas.microsoft.com/office/drawing/2014/main" id="{D2B210CD-96D1-D9FB-6DF0-62266CCB6FFD}"/>
              </a:ext>
            </a:extLst>
          </p:cNvPr>
          <p:cNvSpPr>
            <a:spLocks noGrp="1"/>
          </p:cNvSpPr>
          <p:nvPr>
            <p:ph type="body" sz="half" idx="2"/>
          </p:nvPr>
        </p:nvSpPr>
        <p:spPr>
          <a:xfrm>
            <a:off x="960665" y="2537496"/>
            <a:ext cx="3259180" cy="1215184"/>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3" name="Text Placeholder 2">
            <a:extLst>
              <a:ext uri="{FF2B5EF4-FFF2-40B4-BE49-F238E27FC236}">
                <a16:creationId xmlns:a16="http://schemas.microsoft.com/office/drawing/2014/main" id="{0B92E382-FE6E-A17E-2B3A-9F3E4C7A7D21}"/>
              </a:ext>
            </a:extLst>
          </p:cNvPr>
          <p:cNvSpPr>
            <a:spLocks noGrp="1"/>
          </p:cNvSpPr>
          <p:nvPr>
            <p:ph type="body" idx="18"/>
          </p:nvPr>
        </p:nvSpPr>
        <p:spPr>
          <a:xfrm>
            <a:off x="4712973" y="1925949"/>
            <a:ext cx="3259182"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7" name="Text Placeholder 3">
            <a:extLst>
              <a:ext uri="{FF2B5EF4-FFF2-40B4-BE49-F238E27FC236}">
                <a16:creationId xmlns:a16="http://schemas.microsoft.com/office/drawing/2014/main" id="{618A7E81-D817-3ABE-B656-52FF60EF0205}"/>
              </a:ext>
            </a:extLst>
          </p:cNvPr>
          <p:cNvSpPr>
            <a:spLocks noGrp="1"/>
          </p:cNvSpPr>
          <p:nvPr>
            <p:ph type="body" sz="half" idx="19"/>
          </p:nvPr>
        </p:nvSpPr>
        <p:spPr>
          <a:xfrm>
            <a:off x="4712973" y="2537495"/>
            <a:ext cx="3259180" cy="1197477"/>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8" name="Text Placeholder 2">
            <a:extLst>
              <a:ext uri="{FF2B5EF4-FFF2-40B4-BE49-F238E27FC236}">
                <a16:creationId xmlns:a16="http://schemas.microsoft.com/office/drawing/2014/main" id="{E8347DD8-16D7-B434-07E6-BD26F45B6DEE}"/>
              </a:ext>
            </a:extLst>
          </p:cNvPr>
          <p:cNvSpPr>
            <a:spLocks noGrp="1"/>
          </p:cNvSpPr>
          <p:nvPr>
            <p:ph type="body" idx="20"/>
          </p:nvPr>
        </p:nvSpPr>
        <p:spPr>
          <a:xfrm>
            <a:off x="960665" y="3752680"/>
            <a:ext cx="7011488"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Text Placeholder 3">
            <a:extLst>
              <a:ext uri="{FF2B5EF4-FFF2-40B4-BE49-F238E27FC236}">
                <a16:creationId xmlns:a16="http://schemas.microsoft.com/office/drawing/2014/main" id="{C7114E8C-EF4A-11ED-19FB-2D8B5FEC3A69}"/>
              </a:ext>
            </a:extLst>
          </p:cNvPr>
          <p:cNvSpPr>
            <a:spLocks noGrp="1"/>
          </p:cNvSpPr>
          <p:nvPr>
            <p:ph type="body" sz="half" idx="21"/>
          </p:nvPr>
        </p:nvSpPr>
        <p:spPr>
          <a:xfrm>
            <a:off x="960665" y="4364227"/>
            <a:ext cx="7011488" cy="883256"/>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2" name="Picture Placeholder 11">
            <a:extLst>
              <a:ext uri="{FF2B5EF4-FFF2-40B4-BE49-F238E27FC236}">
                <a16:creationId xmlns:a16="http://schemas.microsoft.com/office/drawing/2014/main" id="{BBB6EDE2-F53E-7B97-FF80-7764EECA4CCF}"/>
              </a:ext>
            </a:extLst>
          </p:cNvPr>
          <p:cNvSpPr>
            <a:spLocks noGrp="1"/>
          </p:cNvSpPr>
          <p:nvPr>
            <p:ph type="pic" sz="quarter" idx="22"/>
          </p:nvPr>
        </p:nvSpPr>
        <p:spPr>
          <a:xfrm>
            <a:off x="8485188" y="0"/>
            <a:ext cx="3706812" cy="6858000"/>
          </a:xfrm>
        </p:spPr>
        <p:txBody>
          <a:bodyPr/>
          <a:lstStyle/>
          <a:p>
            <a:endParaRPr lang="en-US"/>
          </a:p>
        </p:txBody>
      </p:sp>
    </p:spTree>
    <p:extLst>
      <p:ext uri="{BB962C8B-B14F-4D97-AF65-F5344CB8AC3E}">
        <p14:creationId xmlns:p14="http://schemas.microsoft.com/office/powerpoint/2010/main" val="7266216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681E5-DE3E-1E52-3179-344AB5B2A570}"/>
              </a:ext>
            </a:extLst>
          </p:cNvPr>
          <p:cNvSpPr>
            <a:spLocks noGrp="1"/>
          </p:cNvSpPr>
          <p:nvPr>
            <p:ph type="title"/>
          </p:nvPr>
        </p:nvSpPr>
        <p:spPr>
          <a:xfrm>
            <a:off x="609600" y="363537"/>
            <a:ext cx="10972800" cy="1230485"/>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689A41B8-CF99-8A7C-E16D-CFEF1E099C4C}"/>
              </a:ext>
            </a:extLst>
          </p:cNvPr>
          <p:cNvSpPr>
            <a:spLocks noGrp="1"/>
          </p:cNvSpPr>
          <p:nvPr>
            <p:ph type="dt" sz="half" idx="10"/>
          </p:nvPr>
        </p:nvSpPr>
        <p:spPr/>
        <p:txBody>
          <a:bodyPr/>
          <a:lstStyle/>
          <a:p>
            <a:fld id="{AA8A0EC6-5648-844A-8827-911B00959032}" type="datetimeFigureOut">
              <a:rPr lang="en-US" smtClean="0"/>
              <a:t>3/27/2024</a:t>
            </a:fld>
            <a:endParaRPr lang="en-US"/>
          </a:p>
        </p:txBody>
      </p:sp>
      <p:sp>
        <p:nvSpPr>
          <p:cNvPr id="4" name="Footer Placeholder 3">
            <a:extLst>
              <a:ext uri="{FF2B5EF4-FFF2-40B4-BE49-F238E27FC236}">
                <a16:creationId xmlns:a16="http://schemas.microsoft.com/office/drawing/2014/main" id="{F9989524-6BA7-0F2E-1749-175C6928696B}"/>
              </a:ext>
            </a:extLst>
          </p:cNvPr>
          <p:cNvSpPr>
            <a:spLocks noGrp="1"/>
          </p:cNvSpPr>
          <p:nvPr>
            <p:ph type="ftr" sz="quarter" idx="11"/>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21865740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E6759F-66EA-8EE3-A2F4-F15BA2F9B5C8}"/>
              </a:ext>
            </a:extLst>
          </p:cNvPr>
          <p:cNvSpPr>
            <a:spLocks noGrp="1"/>
          </p:cNvSpPr>
          <p:nvPr>
            <p:ph type="dt" sz="half" idx="10"/>
          </p:nvPr>
        </p:nvSpPr>
        <p:spPr/>
        <p:txBody>
          <a:bodyPr/>
          <a:lstStyle/>
          <a:p>
            <a:fld id="{AA8A0EC6-5648-844A-8827-911B00959032}" type="datetimeFigureOut">
              <a:rPr lang="en-US" smtClean="0"/>
              <a:t>3/27/2024</a:t>
            </a:fld>
            <a:endParaRPr lang="en-US"/>
          </a:p>
        </p:txBody>
      </p:sp>
      <p:sp>
        <p:nvSpPr>
          <p:cNvPr id="3" name="Footer Placeholder 2">
            <a:extLst>
              <a:ext uri="{FF2B5EF4-FFF2-40B4-BE49-F238E27FC236}">
                <a16:creationId xmlns:a16="http://schemas.microsoft.com/office/drawing/2014/main" id="{46548357-3F2C-483C-C0FC-FD9FB673CEB7}"/>
              </a:ext>
            </a:extLst>
          </p:cNvPr>
          <p:cNvSpPr>
            <a:spLocks noGrp="1"/>
          </p:cNvSpPr>
          <p:nvPr>
            <p:ph type="ftr" sz="quarter" idx="11"/>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3058030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323935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A4A77-C0EC-E90C-087A-E71757299BE7}"/>
              </a:ext>
            </a:extLst>
          </p:cNvPr>
          <p:cNvSpPr>
            <a:spLocks noGrp="1"/>
          </p:cNvSpPr>
          <p:nvPr>
            <p:ph type="ctrTitle"/>
          </p:nvPr>
        </p:nvSpPr>
        <p:spPr>
          <a:xfrm>
            <a:off x="609600" y="3926541"/>
            <a:ext cx="10972800" cy="1663044"/>
          </a:xfrm>
          <a:prstGeom prst="rect">
            <a:avLst/>
          </a:prstGeom>
        </p:spPr>
        <p:txBody>
          <a:bodyPr anchor="b"/>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C65AB453-76B0-1DBA-9EE3-645CA98047EC}"/>
              </a:ext>
            </a:extLst>
          </p:cNvPr>
          <p:cNvSpPr>
            <a:spLocks noGrp="1"/>
          </p:cNvSpPr>
          <p:nvPr>
            <p:ph type="subTitle" idx="1"/>
          </p:nvPr>
        </p:nvSpPr>
        <p:spPr>
          <a:xfrm>
            <a:off x="609600" y="5735636"/>
            <a:ext cx="10972800" cy="474663"/>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ru-RU" dirty="0"/>
          </a:p>
        </p:txBody>
      </p:sp>
      <p:sp>
        <p:nvSpPr>
          <p:cNvPr id="4" name="Date Placeholder 3">
            <a:extLst>
              <a:ext uri="{FF2B5EF4-FFF2-40B4-BE49-F238E27FC236}">
                <a16:creationId xmlns:a16="http://schemas.microsoft.com/office/drawing/2014/main" id="{F6729D4B-20DA-C5A9-370C-5C556DC7C209}"/>
              </a:ext>
            </a:extLst>
          </p:cNvPr>
          <p:cNvSpPr>
            <a:spLocks noGrp="1"/>
          </p:cNvSpPr>
          <p:nvPr>
            <p:ph type="dt" sz="half" idx="10"/>
          </p:nvPr>
        </p:nvSpPr>
        <p:spPr/>
        <p:txBody>
          <a:bodyPr/>
          <a:lstStyle/>
          <a:p>
            <a:fld id="{AA8A0EC6-5648-844A-8827-911B00959032}" type="datetimeFigureOut">
              <a:rPr lang="en-US" smtClean="0"/>
              <a:t>3/27/2024</a:t>
            </a:fld>
            <a:endParaRPr lang="en-US"/>
          </a:p>
        </p:txBody>
      </p:sp>
      <p:sp>
        <p:nvSpPr>
          <p:cNvPr id="5" name="Footer Placeholder 4">
            <a:extLst>
              <a:ext uri="{FF2B5EF4-FFF2-40B4-BE49-F238E27FC236}">
                <a16:creationId xmlns:a16="http://schemas.microsoft.com/office/drawing/2014/main" id="{ACC23F1A-779F-4295-3160-E943DBC0453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Picture Placeholder 8">
            <a:extLst>
              <a:ext uri="{FF2B5EF4-FFF2-40B4-BE49-F238E27FC236}">
                <a16:creationId xmlns:a16="http://schemas.microsoft.com/office/drawing/2014/main" id="{0849934F-55C5-A548-E041-1CB8C42DF0E6}"/>
              </a:ext>
            </a:extLst>
          </p:cNvPr>
          <p:cNvSpPr>
            <a:spLocks noGrp="1"/>
          </p:cNvSpPr>
          <p:nvPr>
            <p:ph type="pic" sz="quarter" idx="13"/>
          </p:nvPr>
        </p:nvSpPr>
        <p:spPr>
          <a:xfrm>
            <a:off x="0" y="0"/>
            <a:ext cx="12192000" cy="3926541"/>
          </a:xfrm>
        </p:spPr>
        <p:txBody>
          <a:bodyPr/>
          <a:lstStyle/>
          <a:p>
            <a:r>
              <a:rPr lang="en-US" dirty="0"/>
              <a:t>Click icon to add picture</a:t>
            </a:r>
          </a:p>
        </p:txBody>
      </p:sp>
    </p:spTree>
    <p:extLst>
      <p:ext uri="{BB962C8B-B14F-4D97-AF65-F5344CB8AC3E}">
        <p14:creationId xmlns:p14="http://schemas.microsoft.com/office/powerpoint/2010/main" val="3503092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210277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3/27/2024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790715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3/27/2024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762705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3/27/2024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488986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30709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35746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66367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3/27/2024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423777111"/>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8357E25-C674-3745-6594-912F15B9826E}"/>
              </a:ext>
            </a:extLst>
          </p:cNvPr>
          <p:cNvSpPr>
            <a:spLocks noGrp="1"/>
          </p:cNvSpPr>
          <p:nvPr>
            <p:ph type="body" idx="1"/>
          </p:nvPr>
        </p:nvSpPr>
        <p:spPr>
          <a:xfrm>
            <a:off x="952500" y="1847056"/>
            <a:ext cx="106299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FF64DF9-DAEC-F283-848F-16438F855A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8A0EC6-5648-844A-8827-911B00959032}" type="datetimeFigureOut">
              <a:rPr lang="en-US" smtClean="0"/>
              <a:t>3/27/2024</a:t>
            </a:fld>
            <a:endParaRPr lang="en-US"/>
          </a:p>
        </p:txBody>
      </p:sp>
      <p:sp>
        <p:nvSpPr>
          <p:cNvPr id="10" name="Title Placeholder 9">
            <a:extLst>
              <a:ext uri="{FF2B5EF4-FFF2-40B4-BE49-F238E27FC236}">
                <a16:creationId xmlns:a16="http://schemas.microsoft.com/office/drawing/2014/main" id="{2390A06B-2D1F-A145-446B-BF268052479A}"/>
              </a:ext>
            </a:extLst>
          </p:cNvPr>
          <p:cNvSpPr>
            <a:spLocks noGrp="1"/>
          </p:cNvSpPr>
          <p:nvPr>
            <p:ph type="title"/>
          </p:nvPr>
        </p:nvSpPr>
        <p:spPr>
          <a:xfrm>
            <a:off x="952500" y="363537"/>
            <a:ext cx="10629900" cy="1236663"/>
          </a:xfrm>
          <a:prstGeom prst="rect">
            <a:avLst/>
          </a:prstGeom>
        </p:spPr>
        <p:txBody>
          <a:bodyPr vert="horz" lIns="91440" tIns="45720" rIns="91440" bIns="45720" rtlCol="0" anchor="ctr">
            <a:normAutofit/>
          </a:bodyPr>
          <a:lstStyle/>
          <a:p>
            <a:r>
              <a:rPr lang="en-US" dirty="0"/>
              <a:t>Click to edit Master title style</a:t>
            </a:r>
          </a:p>
        </p:txBody>
      </p:sp>
      <p:sp>
        <p:nvSpPr>
          <p:cNvPr id="13" name="Footer Placeholder 12">
            <a:extLst>
              <a:ext uri="{FF2B5EF4-FFF2-40B4-BE49-F238E27FC236}">
                <a16:creationId xmlns:a16="http://schemas.microsoft.com/office/drawing/2014/main" id="{2D227A9A-BF27-C878-C29C-004A9358CE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110713954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5" r:id="rId3"/>
    <p:sldLayoutId id="2147483666" r:id="rId4"/>
    <p:sldLayoutId id="2147483667" r:id="rId5"/>
    <p:sldLayoutId id="2147483668" r:id="rId6"/>
    <p:sldLayoutId id="2147483669" r:id="rId7"/>
    <p:sldLayoutId id="2147483670" r:id="rId8"/>
    <p:sldLayoutId id="2147483660" r:id="rId9"/>
  </p:sldLayoutIdLst>
  <p:txStyles>
    <p:titleStyle>
      <a:lvl1pPr algn="l" defTabSz="914400" rtl="0" eaLnBrk="1" latinLnBrk="0" hangingPunct="1">
        <a:lnSpc>
          <a:spcPct val="90000"/>
        </a:lnSpc>
        <a:spcBef>
          <a:spcPct val="0"/>
        </a:spcBef>
        <a:buNone/>
        <a:defRPr sz="4400" kern="1200">
          <a:solidFill>
            <a:schemeClr val="tx1">
              <a:lumMod val="75000"/>
              <a:lumOff val="25000"/>
            </a:schemeClr>
          </a:solidFill>
          <a:latin typeface="+mn-lt"/>
          <a:ea typeface="+mj-ea"/>
          <a:cs typeface="MV Boli" panose="02000500030200090000"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
          <p15:clr>
            <a:srgbClr val="F26B43"/>
          </p15:clr>
        </p15:guide>
        <p15:guide id="2" pos="384">
          <p15:clr>
            <a:srgbClr val="F26B43"/>
          </p15:clr>
        </p15:guide>
        <p15:guide id="3" pos="600">
          <p15:clr>
            <a:srgbClr val="F26B43"/>
          </p15:clr>
        </p15:guide>
        <p15:guide id="4" pos="7296">
          <p15:clr>
            <a:srgbClr val="F26B43"/>
          </p15:clr>
        </p15:guide>
        <p15:guide id="5" orient="horz" pos="3912">
          <p15:clr>
            <a:srgbClr val="F26B43"/>
          </p15:clr>
        </p15:guide>
        <p15:guide id="6" orient="horz" pos="100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Electronic components on a white background">
            <a:extLst>
              <a:ext uri="{FF2B5EF4-FFF2-40B4-BE49-F238E27FC236}">
                <a16:creationId xmlns:a16="http://schemas.microsoft.com/office/drawing/2014/main" id="{B62AA30A-46F1-4877-0770-15FBD6B4CEAB}"/>
              </a:ext>
            </a:extLst>
          </p:cNvPr>
          <p:cNvPicPr>
            <a:picLocks noChangeAspect="1"/>
          </p:cNvPicPr>
          <p:nvPr/>
        </p:nvPicPr>
        <p:blipFill rotWithShape="1">
          <a:blip r:embed="rId2"/>
          <a:srcRect l="23298" b="9091"/>
          <a:stretch/>
        </p:blipFill>
        <p:spPr>
          <a:xfrm>
            <a:off x="3523488" y="10"/>
            <a:ext cx="8668512" cy="6857990"/>
          </a:xfrm>
          <a:prstGeom prst="rect">
            <a:avLst/>
          </a:prstGeom>
        </p:spPr>
      </p:pic>
      <p:sp>
        <p:nvSpPr>
          <p:cNvPr id="12" name="Rectangle 11">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D83274-9402-7ECE-500D-E65BE571F206}"/>
              </a:ext>
            </a:extLst>
          </p:cNvPr>
          <p:cNvSpPr>
            <a:spLocks noGrp="1"/>
          </p:cNvSpPr>
          <p:nvPr>
            <p:ph type="title"/>
          </p:nvPr>
        </p:nvSpPr>
        <p:spPr>
          <a:xfrm>
            <a:off x="477981" y="1122363"/>
            <a:ext cx="7724502" cy="5294190"/>
          </a:xfrm>
        </p:spPr>
        <p:txBody>
          <a:bodyPr vert="horz" lIns="91440" tIns="45720" rIns="91440" bIns="45720" rtlCol="0" anchor="b">
            <a:normAutofit fontScale="90000"/>
          </a:bodyPr>
          <a:lstStyle/>
          <a:p>
            <a:r>
              <a:rPr lang="en-US" sz="8000">
                <a:ea typeface="Calibri Light"/>
                <a:cs typeface="Calibri Light"/>
              </a:rPr>
              <a:t>DEV SANSKRITI VISHWAVIDYALAYA</a:t>
            </a:r>
            <a:br>
              <a:rPr lang="en-US" sz="8000">
                <a:ea typeface="Calibri Light"/>
                <a:cs typeface="Calibri Light"/>
              </a:rPr>
            </a:br>
            <a:br>
              <a:rPr lang="en-US" sz="3000"/>
            </a:br>
            <a:br>
              <a:rPr lang="en-US" sz="3000"/>
            </a:br>
            <a:br>
              <a:rPr lang="en-US" sz="3000"/>
            </a:br>
            <a:r>
              <a:rPr lang="en-US" sz="3000" i="1"/>
              <a:t>      </a:t>
            </a:r>
            <a:br>
              <a:rPr lang="en-US" sz="3000"/>
            </a:br>
            <a:br>
              <a:rPr lang="en-US" sz="3000"/>
            </a:br>
            <a:endParaRPr lang="en-US" sz="3000"/>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38192BF2-4267-39B1-EF2F-6EA5496E51E6}"/>
              </a:ext>
            </a:extLst>
          </p:cNvPr>
          <p:cNvSpPr txBox="1"/>
          <p:nvPr/>
        </p:nvSpPr>
        <p:spPr>
          <a:xfrm>
            <a:off x="3287486" y="4811486"/>
            <a:ext cx="360317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en-US" dirty="0">
                <a:ea typeface="Calibri"/>
                <a:cs typeface="Calibri"/>
              </a:rPr>
              <a:t>INTRODUCTION  TO </a:t>
            </a:r>
          </a:p>
          <a:p>
            <a:pPr marL="285750" indent="-285750">
              <a:buFont typeface="Calibri"/>
              <a:buChar char="-"/>
            </a:pPr>
            <a:r>
              <a:rPr lang="en-US" dirty="0">
                <a:ea typeface="Calibri"/>
                <a:cs typeface="Calibri"/>
              </a:rPr>
              <a:t>E COMMERCE </a:t>
            </a:r>
            <a:endParaRPr lang="en-US">
              <a:cs typeface="Calibri"/>
            </a:endParaRPr>
          </a:p>
          <a:p>
            <a:r>
              <a:rPr lang="en-US" dirty="0">
                <a:ea typeface="Calibri"/>
                <a:cs typeface="Calibri"/>
              </a:rPr>
              <a:t>     PRANAV AADITYA </a:t>
            </a:r>
          </a:p>
          <a:p>
            <a:pPr marL="285750" indent="-285750">
              <a:buFont typeface="Calibri"/>
              <a:buChar char="-"/>
            </a:pPr>
            <a:endParaRPr lang="en-US">
              <a:ea typeface="Calibri"/>
              <a:cs typeface="Calibri"/>
            </a:endParaRPr>
          </a:p>
        </p:txBody>
      </p:sp>
    </p:spTree>
    <p:extLst>
      <p:ext uri="{BB962C8B-B14F-4D97-AF65-F5344CB8AC3E}">
        <p14:creationId xmlns:p14="http://schemas.microsoft.com/office/powerpoint/2010/main" val="2077478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14C2221-2B8C-494D-9442-F812DF4E8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484BFB-5B9A-EBA0-2838-3C1C7C604CA1}"/>
              </a:ext>
            </a:extLst>
          </p:cNvPr>
          <p:cNvSpPr>
            <a:spLocks noGrp="1"/>
          </p:cNvSpPr>
          <p:nvPr>
            <p:ph type="title"/>
          </p:nvPr>
        </p:nvSpPr>
        <p:spPr>
          <a:xfrm>
            <a:off x="685800" y="2458017"/>
            <a:ext cx="3143250" cy="2601119"/>
          </a:xfrm>
        </p:spPr>
        <p:txBody>
          <a:bodyPr anchor="t">
            <a:normAutofit/>
          </a:bodyPr>
          <a:lstStyle/>
          <a:p>
            <a:pPr algn="ctr"/>
            <a:r>
              <a:rPr lang="en-US" sz="3700" b="1"/>
              <a:t>Relationship between buyer and seller in e-commerce</a:t>
            </a:r>
            <a:endParaRPr lang="en-US" sz="3700">
              <a:cs typeface="Calibri Light"/>
            </a:endParaRPr>
          </a:p>
          <a:p>
            <a:pPr algn="ctr"/>
            <a:endParaRPr lang="en-US" sz="3700">
              <a:cs typeface="Calibri Light"/>
            </a:endParaRPr>
          </a:p>
        </p:txBody>
      </p:sp>
      <p:pic>
        <p:nvPicPr>
          <p:cNvPr id="7" name="Graphic 6" descr="Share With Person">
            <a:extLst>
              <a:ext uri="{FF2B5EF4-FFF2-40B4-BE49-F238E27FC236}">
                <a16:creationId xmlns:a16="http://schemas.microsoft.com/office/drawing/2014/main" id="{871230E1-D2C0-9810-FEA9-9331D752658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09057" y="1166927"/>
            <a:ext cx="914400" cy="914400"/>
          </a:xfrm>
          <a:prstGeom prst="rect">
            <a:avLst/>
          </a:prstGeom>
        </p:spPr>
      </p:pic>
      <p:sp>
        <p:nvSpPr>
          <p:cNvPr id="3" name="Content Placeholder 2">
            <a:extLst>
              <a:ext uri="{FF2B5EF4-FFF2-40B4-BE49-F238E27FC236}">
                <a16:creationId xmlns:a16="http://schemas.microsoft.com/office/drawing/2014/main" id="{C579559A-D440-ABF7-C2A8-45BA30CE4E8E}"/>
              </a:ext>
            </a:extLst>
          </p:cNvPr>
          <p:cNvSpPr>
            <a:spLocks noGrp="1"/>
          </p:cNvSpPr>
          <p:nvPr>
            <p:ph idx="1"/>
          </p:nvPr>
        </p:nvSpPr>
        <p:spPr>
          <a:xfrm>
            <a:off x="4102681" y="392792"/>
            <a:ext cx="7251118" cy="5722258"/>
          </a:xfrm>
        </p:spPr>
        <p:txBody>
          <a:bodyPr vert="horz" lIns="91440" tIns="45720" rIns="91440" bIns="45720" rtlCol="0" anchor="ctr">
            <a:normAutofit/>
          </a:bodyPr>
          <a:lstStyle/>
          <a:p>
            <a:r>
              <a:rPr lang="en-US" sz="2400" b="1">
                <a:ea typeface="+mn-lt"/>
                <a:cs typeface="+mn-lt"/>
              </a:rPr>
              <a:t>Communication and Interaction</a:t>
            </a:r>
            <a:r>
              <a:rPr lang="en-US" sz="2400">
                <a:ea typeface="+mn-lt"/>
                <a:cs typeface="+mn-lt"/>
              </a:rPr>
              <a:t>: Effective communication lays the foundation for a positive buyer-seller relationship in e-commerce. Sellers need to provide clear product information, answer queries promptly, and offer assistance throughout the buying process. Likewise, buyers should communicate their needs, preferences, and feedback to sellers, fostering transparency and trust.</a:t>
            </a:r>
            <a:endParaRPr lang="en-US" sz="2400">
              <a:cs typeface="Calibri" panose="020F0502020204030204"/>
            </a:endParaRPr>
          </a:p>
          <a:p>
            <a:r>
              <a:rPr lang="en-US" sz="2400" b="1">
                <a:ea typeface="+mn-lt"/>
                <a:cs typeface="+mn-lt"/>
              </a:rPr>
              <a:t>Trust and Reliability</a:t>
            </a:r>
            <a:r>
              <a:rPr lang="en-US" sz="2400">
                <a:ea typeface="+mn-lt"/>
                <a:cs typeface="+mn-lt"/>
              </a:rPr>
              <a:t>: Trust is paramount in e-commerce transactions. Buyers must have confidence in the seller's credibility, product quality, and reliability in delivering goods or services as described. Establishing trust involves consistent fulfillment of promises, transparent policies, and reliable customer support.</a:t>
            </a:r>
            <a:endParaRPr lang="en-US" sz="2400">
              <a:cs typeface="Calibri"/>
            </a:endParaRPr>
          </a:p>
          <a:p>
            <a:endParaRPr lang="en-US" sz="2400">
              <a:cs typeface="Calibri"/>
            </a:endParaRPr>
          </a:p>
        </p:txBody>
      </p:sp>
    </p:spTree>
    <p:extLst>
      <p:ext uri="{BB962C8B-B14F-4D97-AF65-F5344CB8AC3E}">
        <p14:creationId xmlns:p14="http://schemas.microsoft.com/office/powerpoint/2010/main" val="3672559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9F734-09E7-4373-73CE-FBC00BAB25DC}"/>
              </a:ext>
            </a:extLst>
          </p:cNvPr>
          <p:cNvSpPr>
            <a:spLocks noGrp="1"/>
          </p:cNvSpPr>
          <p:nvPr>
            <p:ph type="title"/>
          </p:nvPr>
        </p:nvSpPr>
        <p:spPr>
          <a:xfrm>
            <a:off x="-558116" y="-701650"/>
            <a:ext cx="5598202" cy="1402470"/>
          </a:xfrm>
        </p:spPr>
        <p:txBody>
          <a:bodyPr anchor="t">
            <a:normAutofit/>
          </a:bodyPr>
          <a:lstStyle/>
          <a:p>
            <a:endParaRPr lang="en-US" sz="3600"/>
          </a:p>
        </p:txBody>
      </p:sp>
      <p:pic>
        <p:nvPicPr>
          <p:cNvPr id="5" name="Picture 4" descr="Puzzle pieces">
            <a:extLst>
              <a:ext uri="{FF2B5EF4-FFF2-40B4-BE49-F238E27FC236}">
                <a16:creationId xmlns:a16="http://schemas.microsoft.com/office/drawing/2014/main" id="{D327DD16-3601-9052-9580-58D4C5916112}"/>
              </a:ext>
            </a:extLst>
          </p:cNvPr>
          <p:cNvPicPr>
            <a:picLocks noChangeAspect="1"/>
          </p:cNvPicPr>
          <p:nvPr/>
        </p:nvPicPr>
        <p:blipFill rotWithShape="1">
          <a:blip r:embed="rId2"/>
          <a:srcRect l="31503" r="23403" b="7"/>
          <a:stretch/>
        </p:blipFill>
        <p:spPr>
          <a:xfrm>
            <a:off x="1073520" y="768626"/>
            <a:ext cx="3702642" cy="5459894"/>
          </a:xfrm>
          <a:prstGeom prst="rect">
            <a:avLst/>
          </a:prstGeom>
        </p:spPr>
      </p:pic>
      <p:cxnSp>
        <p:nvCxnSpPr>
          <p:cNvPr id="24" name="Straight Connector 23">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58738"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EFD65F8-C74A-BC04-D45C-C7BD9A7238DC}"/>
              </a:ext>
            </a:extLst>
          </p:cNvPr>
          <p:cNvSpPr>
            <a:spLocks noGrp="1"/>
          </p:cNvSpPr>
          <p:nvPr>
            <p:ph idx="1"/>
          </p:nvPr>
        </p:nvSpPr>
        <p:spPr>
          <a:xfrm>
            <a:off x="5233085" y="972748"/>
            <a:ext cx="5792724" cy="5354692"/>
          </a:xfrm>
        </p:spPr>
        <p:txBody>
          <a:bodyPr vert="horz" lIns="91440" tIns="45720" rIns="91440" bIns="45720" rtlCol="0" anchor="t">
            <a:noAutofit/>
          </a:bodyPr>
          <a:lstStyle/>
          <a:p>
            <a:r>
              <a:rPr lang="en-US" sz="2000" b="1" dirty="0">
                <a:ea typeface="+mn-lt"/>
                <a:cs typeface="+mn-lt"/>
              </a:rPr>
              <a:t>Personalization and Customization</a:t>
            </a:r>
            <a:r>
              <a:rPr lang="en-US" sz="2000" dirty="0">
                <a:ea typeface="+mn-lt"/>
                <a:cs typeface="+mn-lt"/>
              </a:rPr>
              <a:t>: Tailoring offerings to meet individual buyer preferences enhances the buyer's shopping experience and strengthens the relationship. E-commerce platforms leverage data analytics and customer insights to personalize product recommendations, promotional offers, and communication, thereby increasing customer satisfaction and loyalty.</a:t>
            </a:r>
            <a:endParaRPr lang="en-US" sz="2000">
              <a:cs typeface="Calibri" panose="020F0502020204030204"/>
            </a:endParaRPr>
          </a:p>
          <a:p>
            <a:endParaRPr lang="en-US" sz="2000" dirty="0">
              <a:ea typeface="+mn-lt"/>
              <a:cs typeface="+mn-lt"/>
            </a:endParaRPr>
          </a:p>
          <a:p>
            <a:r>
              <a:rPr lang="en-US" sz="2000" b="1" dirty="0">
                <a:ea typeface="+mn-lt"/>
                <a:cs typeface="+mn-lt"/>
              </a:rPr>
              <a:t>Post-Purchase Engagement</a:t>
            </a:r>
            <a:r>
              <a:rPr lang="en-US" sz="2000" dirty="0">
                <a:ea typeface="+mn-lt"/>
                <a:cs typeface="+mn-lt"/>
              </a:rPr>
              <a:t>: The interaction between buyer and seller doesn't end with the purchase. Post-purchase engagement, such as order tracking, delivery updates, and after-sales support, is crucial for ensuring customer satisfaction and loyalty. Sellers can use automated systems and proactive communication to keep buyers informed and address any issues promptly.</a:t>
            </a:r>
            <a:endParaRPr lang="en-US" sz="2000" dirty="0">
              <a:cs typeface="Calibri"/>
            </a:endParaRPr>
          </a:p>
          <a:p>
            <a:endParaRPr lang="en-US" sz="2000" dirty="0">
              <a:cs typeface="Calibri"/>
            </a:endParaRPr>
          </a:p>
        </p:txBody>
      </p:sp>
    </p:spTree>
    <p:extLst>
      <p:ext uri="{BB962C8B-B14F-4D97-AF65-F5344CB8AC3E}">
        <p14:creationId xmlns:p14="http://schemas.microsoft.com/office/powerpoint/2010/main" val="678846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8CF522-B5FD-F036-566D-0D9BF1415F57}"/>
              </a:ext>
            </a:extLst>
          </p:cNvPr>
          <p:cNvSpPr>
            <a:spLocks noGrp="1"/>
          </p:cNvSpPr>
          <p:nvPr>
            <p:ph type="title"/>
          </p:nvPr>
        </p:nvSpPr>
        <p:spPr>
          <a:xfrm>
            <a:off x="6857800" y="152401"/>
            <a:ext cx="5334197" cy="1708242"/>
          </a:xfrm>
        </p:spPr>
        <p:txBody>
          <a:bodyPr anchor="ctr">
            <a:normAutofit/>
          </a:bodyPr>
          <a:lstStyle/>
          <a:p>
            <a:endParaRPr lang="en-US" sz="4000"/>
          </a:p>
        </p:txBody>
      </p:sp>
      <p:sp>
        <p:nvSpPr>
          <p:cNvPr id="3" name="Content Placeholder 2">
            <a:extLst>
              <a:ext uri="{FF2B5EF4-FFF2-40B4-BE49-F238E27FC236}">
                <a16:creationId xmlns:a16="http://schemas.microsoft.com/office/drawing/2014/main" id="{290422DE-8D34-9CF7-3010-DCFA678CEF95}"/>
              </a:ext>
            </a:extLst>
          </p:cNvPr>
          <p:cNvSpPr>
            <a:spLocks noGrp="1"/>
          </p:cNvSpPr>
          <p:nvPr>
            <p:ph idx="1"/>
          </p:nvPr>
        </p:nvSpPr>
        <p:spPr>
          <a:xfrm>
            <a:off x="163087" y="380187"/>
            <a:ext cx="5987339" cy="6088492"/>
          </a:xfrm>
        </p:spPr>
        <p:txBody>
          <a:bodyPr vert="horz" lIns="91440" tIns="45720" rIns="91440" bIns="45720" rtlCol="0" anchor="ctr">
            <a:normAutofit/>
          </a:bodyPr>
          <a:lstStyle/>
          <a:p>
            <a:r>
              <a:rPr lang="en-US" sz="2400" b="1">
                <a:ea typeface="+mn-lt"/>
                <a:cs typeface="+mn-lt"/>
              </a:rPr>
              <a:t>Technology and Innovation</a:t>
            </a:r>
            <a:r>
              <a:rPr lang="en-US" sz="2400">
                <a:ea typeface="+mn-lt"/>
                <a:cs typeface="+mn-lt"/>
              </a:rPr>
              <a:t>: Advancements in technology play a significant role in shaping buyer-seller relationships in e-commerce. Tools such as e-procurement systems, communication channels, and payment gateways streamline transactions, enhance efficiency, and improve overall customer experience.</a:t>
            </a:r>
            <a:endParaRPr lang="en-US" sz="2400">
              <a:cs typeface="Calibri" panose="020F0502020204030204"/>
            </a:endParaRPr>
          </a:p>
          <a:p>
            <a:r>
              <a:rPr lang="en-US" sz="2400" b="1">
                <a:ea typeface="+mn-lt"/>
                <a:cs typeface="+mn-lt"/>
              </a:rPr>
              <a:t>Feedback and Continuous Improvement</a:t>
            </a:r>
            <a:r>
              <a:rPr lang="en-US" sz="2400">
                <a:ea typeface="+mn-lt"/>
                <a:cs typeface="+mn-lt"/>
              </a:rPr>
              <a:t>: Both buyers and sellers benefit from feedback mechanisms that enable them to understand each other's needs, preferences, and pain points. Soliciting feedback, conducting surveys, and analyzing customer data empower sellers to refine their offerings, address issues, and continuously improve the buyer's experience.</a:t>
            </a:r>
            <a:endParaRPr lang="en-US" sz="2400">
              <a:cs typeface="Calibri"/>
            </a:endParaRPr>
          </a:p>
          <a:p>
            <a:endParaRPr lang="en-US" sz="2400">
              <a:cs typeface="Calibri"/>
            </a:endParaRPr>
          </a:p>
        </p:txBody>
      </p:sp>
      <p:pic>
        <p:nvPicPr>
          <p:cNvPr id="5" name="Picture 4">
            <a:extLst>
              <a:ext uri="{FF2B5EF4-FFF2-40B4-BE49-F238E27FC236}">
                <a16:creationId xmlns:a16="http://schemas.microsoft.com/office/drawing/2014/main" id="{2CEAB30C-76C3-26AD-6334-F11C4A983758}"/>
              </a:ext>
            </a:extLst>
          </p:cNvPr>
          <p:cNvPicPr>
            <a:picLocks noChangeAspect="1"/>
          </p:cNvPicPr>
          <p:nvPr/>
        </p:nvPicPr>
        <p:blipFill rotWithShape="1">
          <a:blip r:embed="rId2"/>
          <a:srcRect l="15577" r="43470" b="6249"/>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3982521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29" name="Rectangle 28">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6AEB80-32DA-D0C7-B2DE-40AB6981C20C}"/>
              </a:ext>
            </a:extLst>
          </p:cNvPr>
          <p:cNvSpPr>
            <a:spLocks noGrp="1"/>
          </p:cNvSpPr>
          <p:nvPr>
            <p:ph type="title"/>
          </p:nvPr>
        </p:nvSpPr>
        <p:spPr>
          <a:xfrm>
            <a:off x="761803" y="350196"/>
            <a:ext cx="4646904" cy="1624520"/>
          </a:xfrm>
        </p:spPr>
        <p:txBody>
          <a:bodyPr anchor="ctr">
            <a:normAutofit/>
          </a:bodyPr>
          <a:lstStyle/>
          <a:p>
            <a:r>
              <a:rPr lang="en-US" sz="3700">
                <a:cs typeface="Calibri Light"/>
              </a:rPr>
              <a:t>TRADITIONAL COMMERCE AND E COMMERCE </a:t>
            </a:r>
            <a:endParaRPr lang="en-US" sz="3700"/>
          </a:p>
        </p:txBody>
      </p:sp>
      <p:sp>
        <p:nvSpPr>
          <p:cNvPr id="3" name="Content Placeholder 2">
            <a:extLst>
              <a:ext uri="{FF2B5EF4-FFF2-40B4-BE49-F238E27FC236}">
                <a16:creationId xmlns:a16="http://schemas.microsoft.com/office/drawing/2014/main" id="{1CD0AA59-D39A-1F5A-1FC0-C925736FF6CE}"/>
              </a:ext>
            </a:extLst>
          </p:cNvPr>
          <p:cNvSpPr>
            <a:spLocks noGrp="1"/>
          </p:cNvSpPr>
          <p:nvPr>
            <p:ph idx="1"/>
          </p:nvPr>
        </p:nvSpPr>
        <p:spPr>
          <a:xfrm>
            <a:off x="293717" y="2427515"/>
            <a:ext cx="5387132" cy="4157434"/>
          </a:xfrm>
        </p:spPr>
        <p:txBody>
          <a:bodyPr vert="horz" lIns="91440" tIns="45720" rIns="91440" bIns="45720" rtlCol="0" anchor="ctr">
            <a:noAutofit/>
          </a:bodyPr>
          <a:lstStyle/>
          <a:p>
            <a:r>
              <a:rPr lang="en-US" sz="2000" dirty="0">
                <a:ea typeface="+mn-lt"/>
                <a:cs typeface="+mn-lt"/>
              </a:rPr>
              <a:t>Traditional commerce and e-commerce represent two distinct models of conducting business, each with its own set of characteristics, advantages, and challenges. Understanding the differences between these two approaches is essential for businesses and consumers alike in today's rapidly evolving marketplace. Below, we delve into the disparities between traditional commerce and e-commerce, examining various aspects such as transaction process, market reach, customer interaction, costs, scalability, and security.</a:t>
            </a:r>
            <a:endParaRPr lang="en-US" sz="2000" dirty="0">
              <a:cs typeface="Calibri"/>
            </a:endParaRPr>
          </a:p>
        </p:txBody>
      </p:sp>
      <p:pic>
        <p:nvPicPr>
          <p:cNvPr id="23" name="Picture 22" descr="Abstract blurred background of department store">
            <a:extLst>
              <a:ext uri="{FF2B5EF4-FFF2-40B4-BE49-F238E27FC236}">
                <a16:creationId xmlns:a16="http://schemas.microsoft.com/office/drawing/2014/main" id="{C0BC4371-E684-EBAA-7893-1248B74BC455}"/>
              </a:ext>
            </a:extLst>
          </p:cNvPr>
          <p:cNvPicPr>
            <a:picLocks noChangeAspect="1"/>
          </p:cNvPicPr>
          <p:nvPr/>
        </p:nvPicPr>
        <p:blipFill rotWithShape="1">
          <a:blip r:embed="rId2"/>
          <a:srcRect l="14608" r="26079" b="-3"/>
          <a:stretch/>
        </p:blipFill>
        <p:spPr>
          <a:xfrm>
            <a:off x="6096000" y="1"/>
            <a:ext cx="6102825" cy="6858000"/>
          </a:xfrm>
          <a:prstGeom prst="rect">
            <a:avLst/>
          </a:prstGeom>
        </p:spPr>
      </p:pic>
    </p:spTree>
    <p:extLst>
      <p:ext uri="{BB962C8B-B14F-4D97-AF65-F5344CB8AC3E}">
        <p14:creationId xmlns:p14="http://schemas.microsoft.com/office/powerpoint/2010/main" val="2270033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D8233B0-41B5-4D9A-AEEC-13DB66A8C9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EF4D73-86A8-00CE-122E-69F596530F1F}"/>
              </a:ext>
            </a:extLst>
          </p:cNvPr>
          <p:cNvSpPr>
            <a:spLocks noGrp="1"/>
          </p:cNvSpPr>
          <p:nvPr>
            <p:ph type="title"/>
          </p:nvPr>
        </p:nvSpPr>
        <p:spPr>
          <a:xfrm>
            <a:off x="808638" y="615530"/>
            <a:ext cx="9236700" cy="1188950"/>
          </a:xfrm>
        </p:spPr>
        <p:txBody>
          <a:bodyPr vert="horz" lIns="91440" tIns="45720" rIns="91440" bIns="45720" rtlCol="0" anchor="b">
            <a:normAutofit/>
          </a:bodyPr>
          <a:lstStyle/>
          <a:p>
            <a:r>
              <a:rPr lang="en-US" sz="5400" b="1" kern="1200">
                <a:solidFill>
                  <a:schemeClr val="tx1"/>
                </a:solidFill>
                <a:latin typeface="+mj-lt"/>
                <a:ea typeface="+mj-ea"/>
                <a:cs typeface="+mj-cs"/>
              </a:rPr>
              <a:t>Transaction Process</a:t>
            </a:r>
            <a:endParaRPr lang="en-US" sz="5400" kern="1200">
              <a:solidFill>
                <a:schemeClr val="tx1"/>
              </a:solidFill>
              <a:latin typeface="+mj-lt"/>
              <a:ea typeface="+mj-ea"/>
              <a:cs typeface="+mj-cs"/>
            </a:endParaRPr>
          </a:p>
          <a:p>
            <a:endParaRPr lang="en-US" sz="5400" kern="1200">
              <a:solidFill>
                <a:schemeClr val="tx1"/>
              </a:solidFill>
              <a:latin typeface="+mj-lt"/>
              <a:ea typeface="+mj-ea"/>
              <a:cs typeface="+mj-cs"/>
            </a:endParaRPr>
          </a:p>
        </p:txBody>
      </p:sp>
      <p:grpSp>
        <p:nvGrpSpPr>
          <p:cNvPr id="14" name="Group 13">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5" name="Rectangle 14">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823479C7-80FB-46EC-284B-BD4CB000EBDE}"/>
              </a:ext>
            </a:extLst>
          </p:cNvPr>
          <p:cNvSpPr>
            <a:spLocks/>
          </p:cNvSpPr>
          <p:nvPr/>
        </p:nvSpPr>
        <p:spPr>
          <a:xfrm>
            <a:off x="1306332" y="2302873"/>
            <a:ext cx="3429167" cy="468414"/>
          </a:xfrm>
          <a:prstGeom prst="rect">
            <a:avLst/>
          </a:prstGeom>
        </p:spPr>
        <p:txBody>
          <a:bodyPr lIns="91440" tIns="45720" rIns="91440" bIns="45720" anchor="t"/>
          <a:lstStyle/>
          <a:p>
            <a:pPr defTabSz="342900">
              <a:spcAft>
                <a:spcPts val="600"/>
              </a:spcAft>
            </a:pPr>
            <a:r>
              <a:rPr lang="en-US" sz="2400" u="sng" kern="1200">
                <a:latin typeface="+mn-lt"/>
                <a:ea typeface="+mn-ea"/>
                <a:cs typeface="+mn-cs"/>
              </a:rPr>
              <a:t>Traditional Commerce</a:t>
            </a:r>
            <a:endParaRPr lang="en-US" sz="2400" u="sng" kern="1200">
              <a:latin typeface="+mn-lt"/>
              <a:cs typeface="Calibri"/>
            </a:endParaRPr>
          </a:p>
          <a:p>
            <a:pPr>
              <a:spcAft>
                <a:spcPts val="600"/>
              </a:spcAft>
            </a:pPr>
            <a:endParaRPr lang="en-US" sz="3600" u="sng">
              <a:cs typeface="Calibri"/>
            </a:endParaRPr>
          </a:p>
        </p:txBody>
      </p:sp>
      <p:sp>
        <p:nvSpPr>
          <p:cNvPr id="4" name="Content Placeholder 3">
            <a:extLst>
              <a:ext uri="{FF2B5EF4-FFF2-40B4-BE49-F238E27FC236}">
                <a16:creationId xmlns:a16="http://schemas.microsoft.com/office/drawing/2014/main" id="{25F6AC6E-5E27-56CB-8A58-79064237D01E}"/>
              </a:ext>
            </a:extLst>
          </p:cNvPr>
          <p:cNvSpPr>
            <a:spLocks/>
          </p:cNvSpPr>
          <p:nvPr/>
        </p:nvSpPr>
        <p:spPr>
          <a:xfrm>
            <a:off x="446360" y="2901307"/>
            <a:ext cx="5170881" cy="3059346"/>
          </a:xfrm>
          <a:prstGeom prst="rect">
            <a:avLst/>
          </a:prstGeom>
        </p:spPr>
        <p:txBody>
          <a:bodyPr vert="horz" lIns="91440" tIns="45720" rIns="91440" bIns="45720" rtlCol="0" anchor="t">
            <a:noAutofit/>
          </a:bodyPr>
          <a:lstStyle/>
          <a:p>
            <a:pPr defTabSz="342900">
              <a:spcAft>
                <a:spcPts val="600"/>
              </a:spcAft>
            </a:pPr>
            <a:r>
              <a:rPr lang="en-US" sz="2000" kern="1200">
                <a:latin typeface="+mn-lt"/>
                <a:ea typeface="+mn-lt"/>
                <a:cs typeface="+mn-lt"/>
              </a:rPr>
              <a:t>In traditional commerce, transactions typically occur face-to-face in physical brick-and-mortar stores or through other conventional channels like mail order, telephone sales, or direct selling. Customers visit stores, browse products, make purchases, and physically interact with sales representatives or staff.</a:t>
            </a:r>
            <a:endParaRPr lang="en-US" sz="2800">
              <a:cs typeface="Calibri"/>
            </a:endParaRPr>
          </a:p>
        </p:txBody>
      </p:sp>
      <p:sp>
        <p:nvSpPr>
          <p:cNvPr id="5" name="Text Placeholder 4">
            <a:extLst>
              <a:ext uri="{FF2B5EF4-FFF2-40B4-BE49-F238E27FC236}">
                <a16:creationId xmlns:a16="http://schemas.microsoft.com/office/drawing/2014/main" id="{EE49ADD9-0298-0761-43AD-2BFCF878E8A0}"/>
              </a:ext>
            </a:extLst>
          </p:cNvPr>
          <p:cNvSpPr>
            <a:spLocks/>
          </p:cNvSpPr>
          <p:nvPr/>
        </p:nvSpPr>
        <p:spPr>
          <a:xfrm>
            <a:off x="6140706" y="2293910"/>
            <a:ext cx="3905506" cy="620814"/>
          </a:xfrm>
          <a:prstGeom prst="rect">
            <a:avLst/>
          </a:prstGeom>
        </p:spPr>
        <p:txBody>
          <a:bodyPr lIns="91440" tIns="45720" rIns="91440" bIns="45720" anchor="t"/>
          <a:lstStyle/>
          <a:p>
            <a:pPr defTabSz="342900">
              <a:spcAft>
                <a:spcPts val="600"/>
              </a:spcAft>
            </a:pPr>
            <a:r>
              <a:rPr lang="en-US" sz="2400" u="sng" kern="1200">
                <a:latin typeface="+mn-lt"/>
                <a:ea typeface="+mn-ea"/>
                <a:cs typeface="+mn-cs"/>
              </a:rPr>
              <a:t>E-commerce</a:t>
            </a:r>
            <a:endParaRPr lang="en-US" sz="2400" u="sng" kern="1200">
              <a:latin typeface="+mn-lt"/>
              <a:cs typeface="Calibri"/>
            </a:endParaRPr>
          </a:p>
          <a:p>
            <a:pPr>
              <a:spcAft>
                <a:spcPts val="600"/>
              </a:spcAft>
            </a:pPr>
            <a:endParaRPr lang="en-US" sz="5400" u="sng">
              <a:cs typeface="Calibri"/>
            </a:endParaRPr>
          </a:p>
        </p:txBody>
      </p:sp>
      <p:sp>
        <p:nvSpPr>
          <p:cNvPr id="6" name="Content Placeholder 5">
            <a:extLst>
              <a:ext uri="{FF2B5EF4-FFF2-40B4-BE49-F238E27FC236}">
                <a16:creationId xmlns:a16="http://schemas.microsoft.com/office/drawing/2014/main" id="{41851C6A-1692-F825-C1A6-B1373CE59BDA}"/>
              </a:ext>
            </a:extLst>
          </p:cNvPr>
          <p:cNvSpPr>
            <a:spLocks/>
          </p:cNvSpPr>
          <p:nvPr/>
        </p:nvSpPr>
        <p:spPr>
          <a:xfrm>
            <a:off x="5734946" y="2911128"/>
            <a:ext cx="5418620" cy="3277060"/>
          </a:xfrm>
          <a:prstGeom prst="rect">
            <a:avLst/>
          </a:prstGeom>
        </p:spPr>
        <p:txBody>
          <a:bodyPr vert="horz" lIns="91440" tIns="45720" rIns="91440" bIns="45720" rtlCol="0" anchor="t">
            <a:noAutofit/>
          </a:bodyPr>
          <a:lstStyle/>
          <a:p>
            <a:pPr defTabSz="342900">
              <a:spcAft>
                <a:spcPts val="600"/>
              </a:spcAft>
            </a:pPr>
            <a:r>
              <a:rPr lang="en-US" sz="2000" kern="1200">
                <a:latin typeface="+mn-lt"/>
                <a:ea typeface="+mn-lt"/>
                <a:cs typeface="+mn-lt"/>
              </a:rPr>
              <a:t>E-commerce involves conducting business transactions electronically over the internet. Customers access digital storefronts via websites or mobile applications, browse product catalogs, select items, add them to a virtual shopping cart, and complete transactions using online payment gateways. The entire buying process occurs virtually, without the need for physical presence.</a:t>
            </a:r>
            <a:endParaRPr lang="en-US" sz="2000">
              <a:cs typeface="Calibri"/>
            </a:endParaRPr>
          </a:p>
        </p:txBody>
      </p:sp>
    </p:spTree>
    <p:extLst>
      <p:ext uri="{BB962C8B-B14F-4D97-AF65-F5344CB8AC3E}">
        <p14:creationId xmlns:p14="http://schemas.microsoft.com/office/powerpoint/2010/main" val="36797632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14DFD4-F693-F0AD-7478-0243A96DADF5}"/>
              </a:ext>
            </a:extLst>
          </p:cNvPr>
          <p:cNvSpPr>
            <a:spLocks noGrp="1"/>
          </p:cNvSpPr>
          <p:nvPr>
            <p:ph type="title"/>
          </p:nvPr>
        </p:nvSpPr>
        <p:spPr>
          <a:xfrm>
            <a:off x="838200" y="459863"/>
            <a:ext cx="10515600" cy="1004594"/>
          </a:xfrm>
        </p:spPr>
        <p:txBody>
          <a:bodyPr vert="horz" lIns="91440" tIns="45720" rIns="91440" bIns="45720" rtlCol="0" anchor="ctr">
            <a:normAutofit/>
          </a:bodyPr>
          <a:lstStyle/>
          <a:p>
            <a:pPr algn="ctr"/>
            <a:r>
              <a:rPr lang="en-US" b="1" kern="1200">
                <a:solidFill>
                  <a:srgbClr val="FFFFFF"/>
                </a:solidFill>
                <a:latin typeface="+mj-lt"/>
                <a:ea typeface="+mj-ea"/>
                <a:cs typeface="+mj-cs"/>
              </a:rPr>
              <a:t>Market Reach</a:t>
            </a:r>
            <a:endParaRPr lang="en-US" kern="1200">
              <a:solidFill>
                <a:srgbClr val="FFFFFF"/>
              </a:solidFill>
              <a:latin typeface="+mj-lt"/>
              <a:ea typeface="+mj-ea"/>
              <a:cs typeface="+mj-cs"/>
            </a:endParaRPr>
          </a:p>
          <a:p>
            <a:pPr algn="ctr"/>
            <a:endParaRPr lang="en-US" kern="1200">
              <a:solidFill>
                <a:srgbClr val="FFFFFF"/>
              </a:solidFill>
              <a:latin typeface="+mj-lt"/>
              <a:ea typeface="+mj-ea"/>
              <a:cs typeface="+mj-cs"/>
            </a:endParaRPr>
          </a:p>
        </p:txBody>
      </p:sp>
      <p:sp>
        <p:nvSpPr>
          <p:cNvPr id="19" name="Rectangle: Rounded Corners 18">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8D0B2E3D-82D8-B8B3-1AFD-94437455B519}"/>
              </a:ext>
            </a:extLst>
          </p:cNvPr>
          <p:cNvSpPr>
            <a:spLocks/>
          </p:cNvSpPr>
          <p:nvPr/>
        </p:nvSpPr>
        <p:spPr>
          <a:xfrm>
            <a:off x="1021482" y="1800911"/>
            <a:ext cx="4977991" cy="795191"/>
          </a:xfrm>
          <a:prstGeom prst="rect">
            <a:avLst/>
          </a:prstGeom>
        </p:spPr>
        <p:txBody>
          <a:bodyPr lIns="91440" tIns="45720" rIns="91440" bIns="45720" anchor="t"/>
          <a:lstStyle/>
          <a:p>
            <a:pPr defTabSz="438912">
              <a:spcAft>
                <a:spcPts val="600"/>
              </a:spcAft>
            </a:pPr>
            <a:r>
              <a:rPr lang="en-US" sz="2800" kern="1200">
                <a:latin typeface="+mn-lt"/>
                <a:ea typeface="+mn-ea"/>
                <a:cs typeface="+mn-cs"/>
              </a:rPr>
              <a:t>Traditional Commerce</a:t>
            </a:r>
            <a:endParaRPr lang="en-US" sz="2800" kern="1200">
              <a:latin typeface="+mn-lt"/>
              <a:cs typeface="Calibri"/>
            </a:endParaRPr>
          </a:p>
          <a:p>
            <a:pPr>
              <a:spcAft>
                <a:spcPts val="600"/>
              </a:spcAft>
            </a:pPr>
            <a:endParaRPr lang="en-US" sz="3200">
              <a:cs typeface="Calibri"/>
            </a:endParaRPr>
          </a:p>
        </p:txBody>
      </p:sp>
      <p:sp>
        <p:nvSpPr>
          <p:cNvPr id="4" name="Content Placeholder 3">
            <a:extLst>
              <a:ext uri="{FF2B5EF4-FFF2-40B4-BE49-F238E27FC236}">
                <a16:creationId xmlns:a16="http://schemas.microsoft.com/office/drawing/2014/main" id="{DFC3B0A9-1D82-EF59-4D67-9FBCA5E93F55}"/>
              </a:ext>
            </a:extLst>
          </p:cNvPr>
          <p:cNvSpPr>
            <a:spLocks/>
          </p:cNvSpPr>
          <p:nvPr/>
        </p:nvSpPr>
        <p:spPr>
          <a:xfrm>
            <a:off x="1021482" y="2596102"/>
            <a:ext cx="4977991" cy="3556147"/>
          </a:xfrm>
          <a:prstGeom prst="rect">
            <a:avLst/>
          </a:prstGeom>
        </p:spPr>
        <p:txBody>
          <a:bodyPr vert="horz" lIns="91440" tIns="45720" rIns="91440" bIns="45720" rtlCol="0" anchor="t">
            <a:noAutofit/>
          </a:bodyPr>
          <a:lstStyle/>
          <a:p>
            <a:pPr defTabSz="438912">
              <a:spcAft>
                <a:spcPts val="600"/>
              </a:spcAft>
            </a:pPr>
            <a:r>
              <a:rPr lang="en-US" sz="2000" kern="1200">
                <a:latin typeface="+mn-lt"/>
                <a:ea typeface="+mn-lt"/>
                <a:cs typeface="+mn-lt"/>
              </a:rPr>
              <a:t>Traditional commerce often has limitations regarding market reach due to geographical constraints. Businesses primarily cater to local or regional markets, relying on physical storefronts or distribution channels to reach customers. Expansion into new markets typically involves establishing additional physical locations, which can be costly and time-consuming.</a:t>
            </a:r>
            <a:endParaRPr lang="en-US" sz="2000">
              <a:cs typeface="Calibri"/>
            </a:endParaRPr>
          </a:p>
        </p:txBody>
      </p:sp>
      <p:sp>
        <p:nvSpPr>
          <p:cNvPr id="5" name="Text Placeholder 4">
            <a:extLst>
              <a:ext uri="{FF2B5EF4-FFF2-40B4-BE49-F238E27FC236}">
                <a16:creationId xmlns:a16="http://schemas.microsoft.com/office/drawing/2014/main" id="{8C2115E8-5EDC-1A76-2F0C-B7CDAA24F463}"/>
              </a:ext>
            </a:extLst>
          </p:cNvPr>
          <p:cNvSpPr>
            <a:spLocks/>
          </p:cNvSpPr>
          <p:nvPr/>
        </p:nvSpPr>
        <p:spPr>
          <a:xfrm>
            <a:off x="6168011" y="1800911"/>
            <a:ext cx="5002507" cy="795191"/>
          </a:xfrm>
          <a:prstGeom prst="rect">
            <a:avLst/>
          </a:prstGeom>
        </p:spPr>
        <p:txBody>
          <a:bodyPr lIns="91440" tIns="45720" rIns="91440" bIns="45720" anchor="t"/>
          <a:lstStyle/>
          <a:p>
            <a:pPr defTabSz="438912">
              <a:spcAft>
                <a:spcPts val="600"/>
              </a:spcAft>
            </a:pPr>
            <a:r>
              <a:rPr lang="en-US" sz="2800" kern="1200">
                <a:latin typeface="+mn-lt"/>
                <a:ea typeface="+mn-ea"/>
                <a:cs typeface="+mn-cs"/>
              </a:rPr>
              <a:t>E-commerce</a:t>
            </a:r>
            <a:endParaRPr lang="en-US" sz="2800" kern="1200">
              <a:latin typeface="+mn-lt"/>
              <a:cs typeface="Calibri"/>
            </a:endParaRPr>
          </a:p>
          <a:p>
            <a:pPr>
              <a:spcAft>
                <a:spcPts val="600"/>
              </a:spcAft>
            </a:pPr>
            <a:endParaRPr lang="en-US" sz="3200">
              <a:cs typeface="Calibri"/>
            </a:endParaRPr>
          </a:p>
        </p:txBody>
      </p:sp>
      <p:sp>
        <p:nvSpPr>
          <p:cNvPr id="6" name="Content Placeholder 5">
            <a:extLst>
              <a:ext uri="{FF2B5EF4-FFF2-40B4-BE49-F238E27FC236}">
                <a16:creationId xmlns:a16="http://schemas.microsoft.com/office/drawing/2014/main" id="{37357340-B0AA-2D62-F5AE-D72655A96E27}"/>
              </a:ext>
            </a:extLst>
          </p:cNvPr>
          <p:cNvSpPr>
            <a:spLocks/>
          </p:cNvSpPr>
          <p:nvPr/>
        </p:nvSpPr>
        <p:spPr>
          <a:xfrm>
            <a:off x="6168011" y="2596102"/>
            <a:ext cx="5002507" cy="3556147"/>
          </a:xfrm>
          <a:prstGeom prst="rect">
            <a:avLst/>
          </a:prstGeom>
        </p:spPr>
        <p:txBody>
          <a:bodyPr vert="horz" lIns="91440" tIns="45720" rIns="91440" bIns="45720" rtlCol="0" anchor="t">
            <a:noAutofit/>
          </a:bodyPr>
          <a:lstStyle/>
          <a:p>
            <a:pPr defTabSz="438912">
              <a:spcAft>
                <a:spcPts val="600"/>
              </a:spcAft>
            </a:pPr>
            <a:r>
              <a:rPr lang="en-US" sz="2000" kern="1200">
                <a:latin typeface="+mn-lt"/>
                <a:ea typeface="+mn-lt"/>
                <a:cs typeface="+mn-lt"/>
              </a:rPr>
              <a:t>E-commerce transcends geographical boundaries, enabling businesses to reach a global audience with relative ease. Online storefronts have the potential to attract customers from anywhere in the world, provided there is internet connectivity. This expansive reach allows businesses to tap into new markets and customer segments without the need for physical expansion.</a:t>
            </a:r>
            <a:endParaRPr lang="en-US" sz="2000">
              <a:cs typeface="Calibri"/>
            </a:endParaRPr>
          </a:p>
        </p:txBody>
      </p:sp>
    </p:spTree>
    <p:extLst>
      <p:ext uri="{BB962C8B-B14F-4D97-AF65-F5344CB8AC3E}">
        <p14:creationId xmlns:p14="http://schemas.microsoft.com/office/powerpoint/2010/main" val="9299099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F40617-F476-410A-0E95-235D702B2C13}"/>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4000" b="1" kern="1200">
                <a:solidFill>
                  <a:srgbClr val="FFFFFF"/>
                </a:solidFill>
                <a:latin typeface="+mj-lt"/>
                <a:ea typeface="+mj-ea"/>
                <a:cs typeface="+mj-cs"/>
              </a:rPr>
              <a:t>Customer Interaction</a:t>
            </a:r>
            <a:endParaRPr lang="en-US" sz="4000" kern="1200">
              <a:solidFill>
                <a:srgbClr val="FFFFFF"/>
              </a:solidFill>
              <a:latin typeface="+mj-lt"/>
              <a:ea typeface="+mj-ea"/>
              <a:cs typeface="+mj-cs"/>
            </a:endParaRPr>
          </a:p>
          <a:p>
            <a:endParaRPr lang="en-US" sz="4000" kern="1200">
              <a:solidFill>
                <a:srgbClr val="FFFFFF"/>
              </a:solidFill>
              <a:latin typeface="+mj-lt"/>
              <a:ea typeface="+mj-ea"/>
              <a:cs typeface="+mj-cs"/>
            </a:endParaRPr>
          </a:p>
        </p:txBody>
      </p:sp>
      <p:sp>
        <p:nvSpPr>
          <p:cNvPr id="3" name="Text Placeholder 2">
            <a:extLst>
              <a:ext uri="{FF2B5EF4-FFF2-40B4-BE49-F238E27FC236}">
                <a16:creationId xmlns:a16="http://schemas.microsoft.com/office/drawing/2014/main" id="{416E12EE-417E-3669-0E61-D0F4FCB9ED81}"/>
              </a:ext>
            </a:extLst>
          </p:cNvPr>
          <p:cNvSpPr>
            <a:spLocks/>
          </p:cNvSpPr>
          <p:nvPr/>
        </p:nvSpPr>
        <p:spPr>
          <a:xfrm>
            <a:off x="1366413" y="2069036"/>
            <a:ext cx="4533899" cy="724251"/>
          </a:xfrm>
          <a:prstGeom prst="rect">
            <a:avLst/>
          </a:prstGeom>
        </p:spPr>
        <p:txBody>
          <a:bodyPr/>
          <a:lstStyle/>
          <a:p>
            <a:pPr defTabSz="397764">
              <a:spcAft>
                <a:spcPts val="600"/>
              </a:spcAft>
            </a:pPr>
            <a:r>
              <a:rPr lang="en-US" sz="2436" kern="1200">
                <a:solidFill>
                  <a:schemeClr val="tx1"/>
                </a:solidFill>
                <a:latin typeface="+mn-lt"/>
                <a:ea typeface="+mn-ea"/>
                <a:cs typeface="Calibri"/>
              </a:rPr>
              <a:t>Traditional Commerce</a:t>
            </a:r>
            <a:endParaRPr lang="en-US"/>
          </a:p>
        </p:txBody>
      </p:sp>
      <p:sp>
        <p:nvSpPr>
          <p:cNvPr id="4" name="Content Placeholder 3">
            <a:extLst>
              <a:ext uri="{FF2B5EF4-FFF2-40B4-BE49-F238E27FC236}">
                <a16:creationId xmlns:a16="http://schemas.microsoft.com/office/drawing/2014/main" id="{6E90609F-06C2-03CE-6984-522052EEB9CB}"/>
              </a:ext>
            </a:extLst>
          </p:cNvPr>
          <p:cNvSpPr>
            <a:spLocks/>
          </p:cNvSpPr>
          <p:nvPr/>
        </p:nvSpPr>
        <p:spPr>
          <a:xfrm>
            <a:off x="1301099" y="3099142"/>
            <a:ext cx="4533899" cy="3238899"/>
          </a:xfrm>
          <a:prstGeom prst="rect">
            <a:avLst/>
          </a:prstGeom>
        </p:spPr>
        <p:txBody>
          <a:bodyPr vert="horz" lIns="91440" tIns="45720" rIns="91440" bIns="45720" rtlCol="0" anchor="t">
            <a:noAutofit/>
          </a:bodyPr>
          <a:lstStyle/>
          <a:p>
            <a:pPr defTabSz="397764">
              <a:spcAft>
                <a:spcPts val="600"/>
              </a:spcAft>
            </a:pPr>
            <a:r>
              <a:rPr lang="en-US" sz="2000">
                <a:ea typeface="+mn-lt"/>
                <a:cs typeface="+mn-lt"/>
              </a:rPr>
              <a:t>In </a:t>
            </a:r>
            <a:r>
              <a:rPr lang="en-US" sz="2000" kern="1200">
                <a:latin typeface="+mn-lt"/>
                <a:ea typeface="+mn-lt"/>
                <a:cs typeface="+mn-lt"/>
              </a:rPr>
              <a:t>traditional commerce, customer interaction tends to be more personal and direct. Customers engage with sales representatives or staff members who provide assistance, answer questions, and guide them through the purchasing process. Face-to-face interaction fosters relationships and allows for immediate resolution of inquiries or concerns.</a:t>
            </a:r>
            <a:endParaRPr lang="en-US" sz="4400" kern="1200">
              <a:latin typeface="+mn-lt"/>
              <a:cs typeface="Calibri"/>
            </a:endParaRPr>
          </a:p>
          <a:p>
            <a:pPr>
              <a:spcAft>
                <a:spcPts val="600"/>
              </a:spcAft>
            </a:pPr>
            <a:endParaRPr lang="en-US" sz="5400">
              <a:cs typeface="Calibri"/>
            </a:endParaRPr>
          </a:p>
        </p:txBody>
      </p:sp>
      <p:sp>
        <p:nvSpPr>
          <p:cNvPr id="5" name="Text Placeholder 4">
            <a:extLst>
              <a:ext uri="{FF2B5EF4-FFF2-40B4-BE49-F238E27FC236}">
                <a16:creationId xmlns:a16="http://schemas.microsoft.com/office/drawing/2014/main" id="{B0919647-F5D1-534B-EC83-8671EC9C0424}"/>
              </a:ext>
            </a:extLst>
          </p:cNvPr>
          <p:cNvSpPr>
            <a:spLocks/>
          </p:cNvSpPr>
          <p:nvPr/>
        </p:nvSpPr>
        <p:spPr>
          <a:xfrm>
            <a:off x="6173557" y="2113634"/>
            <a:ext cx="4556227" cy="724251"/>
          </a:xfrm>
          <a:prstGeom prst="rect">
            <a:avLst/>
          </a:prstGeom>
        </p:spPr>
        <p:txBody>
          <a:bodyPr lIns="91440" tIns="45720" rIns="91440" bIns="45720" anchor="t"/>
          <a:lstStyle/>
          <a:p>
            <a:pPr defTabSz="397764">
              <a:spcAft>
                <a:spcPts val="600"/>
              </a:spcAft>
            </a:pPr>
            <a:r>
              <a:rPr lang="en-US" sz="2400" kern="1200">
                <a:latin typeface="+mn-lt"/>
                <a:ea typeface="+mn-ea"/>
                <a:cs typeface="+mn-cs"/>
              </a:rPr>
              <a:t>E-commerce</a:t>
            </a:r>
            <a:endParaRPr lang="en-US" sz="2400" kern="1200">
              <a:latin typeface="+mn-lt"/>
              <a:cs typeface="Calibri"/>
            </a:endParaRPr>
          </a:p>
          <a:p>
            <a:pPr>
              <a:spcAft>
                <a:spcPts val="600"/>
              </a:spcAft>
            </a:pPr>
            <a:endParaRPr lang="en-US" sz="3200">
              <a:cs typeface="Calibri"/>
            </a:endParaRPr>
          </a:p>
        </p:txBody>
      </p:sp>
      <p:sp>
        <p:nvSpPr>
          <p:cNvPr id="6" name="Content Placeholder 5">
            <a:extLst>
              <a:ext uri="{FF2B5EF4-FFF2-40B4-BE49-F238E27FC236}">
                <a16:creationId xmlns:a16="http://schemas.microsoft.com/office/drawing/2014/main" id="{AF06F7E4-5969-EEBE-BE3A-01A51BB6F414}"/>
              </a:ext>
            </a:extLst>
          </p:cNvPr>
          <p:cNvSpPr>
            <a:spLocks/>
          </p:cNvSpPr>
          <p:nvPr/>
        </p:nvSpPr>
        <p:spPr>
          <a:xfrm>
            <a:off x="6173557" y="3066485"/>
            <a:ext cx="5089627" cy="3238899"/>
          </a:xfrm>
          <a:prstGeom prst="rect">
            <a:avLst/>
          </a:prstGeom>
        </p:spPr>
        <p:txBody>
          <a:bodyPr vert="horz" lIns="91440" tIns="45720" rIns="91440" bIns="45720" rtlCol="0" anchor="t">
            <a:noAutofit/>
          </a:bodyPr>
          <a:lstStyle/>
          <a:p>
            <a:pPr defTabSz="397764">
              <a:spcAft>
                <a:spcPts val="600"/>
              </a:spcAft>
            </a:pPr>
            <a:r>
              <a:rPr lang="en-US" sz="2088" kern="1200">
                <a:solidFill>
                  <a:schemeClr val="tx1"/>
                </a:solidFill>
                <a:latin typeface="+mn-lt"/>
                <a:ea typeface="+mn-lt"/>
                <a:cs typeface="+mn-lt"/>
              </a:rPr>
              <a:t>E-commerce relies on digital interfaces for customer interaction, which can be less personal compared to traditional commerce. Customers navigate websites or mobile apps independently, with limited direct interaction with sales personnel. However, e-commerce platforms often incorporate features such as live chat, chatbots, and customer support channels to facilitate communication and address customer queries remotely.</a:t>
            </a:r>
            <a:endParaRPr lang="en-US" sz="2400">
              <a:cs typeface="Calibri"/>
            </a:endParaRPr>
          </a:p>
        </p:txBody>
      </p:sp>
    </p:spTree>
    <p:extLst>
      <p:ext uri="{BB962C8B-B14F-4D97-AF65-F5344CB8AC3E}">
        <p14:creationId xmlns:p14="http://schemas.microsoft.com/office/powerpoint/2010/main" val="11565925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89815EE-0F88-4364-B815-14A6E7ECBC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C2BBEB8-4077-499F-80FD-AA9827A8D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395" y="608243"/>
            <a:ext cx="3380205" cy="5445075"/>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C2C7AC-682F-B6BC-7AF3-9B657CB7AB16}"/>
              </a:ext>
            </a:extLst>
          </p:cNvPr>
          <p:cNvSpPr>
            <a:spLocks noGrp="1"/>
          </p:cNvSpPr>
          <p:nvPr>
            <p:ph type="title"/>
          </p:nvPr>
        </p:nvSpPr>
        <p:spPr>
          <a:xfrm>
            <a:off x="1316791" y="1005303"/>
            <a:ext cx="2032490" cy="4427309"/>
          </a:xfrm>
        </p:spPr>
        <p:txBody>
          <a:bodyPr vert="horz" lIns="91440" tIns="45720" rIns="91440" bIns="45720" rtlCol="0" anchor="ctr">
            <a:normAutofit/>
          </a:bodyPr>
          <a:lstStyle/>
          <a:p>
            <a:r>
              <a:rPr lang="en-US" sz="2800" b="1" kern="1200">
                <a:solidFill>
                  <a:schemeClr val="bg1"/>
                </a:solidFill>
                <a:latin typeface="+mj-lt"/>
                <a:ea typeface="+mj-ea"/>
                <a:cs typeface="+mj-cs"/>
              </a:rPr>
              <a:t>Costs</a:t>
            </a:r>
            <a:endParaRPr lang="en-US" sz="2800" kern="1200">
              <a:solidFill>
                <a:schemeClr val="bg1"/>
              </a:solidFill>
              <a:latin typeface="+mj-lt"/>
              <a:ea typeface="+mj-ea"/>
              <a:cs typeface="+mj-cs"/>
            </a:endParaRPr>
          </a:p>
          <a:p>
            <a:endParaRPr lang="en-US" sz="2800" kern="1200">
              <a:solidFill>
                <a:schemeClr val="bg1"/>
              </a:solidFill>
              <a:latin typeface="+mj-lt"/>
              <a:ea typeface="+mj-ea"/>
              <a:cs typeface="+mj-cs"/>
            </a:endParaRPr>
          </a:p>
          <a:p>
            <a:endParaRPr lang="en-US" sz="2800" kern="1200">
              <a:solidFill>
                <a:schemeClr val="bg1"/>
              </a:solidFill>
              <a:latin typeface="+mj-lt"/>
              <a:ea typeface="+mj-ea"/>
              <a:cs typeface="+mj-cs"/>
            </a:endParaRPr>
          </a:p>
        </p:txBody>
      </p:sp>
      <p:sp>
        <p:nvSpPr>
          <p:cNvPr id="16" name="Rectangle 15">
            <a:extLst>
              <a:ext uri="{FF2B5EF4-FFF2-40B4-BE49-F238E27FC236}">
                <a16:creationId xmlns:a16="http://schemas.microsoft.com/office/drawing/2014/main" id="{6F3B7728-0C26-4662-B285-85C645523C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53319"/>
            <a:ext cx="1219200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28C367AD-9838-470A-87EF-678609CC86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770606" y="3396997"/>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0CF1642-4E76-4223-A010-6334380A2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4236"/>
            <a:ext cx="1219200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328B005-41E5-D5C5-2D25-F64C81BC2A4A}"/>
              </a:ext>
            </a:extLst>
          </p:cNvPr>
          <p:cNvSpPr>
            <a:spLocks/>
          </p:cNvSpPr>
          <p:nvPr/>
        </p:nvSpPr>
        <p:spPr>
          <a:xfrm>
            <a:off x="4281261" y="777714"/>
            <a:ext cx="2845192" cy="454495"/>
          </a:xfrm>
          <a:prstGeom prst="rect">
            <a:avLst/>
          </a:prstGeom>
        </p:spPr>
        <p:txBody>
          <a:bodyPr lIns="91440" tIns="45720" rIns="91440" bIns="45720" anchor="t"/>
          <a:lstStyle/>
          <a:p>
            <a:pPr defTabSz="251460">
              <a:spcAft>
                <a:spcPts val="600"/>
              </a:spcAft>
            </a:pPr>
            <a:r>
              <a:rPr lang="en-US" sz="2000" kern="1200" dirty="0">
                <a:latin typeface="+mn-lt"/>
                <a:ea typeface="+mn-ea"/>
                <a:cs typeface="Calibri"/>
              </a:rPr>
              <a:t>Traditional Commerce</a:t>
            </a:r>
            <a:endParaRPr lang="en-US" sz="2000">
              <a:cs typeface="Calibri"/>
            </a:endParaRPr>
          </a:p>
        </p:txBody>
      </p:sp>
      <p:sp>
        <p:nvSpPr>
          <p:cNvPr id="4" name="Content Placeholder 3">
            <a:extLst>
              <a:ext uri="{FF2B5EF4-FFF2-40B4-BE49-F238E27FC236}">
                <a16:creationId xmlns:a16="http://schemas.microsoft.com/office/drawing/2014/main" id="{ED7EC291-B8C2-34A5-F507-AAD04A89586C}"/>
              </a:ext>
            </a:extLst>
          </p:cNvPr>
          <p:cNvSpPr>
            <a:spLocks/>
          </p:cNvSpPr>
          <p:nvPr/>
        </p:nvSpPr>
        <p:spPr>
          <a:xfrm>
            <a:off x="4183290" y="1297524"/>
            <a:ext cx="3955534" cy="3012245"/>
          </a:xfrm>
          <a:prstGeom prst="rect">
            <a:avLst/>
          </a:prstGeom>
        </p:spPr>
        <p:txBody>
          <a:bodyPr vert="horz" lIns="91440" tIns="45720" rIns="91440" bIns="45720" rtlCol="0" anchor="t">
            <a:noAutofit/>
          </a:bodyPr>
          <a:lstStyle/>
          <a:p>
            <a:pPr defTabSz="251460">
              <a:spcAft>
                <a:spcPts val="600"/>
              </a:spcAft>
            </a:pPr>
            <a:r>
              <a:rPr lang="en-US" sz="2000" kern="1200" dirty="0">
                <a:latin typeface="+mn-lt"/>
                <a:ea typeface="+mn-ea"/>
                <a:cs typeface="Calibri"/>
              </a:rPr>
              <a:t>Traditional commerce involves various overhead costs associated with maintaining physical storefronts, inventory management, staffing, utilities, and other operational expenses. These costs can be substantial, particularly for businesses operating in prime retail locations or facing high rental rates.</a:t>
            </a:r>
            <a:endParaRPr lang="en-US" sz="2000" kern="1200" dirty="0">
              <a:latin typeface="+mn-lt"/>
              <a:cs typeface="Calibri"/>
            </a:endParaRPr>
          </a:p>
          <a:p>
            <a:pPr>
              <a:spcAft>
                <a:spcPts val="600"/>
              </a:spcAft>
            </a:pPr>
            <a:endParaRPr lang="en-US" sz="3200" dirty="0">
              <a:cs typeface="Calibri"/>
            </a:endParaRPr>
          </a:p>
        </p:txBody>
      </p:sp>
      <p:sp>
        <p:nvSpPr>
          <p:cNvPr id="5" name="Text Placeholder 4">
            <a:extLst>
              <a:ext uri="{FF2B5EF4-FFF2-40B4-BE49-F238E27FC236}">
                <a16:creationId xmlns:a16="http://schemas.microsoft.com/office/drawing/2014/main" id="{F2867415-5F73-1C87-7E7D-5EC3E2020E4F}"/>
              </a:ext>
            </a:extLst>
          </p:cNvPr>
          <p:cNvSpPr>
            <a:spLocks/>
          </p:cNvSpPr>
          <p:nvPr/>
        </p:nvSpPr>
        <p:spPr>
          <a:xfrm>
            <a:off x="8191610" y="777714"/>
            <a:ext cx="2859204" cy="454495"/>
          </a:xfrm>
          <a:prstGeom prst="rect">
            <a:avLst/>
          </a:prstGeom>
        </p:spPr>
        <p:txBody>
          <a:bodyPr lIns="91440" tIns="45720" rIns="91440" bIns="45720" anchor="t"/>
          <a:lstStyle/>
          <a:p>
            <a:pPr defTabSz="251460">
              <a:spcAft>
                <a:spcPts val="330"/>
              </a:spcAft>
            </a:pPr>
            <a:r>
              <a:rPr lang="en-US" sz="2000" kern="1200" dirty="0">
                <a:latin typeface="+mn-lt"/>
                <a:ea typeface="+mn-ea"/>
                <a:cs typeface="Calibri"/>
              </a:rPr>
              <a:t>E-commerce</a:t>
            </a:r>
            <a:endParaRPr lang="en-US" sz="2000" kern="1200" dirty="0">
              <a:latin typeface="+mn-lt"/>
              <a:cs typeface="Calibri"/>
            </a:endParaRPr>
          </a:p>
          <a:p>
            <a:pPr defTabSz="251460">
              <a:spcAft>
                <a:spcPts val="330"/>
              </a:spcAft>
            </a:pPr>
            <a:endParaRPr lang="en-US" sz="2000" kern="1200" dirty="0">
              <a:latin typeface="+mn-lt"/>
              <a:cs typeface="Calibri"/>
            </a:endParaRPr>
          </a:p>
          <a:p>
            <a:endParaRPr lang="en-US" sz="4800" dirty="0">
              <a:cs typeface="Calibri"/>
            </a:endParaRPr>
          </a:p>
        </p:txBody>
      </p:sp>
      <p:sp>
        <p:nvSpPr>
          <p:cNvPr id="6" name="Content Placeholder 5">
            <a:extLst>
              <a:ext uri="{FF2B5EF4-FFF2-40B4-BE49-F238E27FC236}">
                <a16:creationId xmlns:a16="http://schemas.microsoft.com/office/drawing/2014/main" id="{9A192538-6368-4EB9-B6C2-92D637832B43}"/>
              </a:ext>
            </a:extLst>
          </p:cNvPr>
          <p:cNvSpPr>
            <a:spLocks/>
          </p:cNvSpPr>
          <p:nvPr/>
        </p:nvSpPr>
        <p:spPr>
          <a:xfrm>
            <a:off x="8191610" y="1297524"/>
            <a:ext cx="3762718" cy="4274988"/>
          </a:xfrm>
          <a:prstGeom prst="rect">
            <a:avLst/>
          </a:prstGeom>
        </p:spPr>
        <p:txBody>
          <a:bodyPr vert="horz" lIns="91440" tIns="45720" rIns="91440" bIns="45720" rtlCol="0" anchor="t">
            <a:noAutofit/>
          </a:bodyPr>
          <a:lstStyle/>
          <a:p>
            <a:pPr defTabSz="251460">
              <a:spcAft>
                <a:spcPts val="600"/>
              </a:spcAft>
            </a:pPr>
            <a:r>
              <a:rPr lang="en-US" sz="2000" kern="1200" dirty="0">
                <a:latin typeface="+mn-lt"/>
                <a:ea typeface="+mn-ea"/>
                <a:cs typeface="Calibri"/>
              </a:rPr>
              <a:t>E-commerce generally entails lower overhead costs compared to traditional commerce. While there are expenses related to website development, hosting, maintenance, and digital marketing, they are often less significant than the costs associated with maintaining physical stores. E-commerce businesses can also benefit from economies of scale and automation, leading to cost efficiencies in various aspects of operations.</a:t>
            </a:r>
            <a:endParaRPr lang="en-US" sz="2000" kern="1200" dirty="0">
              <a:latin typeface="+mn-lt"/>
              <a:cs typeface="Calibri"/>
            </a:endParaRPr>
          </a:p>
          <a:p>
            <a:pPr>
              <a:spcAft>
                <a:spcPts val="600"/>
              </a:spcAft>
            </a:pPr>
            <a:endParaRPr lang="en-US" sz="2000" dirty="0">
              <a:cs typeface="Calibri"/>
            </a:endParaRPr>
          </a:p>
        </p:txBody>
      </p:sp>
    </p:spTree>
    <p:extLst>
      <p:ext uri="{BB962C8B-B14F-4D97-AF65-F5344CB8AC3E}">
        <p14:creationId xmlns:p14="http://schemas.microsoft.com/office/powerpoint/2010/main" val="10914048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Rectangle 22">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A6F8D8-6C99-14A3-E07C-3B6FAECEE3E6}"/>
              </a:ext>
            </a:extLst>
          </p:cNvPr>
          <p:cNvSpPr>
            <a:spLocks noGrp="1"/>
          </p:cNvSpPr>
          <p:nvPr>
            <p:ph type="title"/>
          </p:nvPr>
        </p:nvSpPr>
        <p:spPr>
          <a:xfrm>
            <a:off x="455849" y="333927"/>
            <a:ext cx="3115265" cy="2396359"/>
          </a:xfrm>
        </p:spPr>
        <p:txBody>
          <a:bodyPr vert="horz" lIns="91440" tIns="45720" rIns="91440" bIns="45720" rtlCol="0" anchor="b">
            <a:normAutofit/>
          </a:bodyPr>
          <a:lstStyle/>
          <a:p>
            <a:pPr algn="r"/>
            <a:r>
              <a:rPr lang="en-US" sz="4000" b="1" kern="1200" dirty="0">
                <a:solidFill>
                  <a:srgbClr val="FFFFFF"/>
                </a:solidFill>
                <a:latin typeface="+mj-lt"/>
                <a:ea typeface="+mj-ea"/>
                <a:cs typeface="+mj-cs"/>
              </a:rPr>
              <a:t>Customer Interaction</a:t>
            </a:r>
            <a:endParaRPr lang="en-US" sz="4000" kern="1200" dirty="0">
              <a:solidFill>
                <a:srgbClr val="FFFFFF"/>
              </a:solidFill>
              <a:latin typeface="+mj-lt"/>
              <a:ea typeface="+mj-ea"/>
              <a:cs typeface="+mj-cs"/>
            </a:endParaRPr>
          </a:p>
        </p:txBody>
      </p:sp>
      <p:sp>
        <p:nvSpPr>
          <p:cNvPr id="3" name="Text Placeholder 2">
            <a:extLst>
              <a:ext uri="{FF2B5EF4-FFF2-40B4-BE49-F238E27FC236}">
                <a16:creationId xmlns:a16="http://schemas.microsoft.com/office/drawing/2014/main" id="{E698481A-9989-E8E7-CCF3-4E6D9A012D7F}"/>
              </a:ext>
            </a:extLst>
          </p:cNvPr>
          <p:cNvSpPr>
            <a:spLocks/>
          </p:cNvSpPr>
          <p:nvPr/>
        </p:nvSpPr>
        <p:spPr>
          <a:xfrm>
            <a:off x="1588" y="-724580"/>
            <a:ext cx="5157787" cy="823912"/>
          </a:xfrm>
          <a:prstGeom prst="rect">
            <a:avLst/>
          </a:prstGeom>
        </p:spPr>
        <p:txBody>
          <a:bodyPr/>
          <a:lstStyle/>
          <a:p>
            <a:endParaRPr lang="en-US" sz="1200" b="0" dirty="0">
              <a:solidFill>
                <a:srgbClr val="ECECEC"/>
              </a:solidFill>
              <a:cs typeface="Calibri"/>
            </a:endParaRPr>
          </a:p>
        </p:txBody>
      </p:sp>
      <p:sp>
        <p:nvSpPr>
          <p:cNvPr id="5" name="Text Placeholder 4">
            <a:extLst>
              <a:ext uri="{FF2B5EF4-FFF2-40B4-BE49-F238E27FC236}">
                <a16:creationId xmlns:a16="http://schemas.microsoft.com/office/drawing/2014/main" id="{7421D7E9-3D85-D12F-0DD4-651C5C13B7F8}"/>
              </a:ext>
            </a:extLst>
          </p:cNvPr>
          <p:cNvSpPr>
            <a:spLocks/>
          </p:cNvSpPr>
          <p:nvPr/>
        </p:nvSpPr>
        <p:spPr>
          <a:xfrm>
            <a:off x="5725886" y="-626608"/>
            <a:ext cx="5183188" cy="823912"/>
          </a:xfrm>
          <a:prstGeom prst="rect">
            <a:avLst/>
          </a:prstGeom>
        </p:spPr>
        <p:txBody>
          <a:bodyPr/>
          <a:lstStyle/>
          <a:p>
            <a:endParaRPr lang="en-US"/>
          </a:p>
        </p:txBody>
      </p:sp>
      <p:sp>
        <p:nvSpPr>
          <p:cNvPr id="4" name="Content Placeholder 3">
            <a:extLst>
              <a:ext uri="{FF2B5EF4-FFF2-40B4-BE49-F238E27FC236}">
                <a16:creationId xmlns:a16="http://schemas.microsoft.com/office/drawing/2014/main" id="{C3473D74-B36A-AB81-99D1-B1EB3E3E1461}"/>
              </a:ext>
            </a:extLst>
          </p:cNvPr>
          <p:cNvSpPr>
            <a:spLocks/>
          </p:cNvSpPr>
          <p:nvPr/>
        </p:nvSpPr>
        <p:spPr>
          <a:xfrm>
            <a:off x="4578481" y="698527"/>
            <a:ext cx="2848733" cy="2035060"/>
          </a:xfrm>
          <a:prstGeom prst="rect">
            <a:avLst/>
          </a:prstGeom>
        </p:spPr>
        <p:txBody>
          <a:bodyPr vert="horz" lIns="91440" tIns="45720" rIns="91440" bIns="45720" rtlCol="0" anchor="t">
            <a:normAutofit/>
          </a:bodyPr>
          <a:lstStyle/>
          <a:p>
            <a:pPr defTabSz="251460">
              <a:spcAft>
                <a:spcPts val="600"/>
              </a:spcAft>
            </a:pPr>
            <a:r>
              <a:rPr lang="en-US" sz="2000" kern="1200" dirty="0">
                <a:latin typeface="+mn-lt"/>
                <a:ea typeface="+mn-lt"/>
                <a:cs typeface="+mn-lt"/>
              </a:rPr>
              <a:t>Traditional commerce offers face-to-face interaction, allowing customers to physically examine products before purchase.</a:t>
            </a:r>
            <a:endParaRPr lang="en-US" sz="4000">
              <a:cs typeface="Calibri"/>
            </a:endParaRPr>
          </a:p>
        </p:txBody>
      </p:sp>
      <p:sp>
        <p:nvSpPr>
          <p:cNvPr id="6" name="Content Placeholder 5">
            <a:extLst>
              <a:ext uri="{FF2B5EF4-FFF2-40B4-BE49-F238E27FC236}">
                <a16:creationId xmlns:a16="http://schemas.microsoft.com/office/drawing/2014/main" id="{B3C3C96D-CE6F-0E66-0AC4-ED07E7C1A053}"/>
              </a:ext>
            </a:extLst>
          </p:cNvPr>
          <p:cNvSpPr>
            <a:spLocks/>
          </p:cNvSpPr>
          <p:nvPr/>
        </p:nvSpPr>
        <p:spPr>
          <a:xfrm>
            <a:off x="8231234" y="3822727"/>
            <a:ext cx="3450590" cy="2209231"/>
          </a:xfrm>
          <a:prstGeom prst="rect">
            <a:avLst/>
          </a:prstGeom>
        </p:spPr>
        <p:txBody>
          <a:bodyPr vert="horz" lIns="91440" tIns="45720" rIns="91440" bIns="45720" rtlCol="0" anchor="t">
            <a:normAutofit/>
          </a:bodyPr>
          <a:lstStyle/>
          <a:p>
            <a:pPr defTabSz="251460">
              <a:spcAft>
                <a:spcPts val="600"/>
              </a:spcAft>
            </a:pPr>
            <a:r>
              <a:rPr lang="en-US" sz="2000" kern="1200" dirty="0">
                <a:latin typeface="+mn-lt"/>
                <a:ea typeface="+mn-lt"/>
                <a:cs typeface="+mn-lt"/>
              </a:rPr>
              <a:t>E-commerce relies on digital interfaces, offering virtual product views and online customer support </a:t>
            </a:r>
            <a:endParaRPr lang="en-US" sz="4000" dirty="0">
              <a:cs typeface="Calibri"/>
            </a:endParaRPr>
          </a:p>
        </p:txBody>
      </p:sp>
    </p:spTree>
    <p:extLst>
      <p:ext uri="{BB962C8B-B14F-4D97-AF65-F5344CB8AC3E}">
        <p14:creationId xmlns:p14="http://schemas.microsoft.com/office/powerpoint/2010/main" val="27707330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8E19031C-8D0B-CDD9-D837-2290650A6C85}"/>
              </a:ext>
            </a:extLst>
          </p:cNvPr>
          <p:cNvPicPr>
            <a:picLocks noChangeAspect="1"/>
          </p:cNvPicPr>
          <p:nvPr/>
        </p:nvPicPr>
        <p:blipFill>
          <a:blip r:embed="rId2"/>
          <a:stretch>
            <a:fillRect/>
          </a:stretch>
        </p:blipFill>
        <p:spPr>
          <a:xfrm>
            <a:off x="1143942" y="643467"/>
            <a:ext cx="9904116" cy="5571065"/>
          </a:xfrm>
          <a:prstGeom prst="rect">
            <a:avLst/>
          </a:prstGeom>
          <a:ln>
            <a:noFill/>
          </a:ln>
        </p:spPr>
      </p:pic>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8266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8CE18B-CE2E-88DA-A170-3FF80333F3F0}"/>
              </a:ext>
            </a:extLst>
          </p:cNvPr>
          <p:cNvSpPr>
            <a:spLocks noGrp="1"/>
          </p:cNvSpPr>
          <p:nvPr>
            <p:ph type="title"/>
          </p:nvPr>
        </p:nvSpPr>
        <p:spPr>
          <a:xfrm>
            <a:off x="279159" y="310364"/>
            <a:ext cx="6185224" cy="6229749"/>
          </a:xfrm>
        </p:spPr>
        <p:txBody>
          <a:bodyPr vert="horz" lIns="91440" tIns="45720" rIns="91440" bIns="45720" rtlCol="0" anchor="b">
            <a:noAutofit/>
          </a:bodyPr>
          <a:lstStyle/>
          <a:p>
            <a:br>
              <a:rPr lang="en-US" sz="1600" dirty="0"/>
            </a:br>
            <a:br>
              <a:rPr lang="en-US" sz="1600" dirty="0"/>
            </a:br>
            <a:br>
              <a:rPr lang="en-US" sz="1600" dirty="0"/>
            </a:br>
            <a:r>
              <a:rPr lang="en-US" b="1" dirty="0"/>
              <a:t>ACKNOWLEDGEMENT </a:t>
            </a:r>
            <a:br>
              <a:rPr lang="en-US" sz="1600" dirty="0">
                <a:cs typeface="Calibri Light"/>
              </a:rPr>
            </a:br>
            <a:br>
              <a:rPr lang="en-US" sz="1600" dirty="0">
                <a:cs typeface="Calibri Light"/>
              </a:rPr>
            </a:br>
            <a:br>
              <a:rPr lang="en-US" sz="1600" dirty="0">
                <a:cs typeface="Calibri Light"/>
              </a:rPr>
            </a:br>
            <a:br>
              <a:rPr lang="en-US" sz="1600" dirty="0">
                <a:cs typeface="Calibri Light"/>
              </a:rPr>
            </a:br>
            <a:br>
              <a:rPr lang="en-US" sz="1600" dirty="0"/>
            </a:br>
            <a:r>
              <a:rPr lang="en-US" sz="1600" dirty="0"/>
              <a:t> </a:t>
            </a:r>
            <a:br>
              <a:rPr lang="en-US" sz="1600" dirty="0"/>
            </a:br>
            <a:r>
              <a:rPr lang="en-US" sz="1600" dirty="0"/>
              <a:t>I would like to express my sincere gratitude to all those who contributed to the creation and success of this PowerPoint presentation. Firstly, I extend my heartfelt thanks to  </a:t>
            </a:r>
            <a:r>
              <a:rPr lang="en-US" sz="1600" b="1" dirty="0"/>
              <a:t>RESPECTED GOPAL SIR</a:t>
            </a:r>
            <a:r>
              <a:rPr lang="en-US" sz="1600" dirty="0"/>
              <a:t>  for their invaluable guidance and support throughout the development process. Their expertise and insights have been instrumental in shaping the content and structure of this presentation.</a:t>
            </a:r>
            <a:endParaRPr lang="en-US" sz="1600" dirty="0">
              <a:cs typeface="Calibri Light"/>
            </a:endParaRPr>
          </a:p>
          <a:p>
            <a:r>
              <a:rPr lang="en-US" sz="1600" dirty="0"/>
              <a:t>I also want to acknowledge the contributions of my colleagues and peers who provided feedback and suggestions, helping to refine and improve the quality of the slides. Their constructive criticism and encouragement have been immensely valuable. Additionally, I am grateful to </a:t>
            </a:r>
            <a:r>
              <a:rPr lang="en-US" sz="1600" b="1" dirty="0"/>
              <a:t>COMPUTER SCIENCE DEPARTMENT</a:t>
            </a:r>
            <a:r>
              <a:rPr lang="en-US" sz="1600" dirty="0"/>
              <a:t>  for providing the resources and environment conducive to the completion of this project.</a:t>
            </a:r>
            <a:endParaRPr lang="en-US" sz="1600">
              <a:cs typeface="Calibri Light"/>
            </a:endParaRPr>
          </a:p>
          <a:p>
            <a:r>
              <a:rPr lang="en-US" sz="1600" dirty="0"/>
              <a:t>Furthermore, I extend my appreciation to all the individuals and sources whose work and ideas have been referenced and cited in this presentation. Their contributions have enriched the content and enhanced its credibility.</a:t>
            </a:r>
            <a:endParaRPr lang="en-US" sz="1600">
              <a:cs typeface="Calibri Light"/>
            </a:endParaRPr>
          </a:p>
          <a:p>
            <a:endParaRPr lang="en-US" sz="1600" dirty="0">
              <a:cs typeface="Calibri Light"/>
            </a:endParaRPr>
          </a:p>
        </p:txBody>
      </p:sp>
      <p:pic>
        <p:nvPicPr>
          <p:cNvPr id="3" name="Picture 2">
            <a:extLst>
              <a:ext uri="{FF2B5EF4-FFF2-40B4-BE49-F238E27FC236}">
                <a16:creationId xmlns:a16="http://schemas.microsoft.com/office/drawing/2014/main" id="{84256878-DAF8-D697-FFDC-5E00D972A98C}"/>
              </a:ext>
            </a:extLst>
          </p:cNvPr>
          <p:cNvPicPr>
            <a:picLocks noChangeAspect="1"/>
          </p:cNvPicPr>
          <p:nvPr/>
        </p:nvPicPr>
        <p:blipFill rotWithShape="1">
          <a:blip r:embed="rId2"/>
          <a:srcRect l="23197" r="29635"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7448653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5A6AA-D81C-6E01-58E6-D7ED9233D9A6}"/>
              </a:ext>
            </a:extLst>
          </p:cNvPr>
          <p:cNvSpPr>
            <a:spLocks noGrp="1"/>
          </p:cNvSpPr>
          <p:nvPr>
            <p:ph type="ctrTitle"/>
          </p:nvPr>
        </p:nvSpPr>
        <p:spPr>
          <a:xfrm>
            <a:off x="609600" y="4253112"/>
            <a:ext cx="10972800" cy="1663044"/>
          </a:xfrm>
        </p:spPr>
        <p:txBody>
          <a:bodyPr/>
          <a:lstStyle/>
          <a:p>
            <a:r>
              <a:rPr lang="en-US" dirty="0"/>
              <a:t>Innovative E-commerce Websites</a:t>
            </a:r>
          </a:p>
        </p:txBody>
      </p:sp>
      <p:sp>
        <p:nvSpPr>
          <p:cNvPr id="3" name="Subtitle 2">
            <a:extLst>
              <a:ext uri="{FF2B5EF4-FFF2-40B4-BE49-F238E27FC236}">
                <a16:creationId xmlns:a16="http://schemas.microsoft.com/office/drawing/2014/main" id="{E81B5D12-45B6-A823-90B1-7B0C230D9815}"/>
              </a:ext>
            </a:extLst>
          </p:cNvPr>
          <p:cNvSpPr>
            <a:spLocks noGrp="1"/>
          </p:cNvSpPr>
          <p:nvPr>
            <p:ph type="subTitle" idx="1"/>
          </p:nvPr>
        </p:nvSpPr>
        <p:spPr>
          <a:xfrm>
            <a:off x="762000" y="6911293"/>
            <a:ext cx="10972800" cy="474663"/>
          </a:xfrm>
        </p:spPr>
        <p:txBody>
          <a:bodyPr/>
          <a:lstStyle/>
          <a:p>
            <a:endParaRPr lang="en-US" dirty="0"/>
          </a:p>
        </p:txBody>
      </p:sp>
      <p:pic>
        <p:nvPicPr>
          <p:cNvPr id="5" name="Picture Placeholder 4">
            <a:extLst>
              <a:ext uri="{FF2B5EF4-FFF2-40B4-BE49-F238E27FC236}">
                <a16:creationId xmlns:a16="http://schemas.microsoft.com/office/drawing/2014/main" id="{9D00A65B-7D46-BF2D-F94C-B8CB9D9C581F}"/>
              </a:ext>
            </a:extLst>
          </p:cNvPr>
          <p:cNvPicPr>
            <a:picLocks noGrp="1" noChangeAspect="1"/>
          </p:cNvPicPr>
          <p:nvPr>
            <p:ph type="pic" sz="quarter" idx="13"/>
          </p:nvPr>
        </p:nvPicPr>
        <p:blipFill>
          <a:blip r:embed="rId2"/>
          <a:srcRect l="20" r="20"/>
          <a:stretch/>
        </p:blipFill>
        <p:spPr/>
      </p:pic>
    </p:spTree>
    <p:extLst>
      <p:ext uri="{BB962C8B-B14F-4D97-AF65-F5344CB8AC3E}">
        <p14:creationId xmlns:p14="http://schemas.microsoft.com/office/powerpoint/2010/main" val="31464152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1912E8-A300-886E-CB69-5AD4A970AAC8}"/>
              </a:ext>
            </a:extLst>
          </p:cNvPr>
          <p:cNvSpPr>
            <a:spLocks noGrp="1"/>
          </p:cNvSpPr>
          <p:nvPr>
            <p:ph type="title"/>
          </p:nvPr>
        </p:nvSpPr>
        <p:spPr>
          <a:xfrm>
            <a:off x="6410815" y="182469"/>
            <a:ext cx="4977976" cy="1454051"/>
          </a:xfrm>
        </p:spPr>
        <p:txBody>
          <a:bodyPr>
            <a:normAutofit/>
          </a:bodyPr>
          <a:lstStyle/>
          <a:p>
            <a:endParaRPr lang="en-US" sz="3600">
              <a:solidFill>
                <a:schemeClr val="tx2"/>
              </a:solidFill>
            </a:endParaRPr>
          </a:p>
        </p:txBody>
      </p:sp>
      <p:sp>
        <p:nvSpPr>
          <p:cNvPr id="3" name="Content Placeholder 2">
            <a:extLst>
              <a:ext uri="{FF2B5EF4-FFF2-40B4-BE49-F238E27FC236}">
                <a16:creationId xmlns:a16="http://schemas.microsoft.com/office/drawing/2014/main" id="{B74D7090-68EF-B457-A91D-9F9275BEA11C}"/>
              </a:ext>
            </a:extLst>
          </p:cNvPr>
          <p:cNvSpPr>
            <a:spLocks noGrp="1"/>
          </p:cNvSpPr>
          <p:nvPr>
            <p:ph idx="1"/>
          </p:nvPr>
        </p:nvSpPr>
        <p:spPr>
          <a:xfrm>
            <a:off x="314815" y="462254"/>
            <a:ext cx="6349177" cy="6284517"/>
          </a:xfrm>
        </p:spPr>
        <p:txBody>
          <a:bodyPr vert="horz" lIns="91440" tIns="45720" rIns="91440" bIns="45720" rtlCol="0" anchor="ctr">
            <a:normAutofit/>
          </a:bodyPr>
          <a:lstStyle/>
          <a:p>
            <a:r>
              <a:rPr lang="en-US" sz="2000" b="1" dirty="0">
                <a:ea typeface="+mn-lt"/>
                <a:cs typeface="+mn-lt"/>
              </a:rPr>
              <a:t>Amazon</a:t>
            </a:r>
            <a:r>
              <a:rPr lang="en-US" sz="2000" dirty="0">
                <a:ea typeface="+mn-lt"/>
                <a:cs typeface="+mn-lt"/>
              </a:rPr>
              <a:t>: A global giant offering a vast range of products and services, dominating the e-commerce market.</a:t>
            </a:r>
            <a:endParaRPr lang="en-US" sz="2000">
              <a:cs typeface="Calibri" panose="020F0502020204030204"/>
            </a:endParaRPr>
          </a:p>
          <a:p>
            <a:endParaRPr lang="en-US" sz="2000" dirty="0">
              <a:ea typeface="+mn-lt"/>
              <a:cs typeface="+mn-lt"/>
            </a:endParaRPr>
          </a:p>
          <a:p>
            <a:r>
              <a:rPr lang="en-US" sz="2000" b="1" dirty="0">
                <a:ea typeface="+mn-lt"/>
                <a:cs typeface="+mn-lt"/>
              </a:rPr>
              <a:t>Flipkart</a:t>
            </a:r>
            <a:r>
              <a:rPr lang="en-US" sz="2000" dirty="0">
                <a:ea typeface="+mn-lt"/>
                <a:cs typeface="+mn-lt"/>
              </a:rPr>
              <a:t>: A major player in India's e-commerce landscape, providing diverse products and services .</a:t>
            </a:r>
            <a:endParaRPr lang="en-US" sz="2000" dirty="0">
              <a:cs typeface="Calibri"/>
            </a:endParaRPr>
          </a:p>
          <a:p>
            <a:endParaRPr lang="en-US" sz="2000" dirty="0">
              <a:ea typeface="+mn-lt"/>
              <a:cs typeface="+mn-lt"/>
            </a:endParaRPr>
          </a:p>
          <a:p>
            <a:r>
              <a:rPr lang="en-US" sz="2000" b="1" err="1">
                <a:ea typeface="+mn-lt"/>
                <a:cs typeface="+mn-lt"/>
              </a:rPr>
              <a:t>Nykaa</a:t>
            </a:r>
            <a:r>
              <a:rPr lang="en-US" sz="2000" dirty="0">
                <a:ea typeface="+mn-lt"/>
                <a:cs typeface="+mn-lt"/>
              </a:rPr>
              <a:t>: Known for its extensive range of beauty and wellness products, </a:t>
            </a:r>
            <a:r>
              <a:rPr lang="en-US" sz="2000" err="1">
                <a:ea typeface="+mn-lt"/>
                <a:cs typeface="+mn-lt"/>
              </a:rPr>
              <a:t>Nykaa</a:t>
            </a:r>
            <a:r>
              <a:rPr lang="en-US" sz="2000" dirty="0">
                <a:ea typeface="+mn-lt"/>
                <a:cs typeface="+mn-lt"/>
              </a:rPr>
              <a:t> is a prominent e-commerce platform in India.</a:t>
            </a:r>
            <a:endParaRPr lang="en-US" sz="2000" dirty="0">
              <a:cs typeface="Calibri"/>
            </a:endParaRPr>
          </a:p>
          <a:p>
            <a:endParaRPr lang="en-US" sz="2000" dirty="0">
              <a:ea typeface="+mn-lt"/>
              <a:cs typeface="+mn-lt"/>
            </a:endParaRPr>
          </a:p>
          <a:p>
            <a:r>
              <a:rPr lang="en-US" sz="2000" b="1" err="1">
                <a:ea typeface="+mn-lt"/>
                <a:cs typeface="+mn-lt"/>
              </a:rPr>
              <a:t>IndiaMART</a:t>
            </a:r>
            <a:r>
              <a:rPr lang="en-US" sz="2000" dirty="0">
                <a:ea typeface="+mn-lt"/>
                <a:cs typeface="+mn-lt"/>
              </a:rPr>
              <a:t>: A leading online marketplace connecting buyers with suppliers, particularly focused on B2B transactions .</a:t>
            </a:r>
            <a:endParaRPr lang="en-US" sz="2000" dirty="0">
              <a:cs typeface="Calibri"/>
            </a:endParaRPr>
          </a:p>
          <a:p>
            <a:endParaRPr lang="en-US" sz="2000" dirty="0">
              <a:ea typeface="+mn-lt"/>
              <a:cs typeface="+mn-lt"/>
            </a:endParaRPr>
          </a:p>
          <a:p>
            <a:r>
              <a:rPr lang="en-US" sz="2000" b="1" err="1">
                <a:ea typeface="+mn-lt"/>
                <a:cs typeface="+mn-lt"/>
              </a:rPr>
              <a:t>Meesho</a:t>
            </a:r>
            <a:r>
              <a:rPr lang="en-US" sz="2000" dirty="0">
                <a:ea typeface="+mn-lt"/>
                <a:cs typeface="+mn-lt"/>
              </a:rPr>
              <a:t>: An Indian e-commerce platform specializing in social commerce, enabling individuals to start their own businesses.</a:t>
            </a:r>
            <a:endParaRPr lang="en-US" sz="2000" dirty="0">
              <a:cs typeface="Calibri"/>
            </a:endParaRPr>
          </a:p>
          <a:p>
            <a:endParaRPr lang="en-US" sz="2000" dirty="0">
              <a:cs typeface="Calibri"/>
            </a:endParaRPr>
          </a:p>
          <a:p>
            <a:endParaRPr lang="en-US" sz="2000" dirty="0">
              <a:cs typeface="Calibri"/>
            </a:endParaRPr>
          </a:p>
        </p:txBody>
      </p:sp>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Shopping cart">
            <a:extLst>
              <a:ext uri="{FF2B5EF4-FFF2-40B4-BE49-F238E27FC236}">
                <a16:creationId xmlns:a16="http://schemas.microsoft.com/office/drawing/2014/main" id="{6D80650C-6E97-8421-3366-D00AD38245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8137838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2C1628-03AD-2F6B-E36A-DB58EB0D7725}"/>
              </a:ext>
            </a:extLst>
          </p:cNvPr>
          <p:cNvSpPr>
            <a:spLocks noGrp="1"/>
          </p:cNvSpPr>
          <p:nvPr>
            <p:ph type="title"/>
          </p:nvPr>
        </p:nvSpPr>
        <p:spPr>
          <a:xfrm>
            <a:off x="6945087" y="-1343933"/>
            <a:ext cx="5251316" cy="1807305"/>
          </a:xfrm>
        </p:spPr>
        <p:txBody>
          <a:bodyPr>
            <a:normAutofit/>
          </a:bodyPr>
          <a:lstStyle/>
          <a:p>
            <a:endParaRPr lang="en-US"/>
          </a:p>
        </p:txBody>
      </p:sp>
      <p:sp>
        <p:nvSpPr>
          <p:cNvPr id="3" name="Content Placeholder 2">
            <a:extLst>
              <a:ext uri="{FF2B5EF4-FFF2-40B4-BE49-F238E27FC236}">
                <a16:creationId xmlns:a16="http://schemas.microsoft.com/office/drawing/2014/main" id="{A85D041C-2B44-4A90-90EB-E5867A659CEA}"/>
              </a:ext>
            </a:extLst>
          </p:cNvPr>
          <p:cNvSpPr>
            <a:spLocks noGrp="1"/>
          </p:cNvSpPr>
          <p:nvPr>
            <p:ph idx="1"/>
          </p:nvPr>
        </p:nvSpPr>
        <p:spPr>
          <a:xfrm>
            <a:off x="348343" y="210583"/>
            <a:ext cx="6143620" cy="5966380"/>
          </a:xfrm>
        </p:spPr>
        <p:txBody>
          <a:bodyPr vert="horz" lIns="91440" tIns="45720" rIns="91440" bIns="45720" rtlCol="0" anchor="t">
            <a:noAutofit/>
          </a:bodyPr>
          <a:lstStyle/>
          <a:p>
            <a:r>
              <a:rPr lang="en-US" sz="2400" b="1" err="1">
                <a:ea typeface="+mn-lt"/>
                <a:cs typeface="+mn-lt"/>
              </a:rPr>
              <a:t>FirstCry</a:t>
            </a:r>
            <a:r>
              <a:rPr lang="en-US" sz="2400" dirty="0">
                <a:ea typeface="+mn-lt"/>
                <a:cs typeface="+mn-lt"/>
              </a:rPr>
              <a:t>: Catering to the needs of parents and children, </a:t>
            </a:r>
            <a:r>
              <a:rPr lang="en-US" sz="2400" err="1">
                <a:ea typeface="+mn-lt"/>
                <a:cs typeface="+mn-lt"/>
              </a:rPr>
              <a:t>FirstCry</a:t>
            </a:r>
            <a:r>
              <a:rPr lang="en-US" sz="2400" dirty="0">
                <a:ea typeface="+mn-lt"/>
                <a:cs typeface="+mn-lt"/>
              </a:rPr>
              <a:t> offers a wide array of baby and kids' products.</a:t>
            </a:r>
          </a:p>
          <a:p>
            <a:r>
              <a:rPr lang="en-US" sz="2400" b="1" err="1">
                <a:ea typeface="+mn-lt"/>
                <a:cs typeface="+mn-lt"/>
              </a:rPr>
              <a:t>BookMyShow</a:t>
            </a:r>
            <a:r>
              <a:rPr lang="en-US" sz="2400" dirty="0">
                <a:ea typeface="+mn-lt"/>
                <a:cs typeface="+mn-lt"/>
              </a:rPr>
              <a:t>: Primarily focused on ticketing for movies, events, and other entertainment activities, </a:t>
            </a:r>
            <a:r>
              <a:rPr lang="en-US" sz="2400" err="1">
                <a:ea typeface="+mn-lt"/>
                <a:cs typeface="+mn-lt"/>
              </a:rPr>
              <a:t>BookMyShow</a:t>
            </a:r>
            <a:r>
              <a:rPr lang="en-US" sz="2400" dirty="0">
                <a:ea typeface="+mn-lt"/>
                <a:cs typeface="+mn-lt"/>
              </a:rPr>
              <a:t> is a popular e-commerce destination in India.</a:t>
            </a:r>
          </a:p>
          <a:p>
            <a:r>
              <a:rPr lang="en-US" sz="2400" b="1" err="1">
                <a:ea typeface="+mn-lt"/>
                <a:cs typeface="+mn-lt"/>
              </a:rPr>
              <a:t>eWorldTrade</a:t>
            </a:r>
            <a:r>
              <a:rPr lang="en-US" sz="2400" dirty="0">
                <a:ea typeface="+mn-lt"/>
                <a:cs typeface="+mn-lt"/>
              </a:rPr>
              <a:t>: A rising star in global trade, </a:t>
            </a:r>
            <a:r>
              <a:rPr lang="en-US" sz="2400" err="1">
                <a:ea typeface="+mn-lt"/>
                <a:cs typeface="+mn-lt"/>
              </a:rPr>
              <a:t>eWorldTrade</a:t>
            </a:r>
            <a:r>
              <a:rPr lang="en-US" sz="2400" dirty="0">
                <a:ea typeface="+mn-lt"/>
                <a:cs typeface="+mn-lt"/>
              </a:rPr>
              <a:t> provides a platform for businesses to engage in international commerce.</a:t>
            </a:r>
          </a:p>
          <a:p>
            <a:r>
              <a:rPr lang="en-US" sz="2400" b="1" dirty="0">
                <a:ea typeface="+mn-lt"/>
                <a:cs typeface="+mn-lt"/>
              </a:rPr>
              <a:t>Home</a:t>
            </a:r>
            <a:r>
              <a:rPr lang="en-US" sz="2400" dirty="0">
                <a:ea typeface="+mn-lt"/>
                <a:cs typeface="+mn-lt"/>
              </a:rPr>
              <a:t>: Offering a diverse range of products for home improvement and decor, Home is a notable e-commerce website in the US .</a:t>
            </a:r>
          </a:p>
          <a:p>
            <a:r>
              <a:rPr lang="en-US" sz="2400" b="1" dirty="0">
                <a:ea typeface="+mn-lt"/>
                <a:cs typeface="+mn-lt"/>
              </a:rPr>
              <a:t>Walmart</a:t>
            </a:r>
            <a:r>
              <a:rPr lang="en-US" sz="2400" dirty="0">
                <a:ea typeface="+mn-lt"/>
                <a:cs typeface="+mn-lt"/>
              </a:rPr>
              <a:t>: A well-established retailer, Walmart's e-commerce platform provides a wide selection of products along with convenience and competitive pricing.</a:t>
            </a:r>
          </a:p>
          <a:p>
            <a:endParaRPr lang="en-US" sz="2400" dirty="0">
              <a:cs typeface="Calibri"/>
            </a:endParaRPr>
          </a:p>
        </p:txBody>
      </p:sp>
      <p:pic>
        <p:nvPicPr>
          <p:cNvPr id="5" name="Picture 4" descr="Toys for babies">
            <a:extLst>
              <a:ext uri="{FF2B5EF4-FFF2-40B4-BE49-F238E27FC236}">
                <a16:creationId xmlns:a16="http://schemas.microsoft.com/office/drawing/2014/main" id="{9E939538-452B-807B-003B-B596FF894590}"/>
              </a:ext>
            </a:extLst>
          </p:cNvPr>
          <p:cNvPicPr>
            <a:picLocks noChangeAspect="1"/>
          </p:cNvPicPr>
          <p:nvPr/>
        </p:nvPicPr>
        <p:blipFill rotWithShape="1">
          <a:blip r:embed="rId2"/>
          <a:srcRect l="16344" r="25619"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0244848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5A6AA-D81C-6E01-58E6-D7ED9233D9A6}"/>
              </a:ext>
            </a:extLst>
          </p:cNvPr>
          <p:cNvSpPr>
            <a:spLocks noGrp="1"/>
          </p:cNvSpPr>
          <p:nvPr>
            <p:ph type="ctrTitle"/>
          </p:nvPr>
        </p:nvSpPr>
        <p:spPr/>
        <p:txBody>
          <a:bodyPr/>
          <a:lstStyle/>
          <a:p>
            <a:r>
              <a:rPr lang="en-US"/>
              <a:t>Trends in E-commerce</a:t>
            </a:r>
          </a:p>
        </p:txBody>
      </p:sp>
      <p:sp>
        <p:nvSpPr>
          <p:cNvPr id="3" name="Subtitle 2">
            <a:extLst>
              <a:ext uri="{FF2B5EF4-FFF2-40B4-BE49-F238E27FC236}">
                <a16:creationId xmlns:a16="http://schemas.microsoft.com/office/drawing/2014/main" id="{E81B5D12-45B6-A823-90B1-7B0C230D9815}"/>
              </a:ext>
            </a:extLst>
          </p:cNvPr>
          <p:cNvSpPr>
            <a:spLocks noGrp="1"/>
          </p:cNvSpPr>
          <p:nvPr>
            <p:ph type="subTitle" idx="1"/>
          </p:nvPr>
        </p:nvSpPr>
        <p:spPr/>
        <p:txBody>
          <a:bodyPr/>
          <a:lstStyle/>
          <a:p>
            <a:r>
              <a:rPr lang="en-US" dirty="0">
                <a:latin typeface="Roboto"/>
                <a:ea typeface="Roboto"/>
                <a:cs typeface="Roboto"/>
              </a:rPr>
              <a:t>Here are some key features for trends in today's world -</a:t>
            </a:r>
            <a:endParaRPr lang="en-US" dirty="0"/>
          </a:p>
        </p:txBody>
      </p:sp>
      <p:pic>
        <p:nvPicPr>
          <p:cNvPr id="5" name="Picture Placeholder 4">
            <a:extLst>
              <a:ext uri="{FF2B5EF4-FFF2-40B4-BE49-F238E27FC236}">
                <a16:creationId xmlns:a16="http://schemas.microsoft.com/office/drawing/2014/main" id="{D029DA86-C8CC-2ECD-6A77-BC23E5628CDF}"/>
              </a:ext>
            </a:extLst>
          </p:cNvPr>
          <p:cNvPicPr>
            <a:picLocks noGrp="1" noChangeAspect="1"/>
          </p:cNvPicPr>
          <p:nvPr>
            <p:ph type="pic" sz="quarter" idx="13"/>
          </p:nvPr>
        </p:nvPicPr>
        <p:blipFill>
          <a:blip r:embed="rId2"/>
          <a:srcRect t="25862" b="25862"/>
          <a:stretch/>
        </p:blipFill>
        <p:spPr/>
      </p:pic>
    </p:spTree>
    <p:extLst>
      <p:ext uri="{BB962C8B-B14F-4D97-AF65-F5344CB8AC3E}">
        <p14:creationId xmlns:p14="http://schemas.microsoft.com/office/powerpoint/2010/main" val="9215266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3A09B-F7D4-EF5E-D8F3-00DE6F551C33}"/>
              </a:ext>
            </a:extLst>
          </p:cNvPr>
          <p:cNvSpPr>
            <a:spLocks noGrp="1"/>
          </p:cNvSpPr>
          <p:nvPr>
            <p:ph type="title"/>
          </p:nvPr>
        </p:nvSpPr>
        <p:spPr>
          <a:xfrm>
            <a:off x="718457" y="-1158875"/>
            <a:ext cx="10515600" cy="1325563"/>
          </a:xfrm>
        </p:spPr>
        <p:txBody>
          <a:bodyPr/>
          <a:lstStyle/>
          <a:p>
            <a:endParaRPr lang="en-US"/>
          </a:p>
        </p:txBody>
      </p:sp>
      <p:sp>
        <p:nvSpPr>
          <p:cNvPr id="3" name="Content Placeholder 2">
            <a:extLst>
              <a:ext uri="{FF2B5EF4-FFF2-40B4-BE49-F238E27FC236}">
                <a16:creationId xmlns:a16="http://schemas.microsoft.com/office/drawing/2014/main" id="{430D90ED-D58F-3E08-289C-121D89AFBDF4}"/>
              </a:ext>
            </a:extLst>
          </p:cNvPr>
          <p:cNvSpPr>
            <a:spLocks noGrp="1"/>
          </p:cNvSpPr>
          <p:nvPr>
            <p:ph idx="1"/>
          </p:nvPr>
        </p:nvSpPr>
        <p:spPr>
          <a:xfrm>
            <a:off x="424544" y="617311"/>
            <a:ext cx="11517085" cy="6103938"/>
          </a:xfrm>
        </p:spPr>
        <p:txBody>
          <a:bodyPr vert="horz" lIns="91440" tIns="45720" rIns="91440" bIns="45720" rtlCol="0" anchor="t">
            <a:noAutofit/>
          </a:bodyPr>
          <a:lstStyle/>
          <a:p>
            <a:r>
              <a:rPr lang="en-US" b="1" dirty="0">
                <a:ea typeface="+mn-lt"/>
                <a:cs typeface="+mn-lt"/>
              </a:rPr>
              <a:t>Omnichannel Experiences</a:t>
            </a:r>
            <a:r>
              <a:rPr lang="en-US" dirty="0">
                <a:ea typeface="+mn-lt"/>
                <a:cs typeface="+mn-lt"/>
              </a:rPr>
              <a:t>: Integration of online and offline channels to provide seamless shopping experiences.</a:t>
            </a:r>
            <a:endParaRPr lang="en-US" dirty="0">
              <a:cs typeface="Calibri" panose="020F0502020204030204"/>
            </a:endParaRPr>
          </a:p>
          <a:p>
            <a:r>
              <a:rPr lang="en-US" b="1" dirty="0">
                <a:ea typeface="+mn-lt"/>
                <a:cs typeface="+mn-lt"/>
              </a:rPr>
              <a:t>Artificial Intelligence (AI)</a:t>
            </a:r>
            <a:r>
              <a:rPr lang="en-US" dirty="0">
                <a:ea typeface="+mn-lt"/>
                <a:cs typeface="+mn-lt"/>
              </a:rPr>
              <a:t>: Utilization of AI for personalized recommendations, chatbots, and predictive analytics to enhance customer </a:t>
            </a:r>
            <a:r>
              <a:rPr lang="en-US">
                <a:ea typeface="+mn-lt"/>
                <a:cs typeface="+mn-lt"/>
              </a:rPr>
              <a:t>experience.</a:t>
            </a:r>
            <a:endParaRPr lang="en-US">
              <a:cs typeface="Calibri"/>
            </a:endParaRPr>
          </a:p>
          <a:p>
            <a:r>
              <a:rPr lang="en-US" b="1" dirty="0">
                <a:ea typeface="+mn-lt"/>
                <a:cs typeface="+mn-lt"/>
              </a:rPr>
              <a:t>Social Commerce</a:t>
            </a:r>
            <a:r>
              <a:rPr lang="en-US" dirty="0">
                <a:ea typeface="+mn-lt"/>
                <a:cs typeface="+mn-lt"/>
              </a:rPr>
              <a:t>: Evolution of social media platforms as shopping destinations, enabling direct purchasing within social networks.</a:t>
            </a:r>
            <a:endParaRPr lang="en-US" dirty="0">
              <a:cs typeface="Calibri"/>
            </a:endParaRPr>
          </a:p>
          <a:p>
            <a:r>
              <a:rPr lang="en-US" b="1" dirty="0">
                <a:ea typeface="+mn-lt"/>
                <a:cs typeface="+mn-lt"/>
              </a:rPr>
              <a:t>Sustainability</a:t>
            </a:r>
            <a:r>
              <a:rPr lang="en-US" dirty="0">
                <a:ea typeface="+mn-lt"/>
                <a:cs typeface="+mn-lt"/>
              </a:rPr>
              <a:t>: Emphasis on eco-friendly practices, including sustainable sourcing, packaging, and carbon-neutral shipping options .</a:t>
            </a:r>
            <a:endParaRPr lang="en-US" dirty="0">
              <a:cs typeface="Calibri"/>
            </a:endParaRPr>
          </a:p>
          <a:p>
            <a:r>
              <a:rPr lang="en-US" b="1" dirty="0">
                <a:ea typeface="+mn-lt"/>
                <a:cs typeface="+mn-lt"/>
              </a:rPr>
              <a:t>Fast and Free Delivery</a:t>
            </a:r>
            <a:r>
              <a:rPr lang="en-US" dirty="0">
                <a:ea typeface="+mn-lt"/>
                <a:cs typeface="+mn-lt"/>
              </a:rPr>
              <a:t>: Increasing demand for expedited shipping options and free delivery services to meet customer expectations.</a:t>
            </a:r>
            <a:endParaRPr lang="en-US" dirty="0">
              <a:cs typeface="Calibri"/>
            </a:endParaRPr>
          </a:p>
          <a:p>
            <a:endParaRPr lang="en-US" sz="5400" dirty="0">
              <a:cs typeface="Calibri"/>
            </a:endParaRPr>
          </a:p>
        </p:txBody>
      </p:sp>
    </p:spTree>
    <p:extLst>
      <p:ext uri="{BB962C8B-B14F-4D97-AF65-F5344CB8AC3E}">
        <p14:creationId xmlns:p14="http://schemas.microsoft.com/office/powerpoint/2010/main" val="34690625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00049-75EC-3C8C-BC1C-1E493C9093E7}"/>
              </a:ext>
            </a:extLst>
          </p:cNvPr>
          <p:cNvSpPr>
            <a:spLocks noGrp="1"/>
          </p:cNvSpPr>
          <p:nvPr>
            <p:ph type="title"/>
          </p:nvPr>
        </p:nvSpPr>
        <p:spPr/>
        <p:txBody>
          <a:bodyPr/>
          <a:lstStyle/>
          <a:p>
            <a:r>
              <a:rPr lang="en-US"/>
              <a:t>User Experience</a:t>
            </a:r>
          </a:p>
        </p:txBody>
      </p:sp>
      <p:sp>
        <p:nvSpPr>
          <p:cNvPr id="3" name="Text Placeholder 2">
            <a:extLst>
              <a:ext uri="{FF2B5EF4-FFF2-40B4-BE49-F238E27FC236}">
                <a16:creationId xmlns:a16="http://schemas.microsoft.com/office/drawing/2014/main" id="{278A3874-D1C3-0336-6876-213B8BF83BA3}"/>
              </a:ext>
            </a:extLst>
          </p:cNvPr>
          <p:cNvSpPr>
            <a:spLocks noGrp="1"/>
          </p:cNvSpPr>
          <p:nvPr>
            <p:ph type="body" idx="1"/>
          </p:nvPr>
        </p:nvSpPr>
        <p:spPr/>
        <p:txBody>
          <a:bodyPr/>
          <a:lstStyle/>
          <a:p>
            <a:r>
              <a:rPr lang="en-US" sz="2400" dirty="0">
                <a:latin typeface="Calibri"/>
                <a:ea typeface="Roboto"/>
                <a:cs typeface="Calibri"/>
              </a:rPr>
              <a:t>Personalization</a:t>
            </a:r>
          </a:p>
        </p:txBody>
      </p:sp>
      <p:sp>
        <p:nvSpPr>
          <p:cNvPr id="4" name="Text Placeholder 3">
            <a:extLst>
              <a:ext uri="{FF2B5EF4-FFF2-40B4-BE49-F238E27FC236}">
                <a16:creationId xmlns:a16="http://schemas.microsoft.com/office/drawing/2014/main" id="{696D425E-EC6E-588D-ABF8-67892D14BB98}"/>
              </a:ext>
            </a:extLst>
          </p:cNvPr>
          <p:cNvSpPr>
            <a:spLocks noGrp="1"/>
          </p:cNvSpPr>
          <p:nvPr>
            <p:ph type="body" sz="half" idx="2"/>
          </p:nvPr>
        </p:nvSpPr>
        <p:spPr>
          <a:xfrm>
            <a:off x="960664" y="2341808"/>
            <a:ext cx="6970825" cy="702959"/>
          </a:xfrm>
        </p:spPr>
        <p:txBody>
          <a:bodyPr vert="horz" lIns="91440" tIns="45720" rIns="91440" bIns="45720" rtlCol="0" anchor="t">
            <a:noAutofit/>
          </a:bodyPr>
          <a:lstStyle/>
          <a:p>
            <a:r>
              <a:rPr lang="en-US" sz="1800" dirty="0">
                <a:latin typeface="Roboto"/>
                <a:ea typeface="Roboto"/>
                <a:cs typeface="Roboto"/>
              </a:rPr>
              <a:t>Tailoring shopping experiences based on individual preferences.</a:t>
            </a:r>
          </a:p>
        </p:txBody>
      </p:sp>
      <p:sp>
        <p:nvSpPr>
          <p:cNvPr id="5" name="Text Placeholder 4">
            <a:extLst>
              <a:ext uri="{FF2B5EF4-FFF2-40B4-BE49-F238E27FC236}">
                <a16:creationId xmlns:a16="http://schemas.microsoft.com/office/drawing/2014/main" id="{DFA7C3F8-FFEF-327E-CCA4-E29E27C234A7}"/>
              </a:ext>
            </a:extLst>
          </p:cNvPr>
          <p:cNvSpPr>
            <a:spLocks noGrp="1"/>
          </p:cNvSpPr>
          <p:nvPr>
            <p:ph type="body" idx="13"/>
          </p:nvPr>
        </p:nvSpPr>
        <p:spPr/>
        <p:txBody>
          <a:bodyPr/>
          <a:lstStyle/>
          <a:p>
            <a:r>
              <a:rPr lang="en-US" sz="2400" dirty="0">
                <a:latin typeface="Calibri"/>
                <a:ea typeface="Roboto"/>
                <a:cs typeface="Calibri"/>
              </a:rPr>
              <a:t>Visual Search</a:t>
            </a:r>
          </a:p>
        </p:txBody>
      </p:sp>
      <p:sp>
        <p:nvSpPr>
          <p:cNvPr id="6" name="Text Placeholder 5">
            <a:extLst>
              <a:ext uri="{FF2B5EF4-FFF2-40B4-BE49-F238E27FC236}">
                <a16:creationId xmlns:a16="http://schemas.microsoft.com/office/drawing/2014/main" id="{46073C1C-D3A5-98F9-0A61-D73E8DB1A99C}"/>
              </a:ext>
            </a:extLst>
          </p:cNvPr>
          <p:cNvSpPr>
            <a:spLocks noGrp="1"/>
          </p:cNvSpPr>
          <p:nvPr>
            <p:ph type="body" sz="half" idx="14"/>
          </p:nvPr>
        </p:nvSpPr>
        <p:spPr>
          <a:xfrm>
            <a:off x="1580323" y="3852761"/>
            <a:ext cx="6139068" cy="702959"/>
          </a:xfrm>
        </p:spPr>
        <p:txBody>
          <a:bodyPr vert="horz" lIns="91440" tIns="45720" rIns="91440" bIns="45720" rtlCol="0" anchor="t">
            <a:noAutofit/>
          </a:bodyPr>
          <a:lstStyle/>
          <a:p>
            <a:r>
              <a:rPr lang="en-US" sz="1800" dirty="0">
                <a:latin typeface="Roboto"/>
                <a:ea typeface="Roboto"/>
                <a:cs typeface="Roboto"/>
              </a:rPr>
              <a:t>Integration of image recognition for product search.</a:t>
            </a:r>
          </a:p>
        </p:txBody>
      </p:sp>
      <p:sp>
        <p:nvSpPr>
          <p:cNvPr id="7" name="Text Placeholder 6">
            <a:extLst>
              <a:ext uri="{FF2B5EF4-FFF2-40B4-BE49-F238E27FC236}">
                <a16:creationId xmlns:a16="http://schemas.microsoft.com/office/drawing/2014/main" id="{03BCC63B-2A9A-8325-6E70-0BAEFDE4FAED}"/>
              </a:ext>
            </a:extLst>
          </p:cNvPr>
          <p:cNvSpPr>
            <a:spLocks noGrp="1"/>
          </p:cNvSpPr>
          <p:nvPr>
            <p:ph type="body" idx="15"/>
          </p:nvPr>
        </p:nvSpPr>
        <p:spPr/>
        <p:txBody>
          <a:bodyPr/>
          <a:lstStyle/>
          <a:p>
            <a:r>
              <a:rPr lang="en-US" sz="2400" dirty="0">
                <a:latin typeface="Calibri"/>
                <a:ea typeface="Roboto"/>
                <a:cs typeface="Calibri"/>
              </a:rPr>
              <a:t>Seamless Navigation</a:t>
            </a:r>
          </a:p>
        </p:txBody>
      </p:sp>
      <p:sp>
        <p:nvSpPr>
          <p:cNvPr id="8" name="Text Placeholder 7">
            <a:extLst>
              <a:ext uri="{FF2B5EF4-FFF2-40B4-BE49-F238E27FC236}">
                <a16:creationId xmlns:a16="http://schemas.microsoft.com/office/drawing/2014/main" id="{DAE2A6AE-77FA-44C2-0FC7-E51EC270899D}"/>
              </a:ext>
            </a:extLst>
          </p:cNvPr>
          <p:cNvSpPr>
            <a:spLocks noGrp="1"/>
          </p:cNvSpPr>
          <p:nvPr>
            <p:ph type="body" sz="half" idx="16"/>
          </p:nvPr>
        </p:nvSpPr>
        <p:spPr>
          <a:xfrm>
            <a:off x="960666" y="5448350"/>
            <a:ext cx="6970822" cy="702959"/>
          </a:xfrm>
        </p:spPr>
        <p:txBody>
          <a:bodyPr vert="horz" lIns="91440" tIns="45720" rIns="91440" bIns="45720" rtlCol="0" anchor="t">
            <a:noAutofit/>
          </a:bodyPr>
          <a:lstStyle/>
          <a:p>
            <a:r>
              <a:rPr lang="en-US" sz="1800" dirty="0">
                <a:latin typeface="Roboto"/>
                <a:ea typeface="Roboto"/>
                <a:cs typeface="Roboto"/>
              </a:rPr>
              <a:t>Effortless browsing and intuitive UI for better user engagement.</a:t>
            </a:r>
          </a:p>
        </p:txBody>
      </p:sp>
      <p:pic>
        <p:nvPicPr>
          <p:cNvPr id="11" name="Picture Placeholder 10">
            <a:extLst>
              <a:ext uri="{FF2B5EF4-FFF2-40B4-BE49-F238E27FC236}">
                <a16:creationId xmlns:a16="http://schemas.microsoft.com/office/drawing/2014/main" id="{33E69682-E13A-0BE0-22F8-2402CF0B8CC7}"/>
              </a:ext>
            </a:extLst>
          </p:cNvPr>
          <p:cNvPicPr>
            <a:picLocks noGrp="1" noChangeAspect="1"/>
          </p:cNvPicPr>
          <p:nvPr>
            <p:ph type="pic" sz="quarter" idx="17"/>
          </p:nvPr>
        </p:nvPicPr>
        <p:blipFill>
          <a:blip r:embed="rId2"/>
          <a:srcRect l="16649" r="16649"/>
          <a:stretch/>
        </p:blipFill>
        <p:spPr>
          <a:xfrm>
            <a:off x="7811747" y="1290924"/>
            <a:ext cx="4293167" cy="4293167"/>
          </a:xfrm>
        </p:spPr>
      </p:pic>
      <p:sp>
        <p:nvSpPr>
          <p:cNvPr id="10" name="Text Placeholder 9">
            <a:extLst>
              <a:ext uri="{FF2B5EF4-FFF2-40B4-BE49-F238E27FC236}">
                <a16:creationId xmlns:a16="http://schemas.microsoft.com/office/drawing/2014/main" id="{F2CA5982-EB9E-BC67-BDEC-FBD1956271B9}"/>
              </a:ext>
            </a:extLst>
          </p:cNvPr>
          <p:cNvSpPr>
            <a:spLocks noGrp="1"/>
          </p:cNvSpPr>
          <p:nvPr>
            <p:ph type="body" sz="quarter" idx="20"/>
          </p:nvPr>
        </p:nvSpPr>
        <p:spPr/>
        <p:txBody>
          <a:bodyPr/>
          <a:lstStyle/>
          <a:p>
            <a:r>
              <a:rPr lang="en-US"/>
              <a:t>Photos provided by Pexels</a:t>
            </a:r>
          </a:p>
        </p:txBody>
      </p:sp>
    </p:spTree>
    <p:extLst>
      <p:ext uri="{BB962C8B-B14F-4D97-AF65-F5344CB8AC3E}">
        <p14:creationId xmlns:p14="http://schemas.microsoft.com/office/powerpoint/2010/main" val="815694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650DF-FE17-75A7-9E2D-FBB04351CAB1}"/>
              </a:ext>
            </a:extLst>
          </p:cNvPr>
          <p:cNvSpPr>
            <a:spLocks noGrp="1"/>
          </p:cNvSpPr>
          <p:nvPr>
            <p:ph type="title"/>
          </p:nvPr>
        </p:nvSpPr>
        <p:spPr/>
        <p:txBody>
          <a:bodyPr/>
          <a:lstStyle/>
          <a:p>
            <a:r>
              <a:rPr lang="en-US"/>
              <a:t>Technology Integration</a:t>
            </a:r>
          </a:p>
        </p:txBody>
      </p:sp>
      <p:sp>
        <p:nvSpPr>
          <p:cNvPr id="3" name="Text Placeholder 2">
            <a:extLst>
              <a:ext uri="{FF2B5EF4-FFF2-40B4-BE49-F238E27FC236}">
                <a16:creationId xmlns:a16="http://schemas.microsoft.com/office/drawing/2014/main" id="{55D5FB6F-A169-4F60-EC34-275CEF9CEC0A}"/>
              </a:ext>
            </a:extLst>
          </p:cNvPr>
          <p:cNvSpPr>
            <a:spLocks noGrp="1"/>
          </p:cNvSpPr>
          <p:nvPr>
            <p:ph type="body" idx="18"/>
          </p:nvPr>
        </p:nvSpPr>
        <p:spPr>
          <a:xfrm>
            <a:off x="4369902" y="1891608"/>
            <a:ext cx="3452196" cy="593840"/>
          </a:xfrm>
        </p:spPr>
        <p:txBody>
          <a:bodyPr/>
          <a:lstStyle/>
          <a:p>
            <a:r>
              <a:rPr lang="en-US"/>
              <a:t>Artificial Intelligence</a:t>
            </a:r>
          </a:p>
        </p:txBody>
      </p:sp>
      <p:sp>
        <p:nvSpPr>
          <p:cNvPr id="4" name="Text Placeholder 3">
            <a:extLst>
              <a:ext uri="{FF2B5EF4-FFF2-40B4-BE49-F238E27FC236}">
                <a16:creationId xmlns:a16="http://schemas.microsoft.com/office/drawing/2014/main" id="{140631A0-4641-1DCF-BAD0-CD6CE5D2450A}"/>
              </a:ext>
            </a:extLst>
          </p:cNvPr>
          <p:cNvSpPr>
            <a:spLocks noGrp="1"/>
          </p:cNvSpPr>
          <p:nvPr>
            <p:ph type="body" sz="half" idx="19"/>
          </p:nvPr>
        </p:nvSpPr>
        <p:spPr>
          <a:xfrm>
            <a:off x="4369902" y="2775298"/>
            <a:ext cx="3571936" cy="1233410"/>
          </a:xfrm>
        </p:spPr>
        <p:txBody>
          <a:bodyPr vert="horz" lIns="91440" tIns="45720" rIns="91440" bIns="45720" rtlCol="0" anchor="t">
            <a:noAutofit/>
          </a:bodyPr>
          <a:lstStyle/>
          <a:p>
            <a:r>
              <a:rPr lang="en-US" sz="2000" dirty="0">
                <a:latin typeface="Roboto"/>
                <a:ea typeface="Roboto"/>
                <a:cs typeface="Roboto"/>
              </a:rPr>
              <a:t>AI-driven chatbots, product recommendations, and customer service.</a:t>
            </a:r>
          </a:p>
        </p:txBody>
      </p:sp>
      <p:sp>
        <p:nvSpPr>
          <p:cNvPr id="5" name="Text Placeholder 4">
            <a:extLst>
              <a:ext uri="{FF2B5EF4-FFF2-40B4-BE49-F238E27FC236}">
                <a16:creationId xmlns:a16="http://schemas.microsoft.com/office/drawing/2014/main" id="{8825304E-3B91-9667-8B79-21283DCF1B86}"/>
              </a:ext>
            </a:extLst>
          </p:cNvPr>
          <p:cNvSpPr>
            <a:spLocks noGrp="1"/>
          </p:cNvSpPr>
          <p:nvPr>
            <p:ph type="body" idx="21"/>
          </p:nvPr>
        </p:nvSpPr>
        <p:spPr>
          <a:xfrm>
            <a:off x="7987745" y="1891608"/>
            <a:ext cx="3452196" cy="593840"/>
          </a:xfrm>
        </p:spPr>
        <p:txBody>
          <a:bodyPr/>
          <a:lstStyle/>
          <a:p>
            <a:r>
              <a:rPr lang="en-US"/>
              <a:t>Augmented Reality</a:t>
            </a:r>
          </a:p>
        </p:txBody>
      </p:sp>
      <p:sp>
        <p:nvSpPr>
          <p:cNvPr id="6" name="Text Placeholder 5">
            <a:extLst>
              <a:ext uri="{FF2B5EF4-FFF2-40B4-BE49-F238E27FC236}">
                <a16:creationId xmlns:a16="http://schemas.microsoft.com/office/drawing/2014/main" id="{5FAFC10B-0B41-5097-E11F-845169B2C1DC}"/>
              </a:ext>
            </a:extLst>
          </p:cNvPr>
          <p:cNvSpPr>
            <a:spLocks noGrp="1"/>
          </p:cNvSpPr>
          <p:nvPr>
            <p:ph type="body" sz="half" idx="22"/>
          </p:nvPr>
        </p:nvSpPr>
        <p:spPr>
          <a:xfrm>
            <a:off x="7987745" y="2775298"/>
            <a:ext cx="3789651" cy="1233410"/>
          </a:xfrm>
        </p:spPr>
        <p:txBody>
          <a:bodyPr vert="horz" lIns="91440" tIns="45720" rIns="91440" bIns="45720" rtlCol="0" anchor="t">
            <a:noAutofit/>
          </a:bodyPr>
          <a:lstStyle/>
          <a:p>
            <a:r>
              <a:rPr lang="en-US" sz="2000" dirty="0">
                <a:latin typeface="Roboto"/>
                <a:ea typeface="Roboto"/>
                <a:cs typeface="Roboto"/>
              </a:rPr>
              <a:t>AR for virtual try-on and visualization of products.</a:t>
            </a:r>
          </a:p>
        </p:txBody>
      </p:sp>
      <p:sp>
        <p:nvSpPr>
          <p:cNvPr id="7" name="Text Placeholder 6">
            <a:extLst>
              <a:ext uri="{FF2B5EF4-FFF2-40B4-BE49-F238E27FC236}">
                <a16:creationId xmlns:a16="http://schemas.microsoft.com/office/drawing/2014/main" id="{39D87503-F88E-A434-E8AF-0E73466D6DA7}"/>
              </a:ext>
            </a:extLst>
          </p:cNvPr>
          <p:cNvSpPr>
            <a:spLocks noGrp="1"/>
          </p:cNvSpPr>
          <p:nvPr>
            <p:ph type="body" idx="24"/>
          </p:nvPr>
        </p:nvSpPr>
        <p:spPr>
          <a:xfrm>
            <a:off x="816426" y="1891607"/>
            <a:ext cx="3452196" cy="593840"/>
          </a:xfrm>
        </p:spPr>
        <p:txBody>
          <a:bodyPr/>
          <a:lstStyle/>
          <a:p>
            <a:r>
              <a:rPr lang="en-US"/>
              <a:t>Blockchain</a:t>
            </a:r>
          </a:p>
        </p:txBody>
      </p:sp>
      <p:sp>
        <p:nvSpPr>
          <p:cNvPr id="8" name="Text Placeholder 7">
            <a:extLst>
              <a:ext uri="{FF2B5EF4-FFF2-40B4-BE49-F238E27FC236}">
                <a16:creationId xmlns:a16="http://schemas.microsoft.com/office/drawing/2014/main" id="{D796C447-DD4A-CF25-6786-1DBC176F1239}"/>
              </a:ext>
            </a:extLst>
          </p:cNvPr>
          <p:cNvSpPr>
            <a:spLocks noGrp="1"/>
          </p:cNvSpPr>
          <p:nvPr>
            <p:ph type="body" sz="half" idx="25"/>
          </p:nvPr>
        </p:nvSpPr>
        <p:spPr>
          <a:xfrm>
            <a:off x="761997" y="2775297"/>
            <a:ext cx="3452194" cy="1462010"/>
          </a:xfrm>
        </p:spPr>
        <p:txBody>
          <a:bodyPr vert="horz" lIns="91440" tIns="45720" rIns="91440" bIns="45720" rtlCol="0" anchor="t">
            <a:noAutofit/>
          </a:bodyPr>
          <a:lstStyle/>
          <a:p>
            <a:r>
              <a:rPr lang="en-US" sz="2000" dirty="0">
                <a:latin typeface="Roboto"/>
                <a:ea typeface="Roboto"/>
                <a:cs typeface="Roboto"/>
              </a:rPr>
              <a:t>Secure and transparent transactions using blockchain technology.</a:t>
            </a:r>
          </a:p>
        </p:txBody>
      </p:sp>
      <p:pic>
        <p:nvPicPr>
          <p:cNvPr id="10" name="Picture Placeholder 9">
            <a:extLst>
              <a:ext uri="{FF2B5EF4-FFF2-40B4-BE49-F238E27FC236}">
                <a16:creationId xmlns:a16="http://schemas.microsoft.com/office/drawing/2014/main" id="{6D762CD1-E9EA-53E4-DF04-CEDFE362ECA7}"/>
              </a:ext>
            </a:extLst>
          </p:cNvPr>
          <p:cNvPicPr>
            <a:picLocks noGrp="1" noChangeAspect="1"/>
          </p:cNvPicPr>
          <p:nvPr>
            <p:ph type="pic" sz="quarter" idx="26"/>
          </p:nvPr>
        </p:nvPicPr>
        <p:blipFill>
          <a:blip r:embed="rId2"/>
          <a:srcRect l="3941" r="3941"/>
          <a:stretch/>
        </p:blipFill>
        <p:spPr/>
      </p:pic>
    </p:spTree>
    <p:extLst>
      <p:ext uri="{BB962C8B-B14F-4D97-AF65-F5344CB8AC3E}">
        <p14:creationId xmlns:p14="http://schemas.microsoft.com/office/powerpoint/2010/main" val="25254097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9D8233B0-41B5-4D9A-AEEC-13DB66A8C9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E747B2-B878-36CA-F4F1-D626AEE9E2A1}"/>
              </a:ext>
            </a:extLst>
          </p:cNvPr>
          <p:cNvSpPr>
            <a:spLocks noGrp="1"/>
          </p:cNvSpPr>
          <p:nvPr>
            <p:ph type="title"/>
          </p:nvPr>
        </p:nvSpPr>
        <p:spPr>
          <a:xfrm>
            <a:off x="808638" y="386930"/>
            <a:ext cx="9236700" cy="1188950"/>
          </a:xfrm>
        </p:spPr>
        <p:txBody>
          <a:bodyPr vert="horz" lIns="91440" tIns="45720" rIns="91440" bIns="45720" rtlCol="0" anchor="b">
            <a:normAutofit/>
          </a:bodyPr>
          <a:lstStyle/>
          <a:p>
            <a:r>
              <a:rPr lang="en-US" sz="5400" kern="1200">
                <a:solidFill>
                  <a:schemeClr val="tx1"/>
                </a:solidFill>
                <a:latin typeface="+mj-lt"/>
                <a:ea typeface="+mj-ea"/>
                <a:cs typeface="+mj-cs"/>
              </a:rPr>
              <a:t>Personalization and AI</a:t>
            </a:r>
          </a:p>
        </p:txBody>
      </p:sp>
      <p:grpSp>
        <p:nvGrpSpPr>
          <p:cNvPr id="33" name="Group 32">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9" name="Rectangle 18">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25FE43D6-7FE5-5895-6F21-4DE29FE20D5B}"/>
              </a:ext>
            </a:extLst>
          </p:cNvPr>
          <p:cNvSpPr>
            <a:spLocks/>
          </p:cNvSpPr>
          <p:nvPr/>
        </p:nvSpPr>
        <p:spPr>
          <a:xfrm>
            <a:off x="943473" y="2500739"/>
            <a:ext cx="4657739" cy="378651"/>
          </a:xfrm>
          <a:prstGeom prst="rect">
            <a:avLst/>
          </a:prstGeom>
        </p:spPr>
        <p:txBody>
          <a:bodyPr lIns="91440" tIns="45720" rIns="91440" bIns="45720" anchor="t"/>
          <a:lstStyle/>
          <a:p>
            <a:pPr defTabSz="306324">
              <a:spcAft>
                <a:spcPts val="600"/>
              </a:spcAft>
            </a:pPr>
            <a:r>
              <a:rPr lang="en-US" b="1" kern="1200" dirty="0">
                <a:latin typeface="+mn-lt"/>
                <a:ea typeface="+mn-ea"/>
                <a:cs typeface="+mn-cs"/>
              </a:rPr>
              <a:t>Predictive Analytics</a:t>
            </a:r>
            <a:endParaRPr lang="en-US" b="1">
              <a:cs typeface="Calibri"/>
            </a:endParaRPr>
          </a:p>
        </p:txBody>
      </p:sp>
      <p:sp>
        <p:nvSpPr>
          <p:cNvPr id="4" name="Text Placeholder 3">
            <a:extLst>
              <a:ext uri="{FF2B5EF4-FFF2-40B4-BE49-F238E27FC236}">
                <a16:creationId xmlns:a16="http://schemas.microsoft.com/office/drawing/2014/main" id="{D534D600-5010-7E11-89D8-F10736F4F78B}"/>
              </a:ext>
            </a:extLst>
          </p:cNvPr>
          <p:cNvSpPr>
            <a:spLocks/>
          </p:cNvSpPr>
          <p:nvPr/>
        </p:nvSpPr>
        <p:spPr>
          <a:xfrm>
            <a:off x="1520416" y="2882211"/>
            <a:ext cx="4657738" cy="563192"/>
          </a:xfrm>
          <a:prstGeom prst="rect">
            <a:avLst/>
          </a:prstGeom>
        </p:spPr>
        <p:txBody>
          <a:bodyPr lIns="91440" tIns="45720" rIns="91440" bIns="45720" anchor="t"/>
          <a:lstStyle/>
          <a:p>
            <a:pPr defTabSz="306324">
              <a:spcAft>
                <a:spcPts val="600"/>
              </a:spcAft>
            </a:pPr>
            <a:r>
              <a:rPr lang="en-US" sz="1600" kern="1200" dirty="0">
                <a:latin typeface="+mn-lt"/>
                <a:ea typeface="+mn-ea"/>
                <a:cs typeface="+mn-cs"/>
              </a:rPr>
              <a:t>Utilizing data to forecast customer behavior and preferences.</a:t>
            </a:r>
            <a:endParaRPr lang="en-US" sz="2400">
              <a:cs typeface="Calibri"/>
            </a:endParaRPr>
          </a:p>
        </p:txBody>
      </p:sp>
      <p:pic>
        <p:nvPicPr>
          <p:cNvPr id="11" name="Picture Placeholder 10">
            <a:extLst>
              <a:ext uri="{FF2B5EF4-FFF2-40B4-BE49-F238E27FC236}">
                <a16:creationId xmlns:a16="http://schemas.microsoft.com/office/drawing/2014/main" id="{61BEFD02-B906-7DF3-7266-F6B68AB8E881}"/>
              </a:ext>
            </a:extLst>
          </p:cNvPr>
          <p:cNvPicPr>
            <a:picLocks noChangeAspect="1"/>
          </p:cNvPicPr>
          <p:nvPr/>
        </p:nvPicPr>
        <p:blipFill>
          <a:blip r:embed="rId2"/>
          <a:srcRect l="16649" r="16649"/>
          <a:stretch/>
        </p:blipFill>
        <p:spPr>
          <a:xfrm>
            <a:off x="7234062" y="2467267"/>
            <a:ext cx="3643093" cy="3632208"/>
          </a:xfrm>
          <a:prstGeom prst="ellipse">
            <a:avLst/>
          </a:prstGeom>
        </p:spPr>
      </p:pic>
      <p:sp>
        <p:nvSpPr>
          <p:cNvPr id="6" name="Text Placeholder 5">
            <a:extLst>
              <a:ext uri="{FF2B5EF4-FFF2-40B4-BE49-F238E27FC236}">
                <a16:creationId xmlns:a16="http://schemas.microsoft.com/office/drawing/2014/main" id="{B8AE922B-BCBE-32AD-7ECF-059428DAC7CA}"/>
              </a:ext>
            </a:extLst>
          </p:cNvPr>
          <p:cNvSpPr>
            <a:spLocks/>
          </p:cNvSpPr>
          <p:nvPr/>
        </p:nvSpPr>
        <p:spPr>
          <a:xfrm>
            <a:off x="894139" y="3573264"/>
            <a:ext cx="4532901" cy="418954"/>
          </a:xfrm>
          <a:prstGeom prst="rect">
            <a:avLst/>
          </a:prstGeom>
        </p:spPr>
        <p:txBody>
          <a:bodyPr lIns="91440" tIns="45720" rIns="91440" bIns="45720" anchor="t"/>
          <a:lstStyle/>
          <a:p>
            <a:pPr defTabSz="306324">
              <a:spcAft>
                <a:spcPts val="600"/>
              </a:spcAft>
            </a:pPr>
            <a:r>
              <a:rPr lang="en-US" sz="1600" b="1" kern="1200" dirty="0">
                <a:latin typeface="+mn-lt"/>
                <a:ea typeface="+mn-ea"/>
                <a:cs typeface="+mn-cs"/>
              </a:rPr>
              <a:t>Dynamic Pricing</a:t>
            </a:r>
            <a:endParaRPr lang="en-US" sz="1600" b="1">
              <a:cs typeface="Calibri"/>
            </a:endParaRPr>
          </a:p>
        </p:txBody>
      </p:sp>
      <p:sp>
        <p:nvSpPr>
          <p:cNvPr id="7" name="Text Placeholder 6">
            <a:extLst>
              <a:ext uri="{FF2B5EF4-FFF2-40B4-BE49-F238E27FC236}">
                <a16:creationId xmlns:a16="http://schemas.microsoft.com/office/drawing/2014/main" id="{34993FE6-2568-581E-B19C-1C0D8B0671CF}"/>
              </a:ext>
            </a:extLst>
          </p:cNvPr>
          <p:cNvSpPr>
            <a:spLocks/>
          </p:cNvSpPr>
          <p:nvPr/>
        </p:nvSpPr>
        <p:spPr>
          <a:xfrm>
            <a:off x="1525510" y="4095045"/>
            <a:ext cx="4532901" cy="623136"/>
          </a:xfrm>
          <a:prstGeom prst="rect">
            <a:avLst/>
          </a:prstGeom>
        </p:spPr>
        <p:txBody>
          <a:bodyPr lIns="91440" tIns="45720" rIns="91440" bIns="45720" anchor="t"/>
          <a:lstStyle/>
          <a:p>
            <a:pPr defTabSz="306324">
              <a:spcAft>
                <a:spcPts val="600"/>
              </a:spcAft>
            </a:pPr>
            <a:r>
              <a:rPr lang="en-US" sz="1600" kern="1200" dirty="0">
                <a:latin typeface="+mn-lt"/>
                <a:ea typeface="+mn-ea"/>
                <a:cs typeface="+mn-cs"/>
              </a:rPr>
              <a:t>Real-time pricing adjustments based on market demand and consumer behavior.</a:t>
            </a:r>
            <a:endParaRPr lang="en-US" sz="2400">
              <a:cs typeface="Calibri"/>
            </a:endParaRPr>
          </a:p>
        </p:txBody>
      </p:sp>
      <p:sp>
        <p:nvSpPr>
          <p:cNvPr id="8" name="Text Placeholder 7">
            <a:extLst>
              <a:ext uri="{FF2B5EF4-FFF2-40B4-BE49-F238E27FC236}">
                <a16:creationId xmlns:a16="http://schemas.microsoft.com/office/drawing/2014/main" id="{43AB6DB5-43B5-00CB-0192-E3DB0E50E929}"/>
              </a:ext>
            </a:extLst>
          </p:cNvPr>
          <p:cNvSpPr>
            <a:spLocks/>
          </p:cNvSpPr>
          <p:nvPr/>
        </p:nvSpPr>
        <p:spPr>
          <a:xfrm>
            <a:off x="897786" y="4751773"/>
            <a:ext cx="4376854" cy="391599"/>
          </a:xfrm>
          <a:prstGeom prst="rect">
            <a:avLst/>
          </a:prstGeom>
        </p:spPr>
        <p:txBody>
          <a:bodyPr lIns="91440" tIns="45720" rIns="91440" bIns="45720" anchor="t"/>
          <a:lstStyle/>
          <a:p>
            <a:pPr defTabSz="306324">
              <a:spcAft>
                <a:spcPts val="600"/>
              </a:spcAft>
            </a:pPr>
            <a:r>
              <a:rPr lang="en-US" sz="1600" b="1" kern="1200" dirty="0">
                <a:latin typeface="+mn-lt"/>
                <a:ea typeface="+mn-ea"/>
                <a:cs typeface="+mn-cs"/>
              </a:rPr>
              <a:t>Chatbot Assistance</a:t>
            </a:r>
            <a:endParaRPr lang="en-US" sz="1600" b="1">
              <a:cs typeface="Calibri"/>
            </a:endParaRPr>
          </a:p>
        </p:txBody>
      </p:sp>
      <p:sp>
        <p:nvSpPr>
          <p:cNvPr id="9" name="Text Placeholder 8">
            <a:extLst>
              <a:ext uri="{FF2B5EF4-FFF2-40B4-BE49-F238E27FC236}">
                <a16:creationId xmlns:a16="http://schemas.microsoft.com/office/drawing/2014/main" id="{61E5A42E-77DB-84B2-64CF-5B3F18FF08B7}"/>
              </a:ext>
            </a:extLst>
          </p:cNvPr>
          <p:cNvSpPr>
            <a:spLocks/>
          </p:cNvSpPr>
          <p:nvPr/>
        </p:nvSpPr>
        <p:spPr>
          <a:xfrm>
            <a:off x="1518270" y="5286886"/>
            <a:ext cx="4376854" cy="582450"/>
          </a:xfrm>
          <a:prstGeom prst="rect">
            <a:avLst/>
          </a:prstGeom>
        </p:spPr>
        <p:txBody>
          <a:bodyPr lIns="91440" tIns="45720" rIns="91440" bIns="45720" anchor="t"/>
          <a:lstStyle/>
          <a:p>
            <a:pPr defTabSz="306324">
              <a:spcAft>
                <a:spcPts val="600"/>
              </a:spcAft>
            </a:pPr>
            <a:r>
              <a:rPr lang="en-US" sz="1600" kern="1200" dirty="0">
                <a:latin typeface="+mn-lt"/>
                <a:ea typeface="+mn-ea"/>
                <a:cs typeface="+mn-cs"/>
              </a:rPr>
              <a:t>AI-powered virtual assistants for personalized customer support.</a:t>
            </a:r>
            <a:endParaRPr lang="en-US" sz="2400">
              <a:cs typeface="Calibri"/>
            </a:endParaRPr>
          </a:p>
        </p:txBody>
      </p:sp>
      <p:sp>
        <p:nvSpPr>
          <p:cNvPr id="10" name="Text Placeholder 9">
            <a:extLst>
              <a:ext uri="{FF2B5EF4-FFF2-40B4-BE49-F238E27FC236}">
                <a16:creationId xmlns:a16="http://schemas.microsoft.com/office/drawing/2014/main" id="{5B9DF1DC-A961-B493-EF37-A3C465510F01}"/>
              </a:ext>
            </a:extLst>
          </p:cNvPr>
          <p:cNvSpPr>
            <a:spLocks/>
          </p:cNvSpPr>
          <p:nvPr/>
        </p:nvSpPr>
        <p:spPr>
          <a:xfrm>
            <a:off x="7236209" y="5914015"/>
            <a:ext cx="2182261" cy="122839"/>
          </a:xfrm>
          <a:prstGeom prst="rect">
            <a:avLst/>
          </a:prstGeom>
        </p:spPr>
        <p:txBody>
          <a:bodyPr lIns="91440" tIns="45720" rIns="91440" bIns="45720" anchor="t"/>
          <a:lstStyle/>
          <a:p>
            <a:pPr defTabSz="306324">
              <a:spcAft>
                <a:spcPts val="600"/>
              </a:spcAft>
            </a:pPr>
            <a:endParaRPr lang="en-US" sz="1200" dirty="0">
              <a:cs typeface="Calibri"/>
            </a:endParaRPr>
          </a:p>
        </p:txBody>
      </p:sp>
    </p:spTree>
    <p:extLst>
      <p:ext uri="{BB962C8B-B14F-4D97-AF65-F5344CB8AC3E}">
        <p14:creationId xmlns:p14="http://schemas.microsoft.com/office/powerpoint/2010/main" val="32598177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8A302F-37E1-259F-6504-7ABDCE2E8454}"/>
              </a:ext>
            </a:extLst>
          </p:cNvPr>
          <p:cNvSpPr>
            <a:spLocks noGrp="1"/>
          </p:cNvSpPr>
          <p:nvPr>
            <p:ph type="title"/>
          </p:nvPr>
        </p:nvSpPr>
        <p:spPr>
          <a:xfrm>
            <a:off x="838200" y="459863"/>
            <a:ext cx="10515600" cy="1004594"/>
          </a:xfrm>
        </p:spPr>
        <p:txBody>
          <a:bodyPr vert="horz" lIns="91440" tIns="45720" rIns="91440" bIns="45720" rtlCol="0" anchor="ctr">
            <a:normAutofit/>
          </a:bodyPr>
          <a:lstStyle/>
          <a:p>
            <a:pPr algn="ctr"/>
            <a:r>
              <a:rPr lang="en-US" kern="1200">
                <a:solidFill>
                  <a:srgbClr val="FFFFFF"/>
                </a:solidFill>
                <a:latin typeface="+mj-lt"/>
                <a:ea typeface="+mj-ea"/>
                <a:cs typeface="+mj-cs"/>
              </a:rPr>
              <a:t>Mobile Commerce</a:t>
            </a:r>
          </a:p>
        </p:txBody>
      </p:sp>
      <p:sp>
        <p:nvSpPr>
          <p:cNvPr id="17" name="Rectangle: Rounded Corners 16">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3DBE44D2-BE63-6045-31F7-DFA5C838C277}"/>
              </a:ext>
            </a:extLst>
          </p:cNvPr>
          <p:cNvSpPr>
            <a:spLocks/>
          </p:cNvSpPr>
          <p:nvPr/>
        </p:nvSpPr>
        <p:spPr>
          <a:xfrm>
            <a:off x="839956" y="1856164"/>
            <a:ext cx="5105396" cy="587808"/>
          </a:xfrm>
          <a:prstGeom prst="rect">
            <a:avLst/>
          </a:prstGeom>
        </p:spPr>
        <p:txBody>
          <a:bodyPr lIns="91440" tIns="45720" rIns="91440" bIns="45720" anchor="t"/>
          <a:lstStyle/>
          <a:p>
            <a:pPr defTabSz="448056">
              <a:spcAft>
                <a:spcPts val="600"/>
              </a:spcAft>
            </a:pPr>
            <a:r>
              <a:rPr lang="en-US" b="1" kern="1200" dirty="0">
                <a:latin typeface="+mn-lt"/>
                <a:ea typeface="+mn-ea"/>
                <a:cs typeface="+mn-cs"/>
              </a:rPr>
              <a:t>Mobile Optimization</a:t>
            </a:r>
            <a:endParaRPr lang="en-US" b="1" dirty="0">
              <a:cs typeface="Calibri"/>
            </a:endParaRPr>
          </a:p>
        </p:txBody>
      </p:sp>
      <p:sp>
        <p:nvSpPr>
          <p:cNvPr id="4" name="Text Placeholder 3">
            <a:extLst>
              <a:ext uri="{FF2B5EF4-FFF2-40B4-BE49-F238E27FC236}">
                <a16:creationId xmlns:a16="http://schemas.microsoft.com/office/drawing/2014/main" id="{E811F1F3-4883-0501-1242-83C453B7D3D8}"/>
              </a:ext>
            </a:extLst>
          </p:cNvPr>
          <p:cNvSpPr>
            <a:spLocks/>
          </p:cNvSpPr>
          <p:nvPr/>
        </p:nvSpPr>
        <p:spPr>
          <a:xfrm>
            <a:off x="839956" y="2461499"/>
            <a:ext cx="5105395" cy="874284"/>
          </a:xfrm>
          <a:prstGeom prst="rect">
            <a:avLst/>
          </a:prstGeom>
        </p:spPr>
        <p:txBody>
          <a:bodyPr/>
          <a:lstStyle/>
          <a:p>
            <a:pPr defTabSz="448056">
              <a:spcAft>
                <a:spcPts val="600"/>
              </a:spcAft>
            </a:pPr>
            <a:r>
              <a:rPr lang="en-US" sz="1764" kern="1200">
                <a:solidFill>
                  <a:schemeClr val="tx1"/>
                </a:solidFill>
                <a:latin typeface="+mn-lt"/>
                <a:ea typeface="+mn-ea"/>
                <a:cs typeface="+mn-cs"/>
              </a:rPr>
              <a:t>Responsive design and mobile-friendly interfaces for seamless mobile shopping.</a:t>
            </a:r>
            <a:endParaRPr lang="en-US"/>
          </a:p>
        </p:txBody>
      </p:sp>
      <p:sp>
        <p:nvSpPr>
          <p:cNvPr id="5" name="Text Placeholder 4">
            <a:extLst>
              <a:ext uri="{FF2B5EF4-FFF2-40B4-BE49-F238E27FC236}">
                <a16:creationId xmlns:a16="http://schemas.microsoft.com/office/drawing/2014/main" id="{1E761E27-E097-2570-82F9-A93A34AB47D1}"/>
              </a:ext>
            </a:extLst>
          </p:cNvPr>
          <p:cNvSpPr>
            <a:spLocks/>
          </p:cNvSpPr>
          <p:nvPr/>
        </p:nvSpPr>
        <p:spPr>
          <a:xfrm>
            <a:off x="6248404" y="1856164"/>
            <a:ext cx="5105396" cy="587808"/>
          </a:xfrm>
          <a:prstGeom prst="rect">
            <a:avLst/>
          </a:prstGeom>
        </p:spPr>
        <p:txBody>
          <a:bodyPr lIns="91440" tIns="45720" rIns="91440" bIns="45720" anchor="t"/>
          <a:lstStyle/>
          <a:p>
            <a:pPr defTabSz="448056">
              <a:spcAft>
                <a:spcPts val="600"/>
              </a:spcAft>
            </a:pPr>
            <a:r>
              <a:rPr lang="en-US" b="1" kern="1200" dirty="0">
                <a:latin typeface="+mn-lt"/>
                <a:ea typeface="+mn-ea"/>
                <a:cs typeface="+mn-cs"/>
              </a:rPr>
              <a:t>In-App Purchases</a:t>
            </a:r>
            <a:endParaRPr lang="en-US" b="1">
              <a:cs typeface="Calibri"/>
            </a:endParaRPr>
          </a:p>
        </p:txBody>
      </p:sp>
      <p:sp>
        <p:nvSpPr>
          <p:cNvPr id="6" name="Text Placeholder 5">
            <a:extLst>
              <a:ext uri="{FF2B5EF4-FFF2-40B4-BE49-F238E27FC236}">
                <a16:creationId xmlns:a16="http://schemas.microsoft.com/office/drawing/2014/main" id="{2883B2CE-732C-F62C-7E0E-1E94AE059543}"/>
              </a:ext>
            </a:extLst>
          </p:cNvPr>
          <p:cNvSpPr>
            <a:spLocks/>
          </p:cNvSpPr>
          <p:nvPr/>
        </p:nvSpPr>
        <p:spPr>
          <a:xfrm>
            <a:off x="6248404" y="2461499"/>
            <a:ext cx="5105395" cy="874284"/>
          </a:xfrm>
          <a:prstGeom prst="rect">
            <a:avLst/>
          </a:prstGeom>
        </p:spPr>
        <p:txBody>
          <a:bodyPr/>
          <a:lstStyle/>
          <a:p>
            <a:pPr defTabSz="448056">
              <a:spcAft>
                <a:spcPts val="600"/>
              </a:spcAft>
            </a:pPr>
            <a:r>
              <a:rPr lang="en-US" sz="1764" kern="1200">
                <a:solidFill>
                  <a:schemeClr val="tx1"/>
                </a:solidFill>
                <a:latin typeface="+mn-lt"/>
                <a:ea typeface="+mn-ea"/>
                <a:cs typeface="+mn-cs"/>
              </a:rPr>
              <a:t>Convenient in-app buying experiences for mobile users.</a:t>
            </a:r>
            <a:endParaRPr lang="en-US"/>
          </a:p>
        </p:txBody>
      </p:sp>
      <p:sp>
        <p:nvSpPr>
          <p:cNvPr id="7" name="Text Placeholder 6">
            <a:extLst>
              <a:ext uri="{FF2B5EF4-FFF2-40B4-BE49-F238E27FC236}">
                <a16:creationId xmlns:a16="http://schemas.microsoft.com/office/drawing/2014/main" id="{ED248A42-5CAF-E1E7-9A25-24183E905191}"/>
              </a:ext>
            </a:extLst>
          </p:cNvPr>
          <p:cNvSpPr>
            <a:spLocks/>
          </p:cNvSpPr>
          <p:nvPr/>
        </p:nvSpPr>
        <p:spPr>
          <a:xfrm>
            <a:off x="838200" y="3664340"/>
            <a:ext cx="5105396" cy="587808"/>
          </a:xfrm>
          <a:prstGeom prst="rect">
            <a:avLst/>
          </a:prstGeom>
        </p:spPr>
        <p:txBody>
          <a:bodyPr lIns="91440" tIns="45720" rIns="91440" bIns="45720" anchor="t"/>
          <a:lstStyle/>
          <a:p>
            <a:pPr defTabSz="448056">
              <a:spcAft>
                <a:spcPts val="600"/>
              </a:spcAft>
            </a:pPr>
            <a:r>
              <a:rPr lang="en-US" b="1" kern="1200" dirty="0">
                <a:latin typeface="+mn-lt"/>
                <a:ea typeface="+mn-ea"/>
                <a:cs typeface="+mn-cs"/>
              </a:rPr>
              <a:t>Mobile Wallets</a:t>
            </a:r>
            <a:endParaRPr lang="en-US" b="1">
              <a:cs typeface="Calibri"/>
            </a:endParaRPr>
          </a:p>
        </p:txBody>
      </p:sp>
      <p:sp>
        <p:nvSpPr>
          <p:cNvPr id="8" name="Text Placeholder 7">
            <a:extLst>
              <a:ext uri="{FF2B5EF4-FFF2-40B4-BE49-F238E27FC236}">
                <a16:creationId xmlns:a16="http://schemas.microsoft.com/office/drawing/2014/main" id="{137F3C34-AB2A-432E-3754-7B3833864511}"/>
              </a:ext>
            </a:extLst>
          </p:cNvPr>
          <p:cNvSpPr>
            <a:spLocks/>
          </p:cNvSpPr>
          <p:nvPr/>
        </p:nvSpPr>
        <p:spPr>
          <a:xfrm>
            <a:off x="838200" y="4269675"/>
            <a:ext cx="5105395" cy="874284"/>
          </a:xfrm>
          <a:prstGeom prst="rect">
            <a:avLst/>
          </a:prstGeom>
        </p:spPr>
        <p:txBody>
          <a:bodyPr/>
          <a:lstStyle/>
          <a:p>
            <a:pPr defTabSz="448056">
              <a:spcAft>
                <a:spcPts val="600"/>
              </a:spcAft>
            </a:pPr>
            <a:r>
              <a:rPr lang="en-US" sz="1764" kern="1200">
                <a:solidFill>
                  <a:schemeClr val="tx1"/>
                </a:solidFill>
                <a:latin typeface="+mn-lt"/>
                <a:ea typeface="+mn-ea"/>
                <a:cs typeface="+mn-cs"/>
              </a:rPr>
              <a:t>Integration of digital wallet options for secure mobile payments.</a:t>
            </a:r>
            <a:endParaRPr lang="en-US"/>
          </a:p>
        </p:txBody>
      </p:sp>
      <p:pic>
        <p:nvPicPr>
          <p:cNvPr id="10" name="Picture Placeholder 9">
            <a:extLst>
              <a:ext uri="{FF2B5EF4-FFF2-40B4-BE49-F238E27FC236}">
                <a16:creationId xmlns:a16="http://schemas.microsoft.com/office/drawing/2014/main" id="{5D855128-9C2B-2D82-683D-E40857A1798F}"/>
              </a:ext>
            </a:extLst>
          </p:cNvPr>
          <p:cNvPicPr>
            <a:picLocks noChangeAspect="1"/>
          </p:cNvPicPr>
          <p:nvPr/>
        </p:nvPicPr>
        <p:blipFill>
          <a:blip r:embed="rId2"/>
          <a:srcRect t="12465" b="12465"/>
          <a:stretch/>
        </p:blipFill>
        <p:spPr>
          <a:xfrm>
            <a:off x="6248218" y="3664508"/>
            <a:ext cx="5103826" cy="2432488"/>
          </a:xfrm>
          <a:prstGeom prst="rect">
            <a:avLst/>
          </a:prstGeom>
        </p:spPr>
      </p:pic>
    </p:spTree>
    <p:extLst>
      <p:ext uri="{BB962C8B-B14F-4D97-AF65-F5344CB8AC3E}">
        <p14:creationId xmlns:p14="http://schemas.microsoft.com/office/powerpoint/2010/main" val="29155854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6DEC22-2976-16BF-312B-23BB56CCE874}"/>
              </a:ext>
            </a:extLst>
          </p:cNvPr>
          <p:cNvSpPr>
            <a:spLocks noGrp="1"/>
          </p:cNvSpPr>
          <p:nvPr>
            <p:ph type="title"/>
          </p:nvPr>
        </p:nvSpPr>
        <p:spPr>
          <a:xfrm>
            <a:off x="849087" y="125639"/>
            <a:ext cx="5251316" cy="1807305"/>
          </a:xfrm>
        </p:spPr>
        <p:txBody>
          <a:bodyPr>
            <a:normAutofit/>
          </a:bodyPr>
          <a:lstStyle/>
          <a:p>
            <a:r>
              <a:rPr lang="en-US">
                <a:latin typeface="Calibri"/>
                <a:cs typeface="Calibri"/>
              </a:rPr>
              <a:t>Future of E-commerce</a:t>
            </a:r>
            <a:endParaRPr lang="en-US" dirty="0">
              <a:latin typeface="Calibri"/>
              <a:cs typeface="Calibri"/>
            </a:endParaRPr>
          </a:p>
          <a:p>
            <a:endParaRPr lang="en-US" dirty="0">
              <a:cs typeface="Calibri Light"/>
            </a:endParaRPr>
          </a:p>
        </p:txBody>
      </p:sp>
      <p:sp>
        <p:nvSpPr>
          <p:cNvPr id="3" name="Content Placeholder 2">
            <a:extLst>
              <a:ext uri="{FF2B5EF4-FFF2-40B4-BE49-F238E27FC236}">
                <a16:creationId xmlns:a16="http://schemas.microsoft.com/office/drawing/2014/main" id="{F9EB130C-DF05-3DCD-EF3E-5917AAB6AFDF}"/>
              </a:ext>
            </a:extLst>
          </p:cNvPr>
          <p:cNvSpPr>
            <a:spLocks noGrp="1"/>
          </p:cNvSpPr>
          <p:nvPr>
            <p:ph idx="1"/>
          </p:nvPr>
        </p:nvSpPr>
        <p:spPr>
          <a:xfrm>
            <a:off x="413658" y="1560412"/>
            <a:ext cx="5327191" cy="4943122"/>
          </a:xfrm>
        </p:spPr>
        <p:txBody>
          <a:bodyPr vert="horz" lIns="91440" tIns="45720" rIns="91440" bIns="45720" rtlCol="0" anchor="t">
            <a:normAutofit/>
          </a:bodyPr>
          <a:lstStyle/>
          <a:p>
            <a:r>
              <a:rPr lang="en-US" sz="1800" b="1" dirty="0">
                <a:cs typeface="Calibri"/>
              </a:rPr>
              <a:t>Voice Commerce</a:t>
            </a:r>
            <a:endParaRPr lang="en-US" sz="1800" dirty="0">
              <a:cs typeface="Calibri"/>
            </a:endParaRPr>
          </a:p>
          <a:p>
            <a:pPr marL="0" indent="0">
              <a:buNone/>
            </a:pPr>
            <a:r>
              <a:rPr lang="en-US" sz="1800" dirty="0">
                <a:ea typeface="+mn-lt"/>
                <a:cs typeface="+mn-lt"/>
              </a:rPr>
              <a:t>        Rise of voice-enabled shopping experiences through virtual assistants.</a:t>
            </a:r>
          </a:p>
          <a:p>
            <a:endParaRPr lang="en-US" sz="1800" b="1" dirty="0">
              <a:cs typeface="Calibri"/>
            </a:endParaRPr>
          </a:p>
          <a:p>
            <a:r>
              <a:rPr lang="en-US" sz="1800" b="1" dirty="0">
                <a:cs typeface="Calibri"/>
              </a:rPr>
              <a:t>Social Commerce</a:t>
            </a:r>
            <a:endParaRPr lang="en-US" sz="1800" dirty="0">
              <a:cs typeface="Calibri"/>
            </a:endParaRPr>
          </a:p>
          <a:p>
            <a:pPr marL="0" indent="0">
              <a:buNone/>
            </a:pPr>
            <a:r>
              <a:rPr lang="en-US" sz="1800" dirty="0">
                <a:ea typeface="+mn-lt"/>
                <a:cs typeface="+mn-lt"/>
              </a:rPr>
              <a:t>  Integration of social media platforms for direct purchasing.</a:t>
            </a:r>
          </a:p>
          <a:p>
            <a:endParaRPr lang="en-US" sz="1800" dirty="0">
              <a:cs typeface="Calibri"/>
            </a:endParaRPr>
          </a:p>
          <a:p>
            <a:endParaRPr lang="en-US" sz="1800" dirty="0">
              <a:cs typeface="Calibri"/>
            </a:endParaRPr>
          </a:p>
          <a:p>
            <a:r>
              <a:rPr lang="en-US" sz="1800" b="1" dirty="0">
                <a:cs typeface="Calibri"/>
              </a:rPr>
              <a:t>Subscription Services</a:t>
            </a:r>
            <a:endParaRPr lang="en-US" sz="1800" dirty="0">
              <a:cs typeface="Calibri"/>
            </a:endParaRPr>
          </a:p>
          <a:p>
            <a:pPr marL="0" indent="0">
              <a:buNone/>
            </a:pPr>
            <a:r>
              <a:rPr lang="en-US" sz="1800" dirty="0">
                <a:ea typeface="+mn-lt"/>
                <a:cs typeface="+mn-lt"/>
              </a:rPr>
              <a:t>   Increased adoption of subscription-based e-commerce models.</a:t>
            </a:r>
          </a:p>
          <a:p>
            <a:endParaRPr lang="en-US" sz="1800" b="1" dirty="0">
              <a:cs typeface="Calibri"/>
            </a:endParaRPr>
          </a:p>
          <a:p>
            <a:endParaRPr lang="en-US" sz="1800" dirty="0">
              <a:cs typeface="Calibri"/>
            </a:endParaRPr>
          </a:p>
        </p:txBody>
      </p:sp>
      <p:pic>
        <p:nvPicPr>
          <p:cNvPr id="5" name="Picture 4" descr="Shopping cart with boxes">
            <a:extLst>
              <a:ext uri="{FF2B5EF4-FFF2-40B4-BE49-F238E27FC236}">
                <a16:creationId xmlns:a16="http://schemas.microsoft.com/office/drawing/2014/main" id="{211A61F5-62F8-8025-0DD5-DDDCB444150A}"/>
              </a:ext>
            </a:extLst>
          </p:cNvPr>
          <p:cNvPicPr>
            <a:picLocks noChangeAspect="1"/>
          </p:cNvPicPr>
          <p:nvPr/>
        </p:nvPicPr>
        <p:blipFill rotWithShape="1">
          <a:blip r:embed="rId2"/>
          <a:srcRect l="31946" r="10101" b="-3"/>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135890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87C0E4-1BC7-6E88-46EB-20A2E3B757C2}"/>
              </a:ext>
            </a:extLst>
          </p:cNvPr>
          <p:cNvSpPr>
            <a:spLocks noGrp="1"/>
          </p:cNvSpPr>
          <p:nvPr>
            <p:ph type="title"/>
          </p:nvPr>
        </p:nvSpPr>
        <p:spPr>
          <a:xfrm>
            <a:off x="6089244" y="147411"/>
            <a:ext cx="6004782" cy="1807305"/>
          </a:xfrm>
        </p:spPr>
        <p:txBody>
          <a:bodyPr>
            <a:normAutofit/>
          </a:bodyPr>
          <a:lstStyle/>
          <a:p>
            <a:r>
              <a:rPr lang="en-US">
                <a:ea typeface="Calibri Light"/>
                <a:cs typeface="Calibri Light"/>
              </a:rPr>
              <a:t>Why We want E commerce </a:t>
            </a:r>
            <a:endParaRPr lang="en-US"/>
          </a:p>
        </p:txBody>
      </p:sp>
      <p:pic>
        <p:nvPicPr>
          <p:cNvPr id="7" name="Picture 6" descr="Tray of takeaway coffees">
            <a:extLst>
              <a:ext uri="{FF2B5EF4-FFF2-40B4-BE49-F238E27FC236}">
                <a16:creationId xmlns:a16="http://schemas.microsoft.com/office/drawing/2014/main" id="{8C39ADCE-F399-7F0D-1AD5-0CF4AFC3D6CF}"/>
              </a:ext>
            </a:extLst>
          </p:cNvPr>
          <p:cNvPicPr>
            <a:picLocks noChangeAspect="1"/>
          </p:cNvPicPr>
          <p:nvPr/>
        </p:nvPicPr>
        <p:blipFill rotWithShape="1">
          <a:blip r:embed="rId2"/>
          <a:srcRect l="18045" r="22508" b="-3"/>
          <a:stretch/>
        </p:blipFill>
        <p:spPr>
          <a:xfrm>
            <a:off x="-21751"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E49CB302-FD84-4341-B37C-F277986221F1}"/>
              </a:ext>
            </a:extLst>
          </p:cNvPr>
          <p:cNvSpPr>
            <a:spLocks noGrp="1"/>
          </p:cNvSpPr>
          <p:nvPr>
            <p:ph idx="1"/>
          </p:nvPr>
        </p:nvSpPr>
        <p:spPr>
          <a:xfrm>
            <a:off x="5719132" y="1560412"/>
            <a:ext cx="6374894" cy="5226151"/>
          </a:xfrm>
        </p:spPr>
        <p:txBody>
          <a:bodyPr vert="horz" lIns="91440" tIns="45720" rIns="91440" bIns="45720" rtlCol="0" anchor="t">
            <a:noAutofit/>
          </a:bodyPr>
          <a:lstStyle/>
          <a:p>
            <a:endParaRPr lang="en-US">
              <a:ea typeface="+mn-lt"/>
              <a:cs typeface="+mn-lt"/>
            </a:endParaRPr>
          </a:p>
          <a:p>
            <a:r>
              <a:rPr lang="en-US">
                <a:ea typeface="+mn-lt"/>
                <a:cs typeface="+mn-lt"/>
              </a:rPr>
              <a:t> Firstly, it provides unparalleled convenience by allowing customers to shop from anywhere, anytime, eliminating the constraints of traditional brick-and-mortar stores. </a:t>
            </a:r>
          </a:p>
          <a:p>
            <a:endParaRPr lang="en-US">
              <a:ea typeface="+mn-lt"/>
              <a:cs typeface="+mn-lt"/>
            </a:endParaRPr>
          </a:p>
          <a:p>
            <a:r>
              <a:rPr lang="en-US">
                <a:ea typeface="+mn-lt"/>
                <a:cs typeface="+mn-lt"/>
              </a:rPr>
              <a:t>This accessibility not only enhances the shopping experience for consumers but also expands the reach of businesses to a global scale, breaking geographical barriers. </a:t>
            </a:r>
            <a:endParaRPr lang="en-US">
              <a:ea typeface="Calibri"/>
              <a:cs typeface="Calibri"/>
            </a:endParaRPr>
          </a:p>
        </p:txBody>
      </p:sp>
    </p:spTree>
    <p:extLst>
      <p:ext uri="{BB962C8B-B14F-4D97-AF65-F5344CB8AC3E}">
        <p14:creationId xmlns:p14="http://schemas.microsoft.com/office/powerpoint/2010/main" val="9750261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D278ADA9-6383-4BDD-80D2-8899A4026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84B7147-B0F6-40ED-B5A2-FF72BC819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Rectangle 10">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E3737BA7-32E8-D5D7-223B-758395299332}"/>
              </a:ext>
            </a:extLst>
          </p:cNvPr>
          <p:cNvSpPr>
            <a:spLocks noGrp="1"/>
          </p:cNvSpPr>
          <p:nvPr>
            <p:ph type="title"/>
          </p:nvPr>
        </p:nvSpPr>
        <p:spPr>
          <a:xfrm>
            <a:off x="3315031" y="1380754"/>
            <a:ext cx="5561938" cy="2513516"/>
          </a:xfrm>
        </p:spPr>
        <p:txBody>
          <a:bodyPr vert="horz" lIns="91440" tIns="45720" rIns="91440" bIns="45720" rtlCol="0" anchor="b">
            <a:normAutofit/>
          </a:bodyPr>
          <a:lstStyle/>
          <a:p>
            <a:pPr algn="ctr"/>
            <a:r>
              <a:rPr lang="en-US" sz="6000" kern="1200">
                <a:solidFill>
                  <a:schemeClr val="tx1"/>
                </a:solidFill>
                <a:latin typeface="+mj-lt"/>
                <a:ea typeface="+mj-ea"/>
                <a:cs typeface="+mj-cs"/>
              </a:rPr>
              <a:t>Thankyou</a:t>
            </a:r>
          </a:p>
        </p:txBody>
      </p:sp>
      <p:sp>
        <p:nvSpPr>
          <p:cNvPr id="15" name="Arc 14">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7" name="Oval 16">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7249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87953-8E32-7AA9-9C12-CBFCFB9606D1}"/>
              </a:ext>
            </a:extLst>
          </p:cNvPr>
          <p:cNvSpPr>
            <a:spLocks noGrp="1"/>
          </p:cNvSpPr>
          <p:nvPr>
            <p:ph type="title"/>
          </p:nvPr>
        </p:nvSpPr>
        <p:spPr>
          <a:xfrm>
            <a:off x="718457" y="-788761"/>
            <a:ext cx="10515600" cy="1325563"/>
          </a:xfrm>
        </p:spPr>
        <p:txBody>
          <a:bodyPr/>
          <a:lstStyle/>
          <a:p>
            <a:endParaRPr lang="en-US"/>
          </a:p>
        </p:txBody>
      </p:sp>
      <p:sp>
        <p:nvSpPr>
          <p:cNvPr id="3" name="Content Placeholder 2">
            <a:extLst>
              <a:ext uri="{FF2B5EF4-FFF2-40B4-BE49-F238E27FC236}">
                <a16:creationId xmlns:a16="http://schemas.microsoft.com/office/drawing/2014/main" id="{351AD87E-5D5E-22F8-2EC3-93E490F8684A}"/>
              </a:ext>
            </a:extLst>
          </p:cNvPr>
          <p:cNvSpPr>
            <a:spLocks noGrp="1"/>
          </p:cNvSpPr>
          <p:nvPr>
            <p:ph idx="1"/>
          </p:nvPr>
        </p:nvSpPr>
        <p:spPr>
          <a:xfrm>
            <a:off x="413658" y="530226"/>
            <a:ext cx="10940142" cy="5646737"/>
          </a:xfrm>
        </p:spPr>
        <p:txBody>
          <a:bodyPr vert="horz" lIns="91440" tIns="45720" rIns="91440" bIns="45720" rtlCol="0" anchor="t">
            <a:normAutofit/>
          </a:bodyPr>
          <a:lstStyle/>
          <a:p>
            <a:r>
              <a:rPr lang="en-US">
                <a:ea typeface="Calibri"/>
                <a:cs typeface="Calibri"/>
              </a:rPr>
              <a:t>Moreover, e-commerce facilitates personalized marketing and customer engagement through data analytics and targeted advertising, enhancing customer satisfaction and loyalty. Overall, the integration of e-commerce into business strategies has become essential in today's digital age, offering efficiency, accessibility, and scalability for both businesses and consumers.</a:t>
            </a:r>
          </a:p>
          <a:p>
            <a:r>
              <a:rPr lang="en-US">
                <a:ea typeface="Calibri"/>
                <a:cs typeface="Calibri"/>
              </a:rPr>
              <a:t>Additionally, e-commerce offers cost-effectiveness both for businesses and consumers, as it reduces overhead expenses associated with physical stores and enables customers to compare prices easily, leading to potential savings. </a:t>
            </a:r>
          </a:p>
          <a:p>
            <a:r>
              <a:rPr lang="en-US">
                <a:ea typeface="Calibri"/>
                <a:cs typeface="Calibri"/>
              </a:rPr>
              <a:t>E-commerce offers numerous advantages that make it a desirable option for businesses and consumers alike.</a:t>
            </a:r>
          </a:p>
          <a:p>
            <a:endParaRPr lang="en-US">
              <a:ea typeface="Calibri"/>
              <a:cs typeface="Calibri"/>
            </a:endParaRPr>
          </a:p>
        </p:txBody>
      </p:sp>
    </p:spTree>
    <p:extLst>
      <p:ext uri="{BB962C8B-B14F-4D97-AF65-F5344CB8AC3E}">
        <p14:creationId xmlns:p14="http://schemas.microsoft.com/office/powerpoint/2010/main" val="3305331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A3150E17-73BC-C407-D5C3-E1EAE4A1E91D}"/>
              </a:ext>
            </a:extLst>
          </p:cNvPr>
          <p:cNvPicPr>
            <a:picLocks noChangeAspect="1"/>
          </p:cNvPicPr>
          <p:nvPr/>
        </p:nvPicPr>
        <p:blipFill>
          <a:blip r:embed="rId2"/>
          <a:stretch>
            <a:fillRect/>
          </a:stretch>
        </p:blipFill>
        <p:spPr>
          <a:xfrm>
            <a:off x="2394295" y="643467"/>
            <a:ext cx="7403409" cy="5571065"/>
          </a:xfrm>
          <a:prstGeom prst="rect">
            <a:avLst/>
          </a:prstGeom>
          <a:ln>
            <a:noFill/>
          </a:ln>
        </p:spPr>
      </p:pic>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1105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BBFD26-B9B8-575A-7E2C-FB01D944DB03}"/>
              </a:ext>
            </a:extLst>
          </p:cNvPr>
          <p:cNvSpPr>
            <a:spLocks noGrp="1"/>
          </p:cNvSpPr>
          <p:nvPr>
            <p:ph type="title"/>
          </p:nvPr>
        </p:nvSpPr>
        <p:spPr>
          <a:xfrm>
            <a:off x="686834" y="1153572"/>
            <a:ext cx="3200400" cy="4461163"/>
          </a:xfrm>
        </p:spPr>
        <p:txBody>
          <a:bodyPr>
            <a:normAutofit/>
          </a:bodyPr>
          <a:lstStyle/>
          <a:p>
            <a:r>
              <a:rPr lang="en-US">
                <a:solidFill>
                  <a:srgbClr val="FFFFFF"/>
                </a:solidFill>
                <a:latin typeface="Calibri"/>
                <a:ea typeface="Calibri"/>
                <a:cs typeface="Calibri"/>
              </a:rPr>
              <a:t>Technology Aspects in E-commerce</a:t>
            </a: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3B8D570-67FE-5268-6097-EE2B8CB98337}"/>
              </a:ext>
            </a:extLst>
          </p:cNvPr>
          <p:cNvSpPr>
            <a:spLocks noGrp="1"/>
          </p:cNvSpPr>
          <p:nvPr>
            <p:ph idx="1"/>
          </p:nvPr>
        </p:nvSpPr>
        <p:spPr>
          <a:xfrm>
            <a:off x="4175166" y="47059"/>
            <a:ext cx="7178633" cy="6129904"/>
          </a:xfrm>
        </p:spPr>
        <p:txBody>
          <a:bodyPr vert="horz" lIns="91440" tIns="45720" rIns="91440" bIns="45720" rtlCol="0" anchor="ctr">
            <a:normAutofit/>
          </a:bodyPr>
          <a:lstStyle/>
          <a:p>
            <a:pPr marL="0" indent="0">
              <a:buNone/>
            </a:pPr>
            <a:endParaRPr lang="en-US" sz="1800">
              <a:ea typeface="Calibri" panose="020F0502020204030204"/>
              <a:cs typeface="Calibri" panose="020F0502020204030204"/>
            </a:endParaRPr>
          </a:p>
          <a:p>
            <a:r>
              <a:rPr lang="en-US" sz="2000" dirty="0">
                <a:ea typeface="+mn-lt"/>
                <a:cs typeface="+mn-lt"/>
              </a:rPr>
              <a:t>E-commerce relies on various technological components to facilitate online transactions and enhance user experience:</a:t>
            </a:r>
            <a:endParaRPr lang="en-US" sz="2000" dirty="0">
              <a:ea typeface="Calibri"/>
              <a:cs typeface="Calibri"/>
            </a:endParaRPr>
          </a:p>
          <a:p>
            <a:r>
              <a:rPr lang="en-US" sz="2000" dirty="0">
                <a:ea typeface="+mn-lt"/>
                <a:cs typeface="+mn-lt"/>
              </a:rPr>
              <a:t>1. Online Store: The foundation of e-commerce, where products/services are showcased and transactions occur.</a:t>
            </a:r>
            <a:endParaRPr lang="en-US" sz="2000" dirty="0">
              <a:ea typeface="Calibri"/>
              <a:cs typeface="Calibri"/>
            </a:endParaRPr>
          </a:p>
          <a:p>
            <a:r>
              <a:rPr lang="en-US" sz="2000" dirty="0">
                <a:ea typeface="+mn-lt"/>
                <a:cs typeface="+mn-lt"/>
              </a:rPr>
              <a:t>2. Shopping Cart: Enables users to add items for purchase, review selections, and proceed to checkout.</a:t>
            </a:r>
            <a:endParaRPr lang="en-US" sz="2000" dirty="0">
              <a:ea typeface="Calibri" panose="020F0502020204030204"/>
              <a:cs typeface="Calibri" panose="020F0502020204030204"/>
            </a:endParaRPr>
          </a:p>
          <a:p>
            <a:r>
              <a:rPr lang="en-US" sz="2000" dirty="0">
                <a:ea typeface="+mn-lt"/>
                <a:cs typeface="+mn-lt"/>
              </a:rPr>
              <a:t>3. Payment Processing: Integrates secure payment gateways for seamless transactions, ensuring confidentiality and integrity.</a:t>
            </a:r>
            <a:endParaRPr lang="en-US" sz="2000" dirty="0">
              <a:ea typeface="Calibri"/>
              <a:cs typeface="Calibri"/>
            </a:endParaRPr>
          </a:p>
          <a:p>
            <a:r>
              <a:rPr lang="en-US" sz="2000" dirty="0">
                <a:ea typeface="+mn-lt"/>
                <a:cs typeface="+mn-lt"/>
              </a:rPr>
              <a:t>4. Shipping Management: Automates shipping processes, including order tracking, carrier selection, and delivery management.</a:t>
            </a:r>
            <a:endParaRPr lang="en-US" sz="2000" dirty="0">
              <a:cs typeface="Calibri"/>
            </a:endParaRPr>
          </a:p>
        </p:txBody>
      </p:sp>
    </p:spTree>
    <p:extLst>
      <p:ext uri="{BB962C8B-B14F-4D97-AF65-F5344CB8AC3E}">
        <p14:creationId xmlns:p14="http://schemas.microsoft.com/office/powerpoint/2010/main" val="3759352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3E6759-CEB2-32CA-9AD2-F6F057421F84}"/>
              </a:ext>
            </a:extLst>
          </p:cNvPr>
          <p:cNvSpPr>
            <a:spLocks noGrp="1"/>
          </p:cNvSpPr>
          <p:nvPr>
            <p:ph type="title"/>
          </p:nvPr>
        </p:nvSpPr>
        <p:spPr>
          <a:xfrm>
            <a:off x="1528131" y="-1746703"/>
            <a:ext cx="4840010" cy="1807305"/>
          </a:xfrm>
        </p:spPr>
        <p:txBody>
          <a:bodyPr>
            <a:normAutofit/>
          </a:bodyPr>
          <a:lstStyle/>
          <a:p>
            <a:endParaRPr lang="en-US"/>
          </a:p>
        </p:txBody>
      </p:sp>
      <p:pic>
        <p:nvPicPr>
          <p:cNvPr id="5" name="Picture 4" descr="A delivery drone carrying a package inside a warehouse">
            <a:extLst>
              <a:ext uri="{FF2B5EF4-FFF2-40B4-BE49-F238E27FC236}">
                <a16:creationId xmlns:a16="http://schemas.microsoft.com/office/drawing/2014/main" id="{FC7E23B4-A5D5-500F-8D29-6E19F5FC19FF}"/>
              </a:ext>
            </a:extLst>
          </p:cNvPr>
          <p:cNvPicPr>
            <a:picLocks noChangeAspect="1"/>
          </p:cNvPicPr>
          <p:nvPr/>
        </p:nvPicPr>
        <p:blipFill rotWithShape="1">
          <a:blip r:embed="rId2"/>
          <a:srcRect l="26939" r="22892"/>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29E32D61-6037-EE7A-E433-644C9EF4D529}"/>
              </a:ext>
            </a:extLst>
          </p:cNvPr>
          <p:cNvSpPr>
            <a:spLocks noGrp="1"/>
          </p:cNvSpPr>
          <p:nvPr>
            <p:ph idx="1"/>
          </p:nvPr>
        </p:nvSpPr>
        <p:spPr>
          <a:xfrm>
            <a:off x="5849760" y="-246617"/>
            <a:ext cx="6048323" cy="6401808"/>
          </a:xfrm>
        </p:spPr>
        <p:txBody>
          <a:bodyPr vert="horz" lIns="91440" tIns="45720" rIns="91440" bIns="45720" rtlCol="0" anchor="t">
            <a:noAutofit/>
          </a:bodyPr>
          <a:lstStyle/>
          <a:p>
            <a:endParaRPr lang="en-US" sz="2400">
              <a:ea typeface="Calibri"/>
              <a:cs typeface="Calibri"/>
            </a:endParaRPr>
          </a:p>
          <a:p>
            <a:r>
              <a:rPr lang="en-US" sz="2400">
                <a:ea typeface="Calibri"/>
                <a:cs typeface="Calibri"/>
              </a:rPr>
              <a:t>5. Order Fulfillment: Streamlines order processing, inventory management, and fulfillment logistics to ensure timely delivery .</a:t>
            </a:r>
          </a:p>
          <a:p>
            <a:r>
              <a:rPr lang="en-US" sz="2400">
                <a:ea typeface="Calibri"/>
                <a:cs typeface="Calibri"/>
              </a:rPr>
              <a:t>6. E-commerce Technology Trends: Continuously evolving technologies such as AI, chatbots, and voice assistants enhance customer engagement and personalization .</a:t>
            </a:r>
          </a:p>
          <a:p>
            <a:r>
              <a:rPr lang="en-US" sz="2400">
                <a:ea typeface="Calibri"/>
                <a:cs typeface="Calibri"/>
              </a:rPr>
              <a:t>7. Mobile Commerce (m-commerce): Utilizes mobile devices for browsing, purchasing, and payment, catering to the growing trend of mobile usage.</a:t>
            </a:r>
          </a:p>
          <a:p>
            <a:endParaRPr lang="en-US" sz="2400">
              <a:ea typeface="Calibri"/>
              <a:cs typeface="Calibri"/>
            </a:endParaRPr>
          </a:p>
          <a:p>
            <a:endParaRPr lang="en-US" sz="2400">
              <a:ea typeface="Calibri"/>
              <a:cs typeface="Calibri"/>
            </a:endParaRPr>
          </a:p>
          <a:p>
            <a:r>
              <a:rPr lang="en-US" sz="2400">
                <a:ea typeface="Calibri"/>
                <a:cs typeface="Calibri"/>
              </a:rPr>
              <a:t>These technological aspects form the backbone of e-commerce platforms, enabling businesses to reach a wider audience, streamline operations, and provide a seamless shopping experience for customers.</a:t>
            </a:r>
          </a:p>
          <a:p>
            <a:endParaRPr lang="en-US" sz="2400">
              <a:ea typeface="Calibri"/>
              <a:cs typeface="Calibri"/>
            </a:endParaRPr>
          </a:p>
        </p:txBody>
      </p:sp>
    </p:spTree>
    <p:extLst>
      <p:ext uri="{BB962C8B-B14F-4D97-AF65-F5344CB8AC3E}">
        <p14:creationId xmlns:p14="http://schemas.microsoft.com/office/powerpoint/2010/main" val="1291634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6A84B152-3496-4C52-AF08-97AFFC09D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5DAFA40A-FB9A-AD99-9CDE-05CAF43DF33F}"/>
              </a:ext>
            </a:extLst>
          </p:cNvPr>
          <p:cNvSpPr>
            <a:spLocks noGrp="1"/>
          </p:cNvSpPr>
          <p:nvPr>
            <p:ph type="title"/>
          </p:nvPr>
        </p:nvSpPr>
        <p:spPr>
          <a:xfrm>
            <a:off x="838201" y="365125"/>
            <a:ext cx="5393360" cy="1325563"/>
          </a:xfrm>
        </p:spPr>
        <p:txBody>
          <a:bodyPr>
            <a:normAutofit/>
          </a:bodyPr>
          <a:lstStyle/>
          <a:p>
            <a:r>
              <a:rPr lang="en-US">
                <a:cs typeface="Calibri Light"/>
              </a:rPr>
              <a:t>BUSINESS AND CONSUMERS </a:t>
            </a:r>
            <a:endParaRPr lang="en-US"/>
          </a:p>
        </p:txBody>
      </p:sp>
      <p:sp>
        <p:nvSpPr>
          <p:cNvPr id="27" name="Freeform: Shape 26">
            <a:extLst>
              <a:ext uri="{FF2B5EF4-FFF2-40B4-BE49-F238E27FC236}">
                <a16:creationId xmlns:a16="http://schemas.microsoft.com/office/drawing/2014/main" id="{6B2ADB95-0FA3-4BD7-A8AC-89D014A8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5956872E-D01C-275C-6629-21C0984582B5}"/>
              </a:ext>
            </a:extLst>
          </p:cNvPr>
          <p:cNvSpPr>
            <a:spLocks noGrp="1"/>
          </p:cNvSpPr>
          <p:nvPr>
            <p:ph idx="1"/>
          </p:nvPr>
        </p:nvSpPr>
        <p:spPr>
          <a:xfrm>
            <a:off x="838200" y="1825625"/>
            <a:ext cx="5828789" cy="4786766"/>
          </a:xfrm>
        </p:spPr>
        <p:txBody>
          <a:bodyPr vert="horz" lIns="91440" tIns="45720" rIns="91440" bIns="45720" rtlCol="0" anchor="t">
            <a:normAutofit/>
          </a:bodyPr>
          <a:lstStyle/>
          <a:p>
            <a:r>
              <a:rPr lang="en-US" sz="2000">
                <a:ea typeface="+mn-lt"/>
                <a:cs typeface="+mn-lt"/>
              </a:rPr>
              <a:t>E-commerce presents significant opportunities and prospects for businesses and consumers:</a:t>
            </a:r>
            <a:endParaRPr lang="en-US" sz="2000">
              <a:ea typeface="Calibri" panose="020F0502020204030204"/>
              <a:cs typeface="Calibri" panose="020F0502020204030204"/>
            </a:endParaRPr>
          </a:p>
          <a:p>
            <a:r>
              <a:rPr lang="en-US" sz="2000" b="1">
                <a:ea typeface="+mn-lt"/>
                <a:cs typeface="+mn-lt"/>
              </a:rPr>
              <a:t>Market Expansion:</a:t>
            </a:r>
            <a:r>
              <a:rPr lang="en-US" sz="2000">
                <a:ea typeface="+mn-lt"/>
                <a:cs typeface="+mn-lt"/>
              </a:rPr>
              <a:t> E-commerce allows businesses to reach a wider audience beyond geographical boundaries, tapping into new markets and customer segments.</a:t>
            </a:r>
            <a:endParaRPr lang="en-US" sz="2000">
              <a:ea typeface="Calibri"/>
              <a:cs typeface="Calibri"/>
            </a:endParaRPr>
          </a:p>
          <a:p>
            <a:r>
              <a:rPr lang="en-US" sz="2000" b="1">
                <a:ea typeface="+mn-lt"/>
                <a:cs typeface="+mn-lt"/>
              </a:rPr>
              <a:t>Cost Efficiency:</a:t>
            </a:r>
            <a:r>
              <a:rPr lang="en-US" sz="2000">
                <a:ea typeface="+mn-lt"/>
                <a:cs typeface="+mn-lt"/>
              </a:rPr>
              <a:t> Online platforms reduce operational costs associated with traditional retail, including rent, utilities, and staff, thereby enhancing profitability.</a:t>
            </a:r>
            <a:endParaRPr lang="en-US" sz="2000">
              <a:ea typeface="Calibri"/>
              <a:cs typeface="Calibri"/>
            </a:endParaRPr>
          </a:p>
          <a:p>
            <a:r>
              <a:rPr lang="en-US" sz="2000" b="1">
                <a:ea typeface="+mn-lt"/>
                <a:cs typeface="+mn-lt"/>
              </a:rPr>
              <a:t>Convenience:</a:t>
            </a:r>
            <a:r>
              <a:rPr lang="en-US" sz="2000">
                <a:ea typeface="+mn-lt"/>
                <a:cs typeface="+mn-lt"/>
              </a:rPr>
              <a:t> For consumers, e-commerce offers convenience through 24/7 accessibility, allowing them to shop at their convenience without time or location constraints.</a:t>
            </a:r>
            <a:endParaRPr lang="en-US" sz="2000">
              <a:ea typeface="Calibri"/>
              <a:cs typeface="Calibri"/>
            </a:endParaRPr>
          </a:p>
          <a:p>
            <a:endParaRPr lang="en-US" sz="2000">
              <a:ea typeface="Calibri"/>
              <a:cs typeface="Calibri"/>
            </a:endParaRPr>
          </a:p>
        </p:txBody>
      </p:sp>
      <p:sp>
        <p:nvSpPr>
          <p:cNvPr id="29" name="Oval 28">
            <a:extLst>
              <a:ext uri="{FF2B5EF4-FFF2-40B4-BE49-F238E27FC236}">
                <a16:creationId xmlns:a16="http://schemas.microsoft.com/office/drawing/2014/main" id="{C924DBCE-E731-4B22-8181-A39C1D862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630884" cy="630884"/>
          </a:xfrm>
          <a:prstGeom prst="ellipse">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4CBF9756-6AC8-4C65-84DF-56FBFFA1D8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0227"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pic>
        <p:nvPicPr>
          <p:cNvPr id="4" name="Picture 3" descr="Ecommerce Business Life Cycle: From Launch to Growth and Beyond">
            <a:extLst>
              <a:ext uri="{FF2B5EF4-FFF2-40B4-BE49-F238E27FC236}">
                <a16:creationId xmlns:a16="http://schemas.microsoft.com/office/drawing/2014/main" id="{00B4F155-7C59-F068-4ADB-7495CBA252F9}"/>
              </a:ext>
            </a:extLst>
          </p:cNvPr>
          <p:cNvPicPr>
            <a:picLocks noChangeAspect="1"/>
          </p:cNvPicPr>
          <p:nvPr/>
        </p:nvPicPr>
        <p:blipFill rotWithShape="1">
          <a:blip r:embed="rId2"/>
          <a:srcRect l="18661" r="18838" b="-2"/>
          <a:stretch/>
        </p:blipFill>
        <p:spPr>
          <a:xfrm>
            <a:off x="7751975" y="1075239"/>
            <a:ext cx="4128603" cy="4128603"/>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33" name="Freeform: Shape 32">
            <a:extLst>
              <a:ext uri="{FF2B5EF4-FFF2-40B4-BE49-F238E27FC236}">
                <a16:creationId xmlns:a16="http://schemas.microsoft.com/office/drawing/2014/main" id="{2D385988-EAAF-4C27-AF8A-2BFBECAF3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35" name="Straight Connector 34">
            <a:extLst>
              <a:ext uri="{FF2B5EF4-FFF2-40B4-BE49-F238E27FC236}">
                <a16:creationId xmlns:a16="http://schemas.microsoft.com/office/drawing/2014/main" id="{43621FD4-D14D-45D5-9A57-9A2DE5EA59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37" name="Freeform: Shape 36">
            <a:extLst>
              <a:ext uri="{FF2B5EF4-FFF2-40B4-BE49-F238E27FC236}">
                <a16:creationId xmlns:a16="http://schemas.microsoft.com/office/drawing/2014/main" id="{B621D332-7329-4994-8836-C429A51B7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Freeform: Shape 38">
            <a:extLst>
              <a:ext uri="{FF2B5EF4-FFF2-40B4-BE49-F238E27FC236}">
                <a16:creationId xmlns:a16="http://schemas.microsoft.com/office/drawing/2014/main" id="{2D20F754-35A9-4508-BE3C-C59996D14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1869810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0C08D4-A019-CA6E-9786-544E205C0E8D}"/>
              </a:ext>
            </a:extLst>
          </p:cNvPr>
          <p:cNvSpPr>
            <a:spLocks noGrp="1"/>
          </p:cNvSpPr>
          <p:nvPr>
            <p:ph type="title"/>
          </p:nvPr>
        </p:nvSpPr>
        <p:spPr>
          <a:xfrm>
            <a:off x="6281058" y="234496"/>
            <a:ext cx="5251316" cy="1807305"/>
          </a:xfrm>
        </p:spPr>
        <p:txBody>
          <a:bodyPr>
            <a:normAutofit/>
          </a:bodyPr>
          <a:lstStyle/>
          <a:p>
            <a:endParaRPr lang="en-US"/>
          </a:p>
        </p:txBody>
      </p:sp>
      <p:sp>
        <p:nvSpPr>
          <p:cNvPr id="3" name="Content Placeholder 2">
            <a:extLst>
              <a:ext uri="{FF2B5EF4-FFF2-40B4-BE49-F238E27FC236}">
                <a16:creationId xmlns:a16="http://schemas.microsoft.com/office/drawing/2014/main" id="{086B622C-9F12-4EC6-796E-171CFCEEBF6F}"/>
              </a:ext>
            </a:extLst>
          </p:cNvPr>
          <p:cNvSpPr>
            <a:spLocks noGrp="1"/>
          </p:cNvSpPr>
          <p:nvPr>
            <p:ph idx="1"/>
          </p:nvPr>
        </p:nvSpPr>
        <p:spPr>
          <a:xfrm>
            <a:off x="108858" y="112612"/>
            <a:ext cx="6121848" cy="6673951"/>
          </a:xfrm>
        </p:spPr>
        <p:txBody>
          <a:bodyPr vert="horz" lIns="91440" tIns="45720" rIns="91440" bIns="45720" rtlCol="0" anchor="t">
            <a:noAutofit/>
          </a:bodyPr>
          <a:lstStyle/>
          <a:p>
            <a:r>
              <a:rPr lang="en-US" sz="2400" b="1">
                <a:ea typeface="Calibri"/>
                <a:cs typeface="Calibri"/>
              </a:rPr>
              <a:t>Personalization:</a:t>
            </a:r>
            <a:r>
              <a:rPr lang="en-US" sz="2400">
                <a:ea typeface="Calibri"/>
                <a:cs typeface="Calibri"/>
              </a:rPr>
              <a:t> E-commerce platforms leverage data analytics to personalize the shopping experience, offering tailored product recommendations and promotions based on user preferences.</a:t>
            </a:r>
          </a:p>
          <a:p>
            <a:r>
              <a:rPr lang="en-US" sz="2400" b="1">
                <a:ea typeface="Calibri"/>
                <a:cs typeface="Calibri"/>
              </a:rPr>
              <a:t>Scalability:</a:t>
            </a:r>
            <a:r>
              <a:rPr lang="en-US" sz="2400">
                <a:ea typeface="Calibri"/>
                <a:cs typeface="Calibri"/>
              </a:rPr>
              <a:t> Online businesses can easily scale their operations to accommodate growth without significant infrastructure investments, enabling agile adaptation to market demands.</a:t>
            </a:r>
          </a:p>
          <a:p>
            <a:r>
              <a:rPr lang="en-US" sz="2400" b="1">
                <a:ea typeface="Calibri"/>
                <a:cs typeface="Calibri"/>
              </a:rPr>
              <a:t>Innovation:</a:t>
            </a:r>
            <a:r>
              <a:rPr lang="en-US" sz="2400">
                <a:ea typeface="Calibri"/>
                <a:cs typeface="Calibri"/>
              </a:rPr>
              <a:t> The evolution of e-commerce technologies continues to drive innovation, such as AI-powered chatbots, AR/VR experiences, and voice commerce, enhancing engagement and customer satisfaction.</a:t>
            </a:r>
          </a:p>
          <a:p>
            <a:r>
              <a:rPr lang="en-US" sz="2400">
                <a:ea typeface="Calibri"/>
                <a:cs typeface="Calibri"/>
              </a:rPr>
              <a:t>The prospects of e-commerce are promising, offering avenues for business expansion, cost optimization, enhanced customer experience, and technological advancement.</a:t>
            </a:r>
          </a:p>
          <a:p>
            <a:endParaRPr lang="en-US" sz="2400">
              <a:ea typeface="Calibri"/>
              <a:cs typeface="Calibri"/>
            </a:endParaRPr>
          </a:p>
          <a:p>
            <a:endParaRPr lang="en-US" sz="2400">
              <a:ea typeface="Calibri"/>
              <a:cs typeface="Calibri"/>
            </a:endParaRPr>
          </a:p>
        </p:txBody>
      </p:sp>
      <p:pic>
        <p:nvPicPr>
          <p:cNvPr id="5" name="Picture 4" descr="Graph">
            <a:extLst>
              <a:ext uri="{FF2B5EF4-FFF2-40B4-BE49-F238E27FC236}">
                <a16:creationId xmlns:a16="http://schemas.microsoft.com/office/drawing/2014/main" id="{FB3DA5DD-4797-8B57-B604-D61AA809D281}"/>
              </a:ext>
            </a:extLst>
          </p:cNvPr>
          <p:cNvPicPr>
            <a:picLocks noChangeAspect="1"/>
          </p:cNvPicPr>
          <p:nvPr/>
        </p:nvPicPr>
        <p:blipFill rotWithShape="1">
          <a:blip r:embed="rId2"/>
          <a:srcRect l="15166" r="30493"/>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71182488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 2.1" id="{19F6FF4A-BFB8-D448-81DB-A8F1C71F8E46}" vid="{CDCDF023-17A4-CF46-89DD-D6386F64A917}"/>
    </a:ext>
  </a:extLst>
</a:theme>
</file>

<file path=docProps/app.xml><?xml version="1.0" encoding="utf-8"?>
<Properties xmlns="http://schemas.openxmlformats.org/officeDocument/2006/extended-properties" xmlns:vt="http://schemas.openxmlformats.org/officeDocument/2006/docPropsVTypes">
  <Template>TM04033927[[fn=Main Event]]</Template>
  <Application>Microsoft Office PowerPoint</Application>
  <PresentationFormat>Widescreen</PresentationFormat>
  <Slides>30</Slides>
  <Notes>0</Notes>
  <HiddenSlides>0</HiddenSlides>
  <ScaleCrop>false</ScaleCrop>
  <HeadingPairs>
    <vt:vector size="4" baseType="variant">
      <vt:variant>
        <vt:lpstr>Theme</vt:lpstr>
      </vt:variant>
      <vt:variant>
        <vt:i4>2</vt:i4>
      </vt:variant>
      <vt:variant>
        <vt:lpstr>Slide Titles</vt:lpstr>
      </vt:variant>
      <vt:variant>
        <vt:i4>30</vt:i4>
      </vt:variant>
    </vt:vector>
  </HeadingPairs>
  <TitlesOfParts>
    <vt:vector size="32" baseType="lpstr">
      <vt:lpstr>Office Theme</vt:lpstr>
      <vt:lpstr>1_Office Theme</vt:lpstr>
      <vt:lpstr>DEV SANSKRITI VISHWAVIDYALAYA            </vt:lpstr>
      <vt:lpstr>   ACKNOWLEDGEMENT        I would like to express my sincere gratitude to all those who contributed to the creation and success of this PowerPoint presentation. Firstly, I extend my heartfelt thanks to  RESPECTED GOPAL SIR  for their invaluable guidance and support throughout the development process. Their expertise and insights have been instrumental in shaping the content and structure of this presentation. I also want to acknowledge the contributions of my colleagues and peers who provided feedback and suggestions, helping to refine and improve the quality of the slides. Their constructive criticism and encouragement have been immensely valuable. Additionally, I am grateful to COMPUTER SCIENCE DEPARTMENT  for providing the resources and environment conducive to the completion of this project. Furthermore, I extend my appreciation to all the individuals and sources whose work and ideas have been referenced and cited in this presentation. Their contributions have enriched the content and enhanced its credibility. </vt:lpstr>
      <vt:lpstr>Why We want E commerce </vt:lpstr>
      <vt:lpstr>PowerPoint Presentation</vt:lpstr>
      <vt:lpstr>PowerPoint Presentation</vt:lpstr>
      <vt:lpstr>Technology Aspects in E-commerce</vt:lpstr>
      <vt:lpstr>PowerPoint Presentation</vt:lpstr>
      <vt:lpstr>BUSINESS AND CONSUMERS </vt:lpstr>
      <vt:lpstr>PowerPoint Presentation</vt:lpstr>
      <vt:lpstr>Relationship between buyer and seller in e-commerce </vt:lpstr>
      <vt:lpstr>PowerPoint Presentation</vt:lpstr>
      <vt:lpstr>PowerPoint Presentation</vt:lpstr>
      <vt:lpstr>TRADITIONAL COMMERCE AND E COMMERCE </vt:lpstr>
      <vt:lpstr>Transaction Process </vt:lpstr>
      <vt:lpstr>Market Reach </vt:lpstr>
      <vt:lpstr>Customer Interaction </vt:lpstr>
      <vt:lpstr>Costs  </vt:lpstr>
      <vt:lpstr>Customer Interaction</vt:lpstr>
      <vt:lpstr>PowerPoint Presentation</vt:lpstr>
      <vt:lpstr>Innovative E-commerce Websites</vt:lpstr>
      <vt:lpstr>PowerPoint Presentation</vt:lpstr>
      <vt:lpstr>PowerPoint Presentation</vt:lpstr>
      <vt:lpstr>Trends in E-commerce</vt:lpstr>
      <vt:lpstr>PowerPoint Presentation</vt:lpstr>
      <vt:lpstr>User Experience</vt:lpstr>
      <vt:lpstr>Technology Integration</vt:lpstr>
      <vt:lpstr>Personalization and AI</vt:lpstr>
      <vt:lpstr>Mobile Commerce</vt:lpstr>
      <vt:lpstr>Future of E-commerce </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PRANAV AADITYA</dc:creator>
  <cp:revision>219</cp:revision>
  <dcterms:created xsi:type="dcterms:W3CDTF">2024-03-19T07:46:37Z</dcterms:created>
  <dcterms:modified xsi:type="dcterms:W3CDTF">2024-03-27T11:01:14Z</dcterms:modified>
</cp:coreProperties>
</file>