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4" r:id="rId9"/>
    <p:sldId id="266" r:id="rId10"/>
    <p:sldId id="265" r:id="rId11"/>
    <p:sldId id="26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1" autoAdjust="0"/>
    <p:restoredTop sz="94660"/>
  </p:normalViewPr>
  <p:slideViewPr>
    <p:cSldViewPr>
      <p:cViewPr>
        <p:scale>
          <a:sx n="75" d="100"/>
          <a:sy n="75" d="100"/>
        </p:scale>
        <p:origin x="-1608" y="-3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Download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Attendance%20Sheet%202022-2023_Masked.xls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0"/>
            <a:ext cx="6019800" cy="1470025"/>
          </a:xfrm>
        </p:spPr>
        <p:txBody>
          <a:bodyPr/>
          <a:lstStyle/>
          <a:p>
            <a:r>
              <a:rPr lang="en-IN" dirty="0" smtClean="0">
                <a:latin typeface="Bahnschrift SemiBold" pitchFamily="34" charset="0"/>
              </a:rPr>
              <a:t>HR DATA INTELLIGENCE TOOL</a:t>
            </a:r>
            <a:endParaRPr lang="en-US" dirty="0">
              <a:latin typeface="Bahnschrift SemiBold" pitchFamily="34" charset="0"/>
            </a:endParaRPr>
          </a:p>
        </p:txBody>
      </p:sp>
      <p:sp>
        <p:nvSpPr>
          <p:cNvPr id="3" name="Subtitle 2"/>
          <p:cNvSpPr>
            <a:spLocks noGrp="1"/>
          </p:cNvSpPr>
          <p:nvPr>
            <p:ph type="subTitle" idx="1"/>
          </p:nvPr>
        </p:nvSpPr>
        <p:spPr>
          <a:xfrm>
            <a:off x="0" y="6012873"/>
            <a:ext cx="3962400" cy="838200"/>
          </a:xfrm>
        </p:spPr>
        <p:txBody>
          <a:bodyPr>
            <a:normAutofit/>
          </a:bodyPr>
          <a:lstStyle/>
          <a:p>
            <a:pPr algn="l"/>
            <a:endParaRPr lang="en-IN" sz="1800" dirty="0" smtClean="0">
              <a:solidFill>
                <a:schemeClr val="tx1"/>
              </a:solidFill>
              <a:latin typeface="Bahnschrift SemiBold" pitchFamily="34" charset="0"/>
            </a:endParaRPr>
          </a:p>
        </p:txBody>
      </p:sp>
    </p:spTree>
    <p:extLst>
      <p:ext uri="{BB962C8B-B14F-4D97-AF65-F5344CB8AC3E}">
        <p14:creationId xmlns:p14="http://schemas.microsoft.com/office/powerpoint/2010/main" val="2262452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t>Dynamic Data Transformation</a:t>
            </a:r>
            <a:endParaRPr lang="en-US" sz="1800" dirty="0"/>
          </a:p>
          <a:p>
            <a:pPr lvl="1"/>
            <a:r>
              <a:rPr lang="en-US" sz="1800" b="1" dirty="0"/>
              <a:t>Challenge</a:t>
            </a:r>
            <a:r>
              <a:rPr lang="en-US" sz="1800" dirty="0"/>
              <a:t>: Creating a process that adapts to new data automatically.</a:t>
            </a:r>
          </a:p>
          <a:p>
            <a:pPr lvl="1"/>
            <a:r>
              <a:rPr lang="en-US" sz="1800" b="1" dirty="0"/>
              <a:t>Solution</a:t>
            </a:r>
            <a:r>
              <a:rPr lang="en-US" sz="1800" dirty="0"/>
              <a:t>: Developed a function in Power Query to apply transformations dynamically to any new data</a:t>
            </a:r>
            <a:r>
              <a:rPr lang="en-US" sz="1800" dirty="0" smtClean="0"/>
              <a:t>.</a:t>
            </a:r>
          </a:p>
          <a:p>
            <a:pPr lvl="1"/>
            <a:endParaRPr lang="en-US" dirty="0"/>
          </a:p>
          <a:p>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4662" t="35333" r="57316" b="25736"/>
          <a:stretch/>
        </p:blipFill>
        <p:spPr>
          <a:xfrm>
            <a:off x="2082800" y="3276600"/>
            <a:ext cx="3175000" cy="2130603"/>
          </a:xfrm>
          <a:prstGeom prst="rect">
            <a:avLst/>
          </a:prstGeom>
        </p:spPr>
      </p:pic>
    </p:spTree>
    <p:extLst>
      <p:ext uri="{BB962C8B-B14F-4D97-AF65-F5344CB8AC3E}">
        <p14:creationId xmlns:p14="http://schemas.microsoft.com/office/powerpoint/2010/main" val="212741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t> </a:t>
            </a:r>
            <a:endParaRPr lang="en-US" b="1" dirty="0"/>
          </a:p>
        </p:txBody>
      </p:sp>
      <p:sp>
        <p:nvSpPr>
          <p:cNvPr id="6" name="Content Placeholder 5"/>
          <p:cNvSpPr>
            <a:spLocks noGrp="1"/>
          </p:cNvSpPr>
          <p:nvPr>
            <p:ph idx="1"/>
          </p:nvPr>
        </p:nvSpPr>
        <p:spPr>
          <a:xfrm>
            <a:off x="457200" y="762000"/>
            <a:ext cx="8229600" cy="5364163"/>
          </a:xfrm>
        </p:spPr>
        <p:txBody>
          <a:bodyPr>
            <a:normAutofit/>
          </a:bodyPr>
          <a:lstStyle/>
          <a:p>
            <a:r>
              <a:rPr lang="en-US" sz="1900" b="1" dirty="0"/>
              <a:t>Creating Meaningful Metrics</a:t>
            </a:r>
            <a:endParaRPr lang="en-US" sz="1900" dirty="0"/>
          </a:p>
          <a:p>
            <a:pPr lvl="1"/>
            <a:r>
              <a:rPr lang="en-US" sz="1900" b="1" dirty="0"/>
              <a:t>Challenge</a:t>
            </a:r>
            <a:r>
              <a:rPr lang="en-US" sz="1900" dirty="0"/>
              <a:t>: Designing metrics that provide valuable insights for HR decision-making.</a:t>
            </a:r>
          </a:p>
          <a:p>
            <a:pPr lvl="1"/>
            <a:r>
              <a:rPr lang="en-US" sz="1900" b="1" dirty="0"/>
              <a:t>Solution</a:t>
            </a:r>
            <a:r>
              <a:rPr lang="en-US" sz="1900" dirty="0"/>
              <a:t>: Used DAX in Power BI to create quantitative assessments and separate data tables for clear calculations.</a:t>
            </a:r>
          </a:p>
          <a:p>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639" r="25277" b="27422"/>
          <a:stretch/>
        </p:blipFill>
        <p:spPr>
          <a:xfrm>
            <a:off x="914400" y="2667000"/>
            <a:ext cx="7290502" cy="2438400"/>
          </a:xfrm>
          <a:prstGeom prst="rect">
            <a:avLst/>
          </a:prstGeom>
        </p:spPr>
      </p:pic>
    </p:spTree>
    <p:extLst>
      <p:ext uri="{BB962C8B-B14F-4D97-AF65-F5344CB8AC3E}">
        <p14:creationId xmlns:p14="http://schemas.microsoft.com/office/powerpoint/2010/main" val="70946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1900" b="1" dirty="0"/>
              <a:t>Effective Dashboard Design</a:t>
            </a:r>
            <a:endParaRPr lang="en-US" sz="1900" dirty="0"/>
          </a:p>
          <a:p>
            <a:pPr lvl="1"/>
            <a:r>
              <a:rPr lang="en-US" sz="1900" b="1" dirty="0"/>
              <a:t>Challenge</a:t>
            </a:r>
            <a:r>
              <a:rPr lang="en-US" sz="1900" dirty="0"/>
              <a:t>: Presenting data in a user-friendly and informative manner.</a:t>
            </a:r>
          </a:p>
          <a:p>
            <a:pPr lvl="1"/>
            <a:r>
              <a:rPr lang="en-US" sz="1900" b="1" dirty="0"/>
              <a:t>Solution</a:t>
            </a:r>
            <a:r>
              <a:rPr lang="en-US" sz="1900" dirty="0"/>
              <a:t>: Focused on left-to-right layout and highlighting key information in the dashboard.</a:t>
            </a:r>
          </a:p>
          <a:p>
            <a:pPr marL="0" indent="0">
              <a:buNone/>
            </a:pPr>
            <a:endParaRPr lang="en-IN" dirty="0"/>
          </a:p>
          <a:p>
            <a:pPr marL="0" indent="0">
              <a:buNone/>
            </a:pPr>
            <a:r>
              <a:rPr lang="en-IN" dirty="0" err="1" smtClean="0"/>
              <a:t>Github</a:t>
            </a:r>
            <a:r>
              <a:rPr lang="en-IN" smtClean="0"/>
              <a:t> link = </a:t>
            </a:r>
            <a:endParaRPr lang="en-US" dirty="0"/>
          </a:p>
        </p:txBody>
      </p:sp>
    </p:spTree>
    <p:extLst>
      <p:ext uri="{BB962C8B-B14F-4D97-AF65-F5344CB8AC3E}">
        <p14:creationId xmlns:p14="http://schemas.microsoft.com/office/powerpoint/2010/main" val="139443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grayscl/>
            <a:lum/>
          </a:blip>
          <a:srcRect/>
          <a:stretch>
            <a:fillRect l="-4000" r="-4000"/>
          </a:stretch>
        </a:blipFill>
        <a:effectLst/>
      </p:bgPr>
    </p:bg>
    <p:spTree>
      <p:nvGrpSpPr>
        <p:cNvPr id="1" name=""/>
        <p:cNvGrpSpPr/>
        <p:nvPr/>
      </p:nvGrpSpPr>
      <p:grpSpPr>
        <a:xfrm>
          <a:off x="0" y="0"/>
          <a:ext cx="0" cy="0"/>
          <a:chOff x="0" y="0"/>
          <a:chExt cx="0" cy="0"/>
        </a:xfrm>
      </p:grpSpPr>
      <p:pic>
        <p:nvPicPr>
          <p:cNvPr id="1028" name="Picture 4" descr="Poor attendance at work 2D vector isolated illustration. Employee late to  office. Absent worker. Angry boss flat characters on cartoon background.  Corporate work challenges colourful scene 4634877 Vector Art at Vecteez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loud Callout 2"/>
          <p:cNvSpPr/>
          <p:nvPr/>
        </p:nvSpPr>
        <p:spPr>
          <a:xfrm>
            <a:off x="5257800" y="304800"/>
            <a:ext cx="2971799" cy="1447800"/>
          </a:xfrm>
          <a:prstGeom prst="cloudCallou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791200" y="762000"/>
            <a:ext cx="1905000" cy="646331"/>
          </a:xfrm>
          <a:prstGeom prst="rect">
            <a:avLst/>
          </a:prstGeom>
          <a:noFill/>
        </p:spPr>
        <p:txBody>
          <a:bodyPr wrap="square" rtlCol="0">
            <a:spAutoFit/>
          </a:bodyPr>
          <a:lstStyle/>
          <a:p>
            <a:r>
              <a:rPr lang="en-IN" b="1" dirty="0" smtClean="0"/>
              <a:t>HOW CAN I TRACK THEM?</a:t>
            </a:r>
            <a:endParaRPr lang="en-US" b="1" dirty="0"/>
          </a:p>
        </p:txBody>
      </p:sp>
    </p:spTree>
    <p:extLst>
      <p:ext uri="{BB962C8B-B14F-4D97-AF65-F5344CB8AC3E}">
        <p14:creationId xmlns:p14="http://schemas.microsoft.com/office/powerpoint/2010/main" val="3891639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b="1" dirty="0" smtClean="0"/>
              <a:t>Problem Statement</a:t>
            </a:r>
            <a:endParaRPr lang="en-US" b="1" dirty="0"/>
          </a:p>
        </p:txBody>
      </p:sp>
      <p:sp>
        <p:nvSpPr>
          <p:cNvPr id="13" name="Content Placeholder 12"/>
          <p:cNvSpPr>
            <a:spLocks noGrp="1"/>
          </p:cNvSpPr>
          <p:nvPr>
            <p:ph idx="1"/>
          </p:nvPr>
        </p:nvSpPr>
        <p:spPr/>
        <p:txBody>
          <a:bodyPr>
            <a:normAutofit/>
          </a:bodyPr>
          <a:lstStyle/>
          <a:p>
            <a:pPr marL="0" indent="0">
              <a:buNone/>
            </a:pPr>
            <a:r>
              <a:rPr lang="en-IN" b="1" dirty="0" smtClean="0"/>
              <a:t>HR wants to know these things:</a:t>
            </a:r>
            <a:endParaRPr lang="en-US" b="1" dirty="0" smtClean="0"/>
          </a:p>
          <a:p>
            <a:pPr marL="514350" indent="-514350">
              <a:buFont typeface="+mj-lt"/>
              <a:buAutoNum type="arabicPeriod"/>
            </a:pPr>
            <a:r>
              <a:rPr lang="en-US" b="1" dirty="0" smtClean="0"/>
              <a:t>Data </a:t>
            </a:r>
            <a:r>
              <a:rPr lang="en-US" b="1" dirty="0"/>
              <a:t>Consolidation</a:t>
            </a:r>
            <a:r>
              <a:rPr lang="en-US" dirty="0"/>
              <a:t>: Combine April, May, and March data for insights</a:t>
            </a:r>
            <a:r>
              <a:rPr lang="en-US" dirty="0" smtClean="0"/>
              <a:t>.</a:t>
            </a:r>
          </a:p>
          <a:p>
            <a:pPr marL="514350" indent="-514350">
              <a:buFont typeface="+mj-lt"/>
              <a:buAutoNum type="arabicPeriod"/>
            </a:pPr>
            <a:r>
              <a:rPr lang="en-US" b="1" dirty="0" smtClean="0"/>
              <a:t>Working </a:t>
            </a:r>
            <a:r>
              <a:rPr lang="en-US" b="1" dirty="0"/>
              <a:t>Preferences</a:t>
            </a:r>
            <a:r>
              <a:rPr lang="en-US" dirty="0"/>
              <a:t>: Analyze work from home vs. office trends, especially on Fridays and Saturdays</a:t>
            </a:r>
            <a:r>
              <a:rPr lang="en-US" dirty="0" smtClean="0"/>
              <a:t>.</a:t>
            </a:r>
          </a:p>
          <a:p>
            <a:pPr marL="514350" indent="-514350">
              <a:buFont typeface="+mj-lt"/>
              <a:buAutoNum type="arabicPeriod"/>
            </a:pPr>
            <a:r>
              <a:rPr lang="en-US" b="1" dirty="0" smtClean="0"/>
              <a:t>Attendance </a:t>
            </a:r>
            <a:r>
              <a:rPr lang="en-US" b="1" dirty="0"/>
              <a:t>Analysis</a:t>
            </a:r>
            <a:r>
              <a:rPr lang="en-US" dirty="0"/>
              <a:t>: Understand monthly and weekly employee attendance patterns</a:t>
            </a:r>
            <a:r>
              <a:rPr lang="en-US" dirty="0" smtClean="0"/>
              <a:t>.</a:t>
            </a:r>
          </a:p>
        </p:txBody>
      </p:sp>
    </p:spTree>
    <p:extLst>
      <p:ext uri="{BB962C8B-B14F-4D97-AF65-F5344CB8AC3E}">
        <p14:creationId xmlns:p14="http://schemas.microsoft.com/office/powerpoint/2010/main" val="113082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0.wp.com/sqlserverbi.blog/wp-content/uploads/2021/01/Slide1.png?ssl=1"/>
          <p:cNvPicPr>
            <a:picLocks noChangeAspect="1" noChangeArrowheads="1"/>
          </p:cNvPicPr>
          <p:nvPr/>
        </p:nvPicPr>
        <p:blipFill rotWithShape="1">
          <a:blip r:embed="rId2">
            <a:extLst>
              <a:ext uri="{28A0092B-C50C-407E-A947-70E740481C1C}">
                <a14:useLocalDpi xmlns:a14="http://schemas.microsoft.com/office/drawing/2010/main" val="0"/>
              </a:ext>
            </a:extLst>
          </a:blip>
          <a:srcRect t="21651"/>
          <a:stretch/>
        </p:blipFill>
        <p:spPr bwMode="auto">
          <a:xfrm>
            <a:off x="1" y="1295400"/>
            <a:ext cx="9144000"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hlinkClick r:id="rId3" action="ppaction://hlinkfile"/>
          </p:cNvPr>
          <p:cNvSpPr txBox="1"/>
          <p:nvPr/>
        </p:nvSpPr>
        <p:spPr>
          <a:xfrm>
            <a:off x="2590800" y="5715000"/>
            <a:ext cx="3200400" cy="369332"/>
          </a:xfrm>
          <a:prstGeom prst="rect">
            <a:avLst/>
          </a:prstGeom>
          <a:noFill/>
        </p:spPr>
        <p:txBody>
          <a:bodyPr wrap="square" rtlCol="0">
            <a:spAutoFit/>
          </a:bodyPr>
          <a:lstStyle/>
          <a:p>
            <a:r>
              <a:rPr lang="en-IN" dirty="0" smtClean="0">
                <a:latin typeface="Bahnschrift SemiBold" pitchFamily="34" charset="0"/>
                <a:hlinkClick r:id="rId4" action="ppaction://hlinkfile"/>
              </a:rPr>
              <a:t>DATASET</a:t>
            </a:r>
            <a:endParaRPr lang="en-US" dirty="0">
              <a:latin typeface="Bahnschrift SemiBold" pitchFamily="34" charset="0"/>
            </a:endParaRPr>
          </a:p>
        </p:txBody>
      </p:sp>
      <p:sp>
        <p:nvSpPr>
          <p:cNvPr id="3" name="Title 2"/>
          <p:cNvSpPr>
            <a:spLocks noGrp="1"/>
          </p:cNvSpPr>
          <p:nvPr>
            <p:ph type="title"/>
          </p:nvPr>
        </p:nvSpPr>
        <p:spPr/>
        <p:txBody>
          <a:bodyPr/>
          <a:lstStyle/>
          <a:p>
            <a:r>
              <a:rPr lang="en-IN" b="1" dirty="0" smtClean="0"/>
              <a:t>PROPOSED SOLUTION</a:t>
            </a:r>
            <a:endParaRPr lang="en-US" b="1" dirty="0"/>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890998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a:t>
            </a:r>
            <a:endParaRPr lang="en-US" b="1"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0872" y="1219200"/>
            <a:ext cx="9103128" cy="526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27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Checking Details with respect to particular employee</a:t>
            </a:r>
            <a:endParaRPr lang="en-US" sz="2800" b="1" dirty="0"/>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1"/>
            <a:ext cx="914400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8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4900" y="1414165"/>
            <a:ext cx="7531100"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dirty="0" smtClean="0">
                <a:latin typeface="Bahnschrift SemiBold" pitchFamily="34" charset="0"/>
              </a:rPr>
              <a:t>WORK FROM HOME ON FRIDAYS – COMPANY CAN PREFFER  SOME SCHEDULE MAINTENCE TASKS  SUCH AS ELECTRICITY WORK ETC RATHER THAN WEEKENDS</a:t>
            </a:r>
            <a:endParaRPr lang="en-US" dirty="0">
              <a:latin typeface="Bahnschrift SemiBold" pitchFamily="34" charset="0"/>
            </a:endParaRPr>
          </a:p>
        </p:txBody>
      </p:sp>
      <p:sp>
        <p:nvSpPr>
          <p:cNvPr id="3" name="TextBox 2"/>
          <p:cNvSpPr txBox="1"/>
          <p:nvPr/>
        </p:nvSpPr>
        <p:spPr>
          <a:xfrm>
            <a:off x="1104900" y="2747665"/>
            <a:ext cx="7467600"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dirty="0" smtClean="0">
                <a:latin typeface="Bahnschrift SemiBold" pitchFamily="34" charset="0"/>
              </a:rPr>
              <a:t>MAKING COMPANY MEETUPS  – WE CAN SEE THROUGH THE DASHBOARD &amp; ARRANGE WHEN MOST PEOPLE ARE PRESENT THAT PARTICULAR DAY</a:t>
            </a:r>
            <a:endParaRPr lang="en-US" dirty="0">
              <a:latin typeface="Bahnschrift SemiBold" pitchFamily="34" charset="0"/>
            </a:endParaRPr>
          </a:p>
        </p:txBody>
      </p:sp>
      <p:sp>
        <p:nvSpPr>
          <p:cNvPr id="4" name="TextBox 3"/>
          <p:cNvSpPr txBox="1"/>
          <p:nvPr/>
        </p:nvSpPr>
        <p:spPr>
          <a:xfrm>
            <a:off x="1143000" y="4267200"/>
            <a:ext cx="7467600"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dirty="0" smtClean="0">
                <a:latin typeface="Bahnschrift SemiBold" pitchFamily="34" charset="0"/>
              </a:rPr>
              <a:t>HYBRID WORK FROM HOME MODELS  – IF COMPANY SIZE IS 100, WE HAVE SPACE FOR ONLY 80 PEOPLE , WE CAN MAKE EMPOLYEES TO COME ON ALTERNATE DAYS, SO THIS RESULTS IN RESOURCE UTILIZATION</a:t>
            </a:r>
            <a:endParaRPr lang="en-US" dirty="0">
              <a:latin typeface="Bahnschrift SemiBold" pitchFamily="34" charset="0"/>
            </a:endParaRPr>
          </a:p>
        </p:txBody>
      </p:sp>
      <p:sp>
        <p:nvSpPr>
          <p:cNvPr id="5" name="TextBox 4"/>
          <p:cNvSpPr txBox="1"/>
          <p:nvPr/>
        </p:nvSpPr>
        <p:spPr>
          <a:xfrm>
            <a:off x="2895600" y="685800"/>
            <a:ext cx="3886200" cy="3810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dirty="0" smtClean="0">
                <a:latin typeface="Bahnschrift SemiBold" pitchFamily="34" charset="0"/>
              </a:rPr>
              <a:t>INSIGHTS FROM THE DASH BOARD</a:t>
            </a:r>
            <a:endParaRPr lang="en-US" dirty="0">
              <a:latin typeface="Bahnschrift SemiBold" pitchFamily="34" charset="0"/>
            </a:endParaRPr>
          </a:p>
        </p:txBody>
      </p:sp>
    </p:spTree>
    <p:extLst>
      <p:ext uri="{BB962C8B-B14F-4D97-AF65-F5344CB8AC3E}">
        <p14:creationId xmlns:p14="http://schemas.microsoft.com/office/powerpoint/2010/main" val="392835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a:t>
            </a:r>
            <a:endParaRPr lang="en-US" dirty="0"/>
          </a:p>
        </p:txBody>
      </p:sp>
      <p:sp>
        <p:nvSpPr>
          <p:cNvPr id="3" name="Content Placeholder 2"/>
          <p:cNvSpPr>
            <a:spLocks noGrp="1"/>
          </p:cNvSpPr>
          <p:nvPr>
            <p:ph idx="1"/>
          </p:nvPr>
        </p:nvSpPr>
        <p:spPr/>
        <p:txBody>
          <a:bodyPr>
            <a:normAutofit/>
          </a:bodyPr>
          <a:lstStyle/>
          <a:p>
            <a:r>
              <a:rPr lang="en-US" sz="1800" b="1" dirty="0" err="1" smtClean="0"/>
              <a:t>Unpivoting</a:t>
            </a:r>
            <a:r>
              <a:rPr lang="en-US" sz="1800" b="1" dirty="0" smtClean="0"/>
              <a:t> </a:t>
            </a:r>
            <a:r>
              <a:rPr lang="en-US" sz="1800" b="1" dirty="0"/>
              <a:t>Columns</a:t>
            </a:r>
            <a:endParaRPr lang="en-US" sz="1800" dirty="0"/>
          </a:p>
          <a:p>
            <a:pPr lvl="1"/>
            <a:r>
              <a:rPr lang="en-US" sz="1800" b="1" dirty="0"/>
              <a:t>Challenge</a:t>
            </a:r>
            <a:r>
              <a:rPr lang="en-US" sz="1800" dirty="0"/>
              <a:t>: Converting multiple date columns into a single column for better analysis.</a:t>
            </a:r>
          </a:p>
          <a:p>
            <a:pPr lvl="1"/>
            <a:r>
              <a:rPr lang="en-US" sz="1800" b="1" dirty="0"/>
              <a:t>Solution</a:t>
            </a:r>
            <a:r>
              <a:rPr lang="en-US" sz="1800" dirty="0"/>
              <a:t>: Used </a:t>
            </a:r>
            <a:r>
              <a:rPr lang="en-US" sz="1800" b="1" dirty="0" err="1"/>
              <a:t>unpivoting</a:t>
            </a:r>
            <a:r>
              <a:rPr lang="en-US" sz="1800" dirty="0"/>
              <a:t> techniques in Power Query to restructure the data</a:t>
            </a:r>
            <a:r>
              <a:rPr lang="en-US" sz="1800" dirty="0" smtClean="0"/>
              <a:t>.</a:t>
            </a:r>
          </a:p>
          <a:p>
            <a:pPr marL="457200" lvl="1" indent="0">
              <a:buNone/>
            </a:pPr>
            <a:endParaRPr lang="en-US" dirty="0" smtClean="0"/>
          </a:p>
          <a:p>
            <a:pPr marL="457200" lvl="1" indent="0">
              <a:buNone/>
            </a:pPr>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276600"/>
            <a:ext cx="6019800" cy="2496014"/>
          </a:xfrm>
          <a:prstGeom prst="rect">
            <a:avLst/>
          </a:prstGeom>
        </p:spPr>
      </p:pic>
    </p:spTree>
    <p:extLst>
      <p:ext uri="{BB962C8B-B14F-4D97-AF65-F5344CB8AC3E}">
        <p14:creationId xmlns:p14="http://schemas.microsoft.com/office/powerpoint/2010/main" val="310368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normAutofit/>
          </a:bodyPr>
          <a:lstStyle/>
          <a:p>
            <a:r>
              <a:rPr lang="en-US" sz="1800" b="1" dirty="0"/>
              <a:t>Handling Unwanted Data</a:t>
            </a:r>
            <a:endParaRPr lang="en-US" sz="1800" dirty="0"/>
          </a:p>
          <a:p>
            <a:pPr lvl="1"/>
            <a:r>
              <a:rPr lang="en-US" sz="1800" b="1" dirty="0"/>
              <a:t>Challenge</a:t>
            </a:r>
            <a:r>
              <a:rPr lang="en-US" sz="1800" dirty="0"/>
              <a:t>: Too many unwanted data elements, such as unnecessary attendance keys and erroneous date strings.</a:t>
            </a:r>
          </a:p>
          <a:p>
            <a:pPr lvl="1"/>
            <a:r>
              <a:rPr lang="en-US" sz="1800" b="1" dirty="0"/>
              <a:t>Solution</a:t>
            </a:r>
            <a:r>
              <a:rPr lang="en-US" sz="1800" dirty="0"/>
              <a:t>: Removed unwanted data while building dashboards and changed the string type to date type to eliminate errors.</a:t>
            </a:r>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6945" t="22687" r="46111" b="11021"/>
          <a:stretch/>
        </p:blipFill>
        <p:spPr>
          <a:xfrm>
            <a:off x="990600" y="2590800"/>
            <a:ext cx="7010400" cy="3175001"/>
          </a:xfrm>
          <a:prstGeom prst="rect">
            <a:avLst/>
          </a:prstGeom>
        </p:spPr>
      </p:pic>
    </p:spTree>
    <p:extLst>
      <p:ext uri="{BB962C8B-B14F-4D97-AF65-F5344CB8AC3E}">
        <p14:creationId xmlns:p14="http://schemas.microsoft.com/office/powerpoint/2010/main" val="4263280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1248</TotalTime>
  <Words>324</Words>
  <Application>Microsoft Office PowerPoint</Application>
  <PresentationFormat>On-screen Show (4:3)</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HR DATA INTELLIGENCE TOOL</vt:lpstr>
      <vt:lpstr>PowerPoint Presentation</vt:lpstr>
      <vt:lpstr>Problem Statement</vt:lpstr>
      <vt:lpstr>PROPOSED SOLUTION</vt:lpstr>
      <vt:lpstr>RESULTS</vt:lpstr>
      <vt:lpstr>Checking Details with respect to particular employee</vt:lpstr>
      <vt:lpstr>PowerPoint Presentation</vt:lpstr>
      <vt:lpstr>Challenges</vt:lpstr>
      <vt:lpstr>PowerPoint Presentation</vt:lpstr>
      <vt:lpstr>PowerPoint Presentation</vt:lpstr>
      <vt:lpstr>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 ANYLITICS</dc:title>
  <dc:creator>Windows-PC</dc:creator>
  <cp:lastModifiedBy>Windows-PC</cp:lastModifiedBy>
  <cp:revision>18</cp:revision>
  <dcterms:created xsi:type="dcterms:W3CDTF">2006-08-16T00:00:00Z</dcterms:created>
  <dcterms:modified xsi:type="dcterms:W3CDTF">2024-08-05T19:21:25Z</dcterms:modified>
</cp:coreProperties>
</file>