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673548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Print Lines Script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840004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the Print Lines Script, a powerful tool that allows you to extract specific lines from files. Take control of your data and effortlessly manipulate text files with precision and efficiency.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15612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516374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161598"/>
            <a:ext cx="293953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Pranava Dachepally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586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Getting Started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598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80154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361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the Script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05545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the script and save it with a .sh extension, for example: print_lines.sh.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7598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801541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36188"/>
            <a:ext cx="2364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it Executable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405545"/>
            <a:ext cx="2905601" cy="1111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command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chmod +x print_lines.sh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make the script executable.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495490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Script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5558909"/>
            <a:ext cx="6755487" cy="1111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 the script by providing the file name, starting and ending line numbers as arguments. For instance,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./print_lines.sh my_file.txt 10 20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49974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Features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31238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Line Interface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 with the script seamlessly through the command line interface, no need for complex setups.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script is designed for simplicity and ease of use, ensuring a smooth experience for all users.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6285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Multiple Files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multiple files to extract lines from, saving valuable time and effort.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72129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 at Your Fingertips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261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 Number Ranges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precise sets of lines to extract from files, ensuring accuracy and eliminating time-consuming manual searching.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Effortlessly extract lines from files as part of automated processes, boosting productivity.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Syntax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script features an intuitive syntax, making it accessible for both beginner and advanced users.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Error Handling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 errors gracefully with informative messages, minimizing troubleshooting time.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6776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Flexible and Customizable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Output File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the extracted lines to a separate output file, keeping your original file untouched.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3425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 Formatting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between different output formats, such as preserving line numbers or excluding them for cleaner results.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Regex Support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powerful regular expressions to redefine line extraction patterns and supercharge your text processing tasks.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50555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and Reliable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File Integrity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 assured knowing that the script operates without modifying your original files, maintaining the integrity of your data.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Permission Control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file permissions to control who can access and execute the script, keeping your data secure.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594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Thorough Testing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script has undergone rigorous testing to ensure reliability, ensuring each line is accurately extracted as intended.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48966"/>
            <a:ext cx="6464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Your Possibilities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4501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491859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5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095863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relevant lines from log files for deeper analysis and troubleshooting.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4501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491859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526506"/>
            <a:ext cx="22739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Manipulation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09586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extracted lines as input for further text manipulation or transformation processes, giving you full control over your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240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5665708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7003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971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custom reports by extracting specific sections of text from documents, saving time and eliminating repetitive tasks.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555"/>
            <a:ext cx="80311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 Your Workflow Today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33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 Productivity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 advantage of the Print Lines Script to streamline your workflow and accomplish more in less time.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705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Your Potential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limitless possibilities of text extraction and unleash your creativity in data manipulation.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Simplify Your Life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Say goodbye to manual efforts and tedious tasks. Let the Print Lines Script do the work for you.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2023-11-12T17:28:21Z</dcterms:created>
  <dcterms:modified xsi:type="dcterms:W3CDTF">2023-11-12T17:28:21Z</dcterms:modified>
</cp:coreProperties>
</file>