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5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8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05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6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8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5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2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93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37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3C47A7-8E29-41CE-986C-645A08294162}" type="datetimeFigureOut">
              <a:rPr lang="en-IN" smtClean="0"/>
              <a:t>04-08-2022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EE29266-8318-45D2-B2C9-E52ADF3F2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23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ED5C-C6F4-142B-EB1F-8EB658E1D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Pharmacy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43BE8-F4DE-E678-1FF2-3B2C83911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137" y="5163670"/>
            <a:ext cx="3726628" cy="1415886"/>
          </a:xfrm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IN" dirty="0"/>
              <a:t>By :- </a:t>
            </a:r>
          </a:p>
          <a:p>
            <a:r>
              <a:rPr lang="en-IN" dirty="0"/>
              <a:t>	S. PRANAV ADITH</a:t>
            </a:r>
          </a:p>
          <a:p>
            <a:r>
              <a:rPr lang="en-IN" dirty="0"/>
              <a:t>            CB.EN.U4CSE19458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82362-00AE-7FC5-3633-896820F7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41" y="0"/>
            <a:ext cx="1255059" cy="12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7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E175-EDFE-A86C-67CF-1D33E7BC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74812"/>
            <a:ext cx="10058400" cy="1051466"/>
          </a:xfrm>
        </p:spPr>
        <p:txBody>
          <a:bodyPr/>
          <a:lstStyle/>
          <a:p>
            <a:pPr algn="ctr"/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9085-C352-C8FE-C4B9-8B83F7082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532" y="1658116"/>
            <a:ext cx="10656931" cy="6394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600" dirty="0"/>
              <a:t>View medicines and other pharmaceutical products not only by name but also images along with the price.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/>
          </a:p>
          <a:p>
            <a:endParaRPr lang="en-IN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176903-3185-C76E-CF43-1F4E76776766}"/>
              </a:ext>
            </a:extLst>
          </p:cNvPr>
          <p:cNvSpPr/>
          <p:nvPr/>
        </p:nvSpPr>
        <p:spPr>
          <a:xfrm>
            <a:off x="322729" y="1283079"/>
            <a:ext cx="11465859" cy="138952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B0C3A-BCD7-4FB6-79BE-A2635709AF75}"/>
              </a:ext>
            </a:extLst>
          </p:cNvPr>
          <p:cNvSpPr/>
          <p:nvPr/>
        </p:nvSpPr>
        <p:spPr>
          <a:xfrm>
            <a:off x="2666619" y="3340730"/>
            <a:ext cx="8286818" cy="4172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It also includes safe data store about medicine as well as fast information retrieval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BDD059-0C66-3290-45D3-612C8C250E96}"/>
              </a:ext>
            </a:extLst>
          </p:cNvPr>
          <p:cNvSpPr/>
          <p:nvPr/>
        </p:nvSpPr>
        <p:spPr>
          <a:xfrm>
            <a:off x="322728" y="2971065"/>
            <a:ext cx="11465859" cy="138952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4EFCE-EF84-92BC-E2FD-EB09B168E35A}"/>
              </a:ext>
            </a:extLst>
          </p:cNvPr>
          <p:cNvSpPr/>
          <p:nvPr/>
        </p:nvSpPr>
        <p:spPr>
          <a:xfrm>
            <a:off x="2850775" y="5199884"/>
            <a:ext cx="6409764" cy="4172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Updating and deleting the stocks is done in an easier way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75D4E5-79E0-40A3-F20B-11D4D557470D}"/>
              </a:ext>
            </a:extLst>
          </p:cNvPr>
          <p:cNvSpPr/>
          <p:nvPr/>
        </p:nvSpPr>
        <p:spPr>
          <a:xfrm>
            <a:off x="322727" y="4730259"/>
            <a:ext cx="11465859" cy="138952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30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E175-EDFE-A86C-67CF-1D33E7BC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74812"/>
            <a:ext cx="10058400" cy="1051466"/>
          </a:xfrm>
        </p:spPr>
        <p:txBody>
          <a:bodyPr/>
          <a:lstStyle/>
          <a:p>
            <a:pPr algn="ctr"/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9085-C352-C8FE-C4B9-8B83F7082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9976" y="2488059"/>
            <a:ext cx="4993341" cy="432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Checking the availability of medicines.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176903-3185-C76E-CF43-1F4E76776766}"/>
              </a:ext>
            </a:extLst>
          </p:cNvPr>
          <p:cNvSpPr/>
          <p:nvPr/>
        </p:nvSpPr>
        <p:spPr>
          <a:xfrm>
            <a:off x="363070" y="2009392"/>
            <a:ext cx="11465859" cy="138952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B0C3A-BCD7-4FB6-79BE-A2635709AF75}"/>
              </a:ext>
            </a:extLst>
          </p:cNvPr>
          <p:cNvSpPr/>
          <p:nvPr/>
        </p:nvSpPr>
        <p:spPr>
          <a:xfrm>
            <a:off x="3474877" y="4668184"/>
            <a:ext cx="8286818" cy="4172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/>
              <a:t>Order medicines that are out of stock or few in quantity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BDD059-0C66-3290-45D3-612C8C250E96}"/>
              </a:ext>
            </a:extLst>
          </p:cNvPr>
          <p:cNvSpPr/>
          <p:nvPr/>
        </p:nvSpPr>
        <p:spPr>
          <a:xfrm>
            <a:off x="363070" y="4182035"/>
            <a:ext cx="11465859" cy="138952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2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6026-2DEE-C441-805E-0233F141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333" y="125506"/>
            <a:ext cx="4296784" cy="842682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User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8A44-8D70-054D-1E75-27EA5E44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22" y="1438835"/>
            <a:ext cx="7473696" cy="50200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This Pharmacy Management System is a very simple and a user-friendly application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 navigation is made with ease of access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There is an option for the user to login to his/her account and order medicines.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They can add or delete or even increase the quantity of medicines they need to purchase in the cart section.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773D1-4302-EE0A-358C-3E874CF0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318" y="968188"/>
            <a:ext cx="3890682" cy="1873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FEEBC-61DF-D77C-9871-51366D831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18" y="3813717"/>
            <a:ext cx="3890682" cy="194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2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C05D-4F04-5FAA-C363-6CF890EC2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8479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241</TotalTime>
  <Words>141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Pharmacy Management System</vt:lpstr>
      <vt:lpstr>FEATURES</vt:lpstr>
      <vt:lpstr>FEATURES</vt:lpstr>
      <vt:lpstr>User Perspective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Management System</dc:title>
  <dc:creator>Pranav Adith</dc:creator>
  <cp:lastModifiedBy>Pranav Adith</cp:lastModifiedBy>
  <cp:revision>9</cp:revision>
  <dcterms:created xsi:type="dcterms:W3CDTF">2022-08-03T15:56:24Z</dcterms:created>
  <dcterms:modified xsi:type="dcterms:W3CDTF">2022-08-04T09:49:27Z</dcterms:modified>
</cp:coreProperties>
</file>