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62" r:id="rId3"/>
    <p:sldId id="354" r:id="rId4"/>
    <p:sldId id="358" r:id="rId5"/>
    <p:sldId id="353" r:id="rId6"/>
    <p:sldId id="355" r:id="rId7"/>
    <p:sldId id="356" r:id="rId8"/>
    <p:sldId id="357" r:id="rId9"/>
    <p:sldId id="360" r:id="rId10"/>
    <p:sldId id="359" r:id="rId11"/>
    <p:sldId id="3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00F"/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7213" autoAdjust="0"/>
  </p:normalViewPr>
  <p:slideViewPr>
    <p:cSldViewPr snapToGrid="0" snapToObjects="1">
      <p:cViewPr>
        <p:scale>
          <a:sx n="147" d="100"/>
          <a:sy n="147" d="100"/>
        </p:scale>
        <p:origin x="-328" y="280"/>
      </p:cViewPr>
      <p:guideLst>
        <p:guide orient="horz" pos="1620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EE4F9-F170-874D-828C-549733DC8A54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27081A-0CD6-644C-96D9-356FFD23F789}">
      <dgm:prSet phldrT="[Text]"/>
      <dgm:spPr/>
      <dgm:t>
        <a:bodyPr/>
        <a:lstStyle/>
        <a:p>
          <a:r>
            <a:rPr lang="en-US" dirty="0" smtClean="0"/>
            <a:t>Define Objectives</a:t>
          </a:r>
          <a:endParaRPr lang="en-US" dirty="0"/>
        </a:p>
      </dgm:t>
    </dgm:pt>
    <dgm:pt modelId="{F73CD08A-9A85-BA4C-AA91-C00FCCB8D438}" type="parTrans" cxnId="{FE6C3E57-9BAB-E64B-BC19-6AE4FC84CEB6}">
      <dgm:prSet/>
      <dgm:spPr/>
      <dgm:t>
        <a:bodyPr/>
        <a:lstStyle/>
        <a:p>
          <a:endParaRPr lang="en-US"/>
        </a:p>
      </dgm:t>
    </dgm:pt>
    <dgm:pt modelId="{43AFC074-D124-7944-B77D-A9CEA1ADCA3B}" type="sibTrans" cxnId="{FE6C3E57-9BAB-E64B-BC19-6AE4FC84CEB6}">
      <dgm:prSet/>
      <dgm:spPr/>
      <dgm:t>
        <a:bodyPr/>
        <a:lstStyle/>
        <a:p>
          <a:endParaRPr lang="en-US"/>
        </a:p>
      </dgm:t>
    </dgm:pt>
    <dgm:pt modelId="{6331D952-B384-2D46-A3A1-6416B2730818}">
      <dgm:prSet phldrT="[Text]"/>
      <dgm:spPr/>
      <dgm:t>
        <a:bodyPr/>
        <a:lstStyle/>
        <a:p>
          <a:r>
            <a:rPr lang="en-US" dirty="0" smtClean="0"/>
            <a:t>Data Preparation </a:t>
          </a:r>
          <a:endParaRPr lang="en-US" dirty="0"/>
        </a:p>
      </dgm:t>
    </dgm:pt>
    <dgm:pt modelId="{4308CF0C-8F02-9E45-AB82-EECE6501AA04}" type="parTrans" cxnId="{95ADF2FF-CEFF-1D4F-955B-A1260384F5B7}">
      <dgm:prSet/>
      <dgm:spPr/>
      <dgm:t>
        <a:bodyPr/>
        <a:lstStyle/>
        <a:p>
          <a:endParaRPr lang="en-US"/>
        </a:p>
      </dgm:t>
    </dgm:pt>
    <dgm:pt modelId="{58ABD9B2-4DF6-654A-915A-61A085B92AEA}" type="sibTrans" cxnId="{95ADF2FF-CEFF-1D4F-955B-A1260384F5B7}">
      <dgm:prSet/>
      <dgm:spPr/>
      <dgm:t>
        <a:bodyPr/>
        <a:lstStyle/>
        <a:p>
          <a:endParaRPr lang="en-US"/>
        </a:p>
      </dgm:t>
    </dgm:pt>
    <dgm:pt modelId="{38C0E69C-9694-294A-B1FD-57D682A1DD54}">
      <dgm:prSet phldrT="[Text]"/>
      <dgm:spPr/>
      <dgm:t>
        <a:bodyPr/>
        <a:lstStyle/>
        <a:p>
          <a:r>
            <a:rPr lang="en-US" dirty="0" smtClean="0"/>
            <a:t>Model Building</a:t>
          </a:r>
          <a:endParaRPr lang="en-US" dirty="0"/>
        </a:p>
      </dgm:t>
    </dgm:pt>
    <dgm:pt modelId="{C5302BBF-288F-8248-8671-72A5DB837EF6}" type="parTrans" cxnId="{60418B41-12E6-4542-A3EF-B72C18452BF0}">
      <dgm:prSet/>
      <dgm:spPr/>
      <dgm:t>
        <a:bodyPr/>
        <a:lstStyle/>
        <a:p>
          <a:endParaRPr lang="en-US"/>
        </a:p>
      </dgm:t>
    </dgm:pt>
    <dgm:pt modelId="{BBC2E477-8BA1-964F-8ACA-0499ED6AAFA8}" type="sibTrans" cxnId="{60418B41-12E6-4542-A3EF-B72C18452BF0}">
      <dgm:prSet/>
      <dgm:spPr/>
      <dgm:t>
        <a:bodyPr/>
        <a:lstStyle/>
        <a:p>
          <a:endParaRPr lang="en-US"/>
        </a:p>
      </dgm:t>
    </dgm:pt>
    <dgm:pt modelId="{C6B526F0-CD06-BA4E-89FB-B1779B79CBDA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6A955128-E29B-A94F-BEC3-12F24A46F584}" type="parTrans" cxnId="{7362C071-6F61-C049-83F2-BDC0AD6DF911}">
      <dgm:prSet/>
      <dgm:spPr/>
      <dgm:t>
        <a:bodyPr/>
        <a:lstStyle/>
        <a:p>
          <a:endParaRPr lang="en-US"/>
        </a:p>
      </dgm:t>
    </dgm:pt>
    <dgm:pt modelId="{C0C47CA1-546A-3D4D-9386-D33273F4C962}" type="sibTrans" cxnId="{7362C071-6F61-C049-83F2-BDC0AD6DF911}">
      <dgm:prSet/>
      <dgm:spPr/>
      <dgm:t>
        <a:bodyPr/>
        <a:lstStyle/>
        <a:p>
          <a:endParaRPr lang="en-US"/>
        </a:p>
      </dgm:t>
    </dgm:pt>
    <dgm:pt modelId="{A077038D-1091-6F4B-9992-22C515A5112D}">
      <dgm:prSet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F5A82671-CAF6-0F41-BB3D-6D7E096DB205}" type="parTrans" cxnId="{A485AABA-E1CA-8A44-B810-1D5A569DADD2}">
      <dgm:prSet/>
      <dgm:spPr/>
      <dgm:t>
        <a:bodyPr/>
        <a:lstStyle/>
        <a:p>
          <a:endParaRPr lang="en-US"/>
        </a:p>
      </dgm:t>
    </dgm:pt>
    <dgm:pt modelId="{A9C6130E-1F6F-D342-A9D3-046AB9D77C03}" type="sibTrans" cxnId="{A485AABA-E1CA-8A44-B810-1D5A569DADD2}">
      <dgm:prSet/>
      <dgm:spPr/>
      <dgm:t>
        <a:bodyPr/>
        <a:lstStyle/>
        <a:p>
          <a:endParaRPr lang="en-US"/>
        </a:p>
      </dgm:t>
    </dgm:pt>
    <dgm:pt modelId="{9E35B0D7-5CC8-6941-9B18-D9C152E30E46}" type="pres">
      <dgm:prSet presAssocID="{EBDEE4F9-F170-874D-828C-549733DC8A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8348B2-D2D2-0143-9B2D-A2A011102E46}" type="pres">
      <dgm:prSet presAssocID="{6827081A-0CD6-644C-96D9-356FFD23F78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BBCA7-217C-6A47-9563-75C4F75651EA}" type="pres">
      <dgm:prSet presAssocID="{43AFC074-D124-7944-B77D-A9CEA1ADCA3B}" presName="sibTrans" presStyleLbl="sibTrans2D1" presStyleIdx="0" presStyleCnt="5" custLinFactNeighborX="15716" custLinFactNeighborY="-55187"/>
      <dgm:spPr/>
      <dgm:t>
        <a:bodyPr/>
        <a:lstStyle/>
        <a:p>
          <a:endParaRPr lang="en-US"/>
        </a:p>
      </dgm:t>
    </dgm:pt>
    <dgm:pt modelId="{930633C2-CB48-454A-94A3-3352913FD584}" type="pres">
      <dgm:prSet presAssocID="{43AFC074-D124-7944-B77D-A9CEA1ADCA3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B7CDEAB-14FD-EA45-AF30-8E6B50CD60B2}" type="pres">
      <dgm:prSet presAssocID="{6331D952-B384-2D46-A3A1-6416B2730818}" presName="node" presStyleLbl="node1" presStyleIdx="1" presStyleCnt="5" custRadScaleRad="98501" custRadScaleInc="1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639FF-F469-1D42-945B-0AC6DDC41832}" type="pres">
      <dgm:prSet presAssocID="{58ABD9B2-4DF6-654A-915A-61A085B92AE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FD5380B-5205-3947-98F8-4CC622B19CC8}" type="pres">
      <dgm:prSet presAssocID="{58ABD9B2-4DF6-654A-915A-61A085B92AE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EC3895E-FE1C-C146-85F8-E09D9A6ED6D5}" type="pres">
      <dgm:prSet presAssocID="{38C0E69C-9694-294A-B1FD-57D682A1DD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74E7C-A0FD-E549-955B-BBF80B23765C}" type="pres">
      <dgm:prSet presAssocID="{BBC2E477-8BA1-964F-8ACA-0499ED6AAFA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DA35B38-B093-E04D-9039-F356FA5A46AE}" type="pres">
      <dgm:prSet presAssocID="{BBC2E477-8BA1-964F-8ACA-0499ED6AAFA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14FCC23-9F12-A543-BF32-253E03656B93}" type="pres">
      <dgm:prSet presAssocID="{A077038D-1091-6F4B-9992-22C515A511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103BD-529E-E046-A757-6167C93308F7}" type="pres">
      <dgm:prSet presAssocID="{A9C6130E-1F6F-D342-A9D3-046AB9D77C0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B0F6F6-7CE0-F548-A271-59A0EF4E234C}" type="pres">
      <dgm:prSet presAssocID="{A9C6130E-1F6F-D342-A9D3-046AB9D77C0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5D4742F-497B-C44D-8032-B2742BB588DE}" type="pres">
      <dgm:prSet presAssocID="{C6B526F0-CD06-BA4E-89FB-B1779B79CBD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9D637-4CD8-6B4E-B6CB-F2BB3AB7256D}" type="pres">
      <dgm:prSet presAssocID="{C0C47CA1-546A-3D4D-9386-D33273F4C962}" presName="sibTrans" presStyleLbl="sibTrans2D1" presStyleIdx="4" presStyleCnt="5" custLinFactNeighborX="-44120" custLinFactNeighborY="-26251"/>
      <dgm:spPr/>
      <dgm:t>
        <a:bodyPr/>
        <a:lstStyle/>
        <a:p>
          <a:endParaRPr lang="en-US"/>
        </a:p>
      </dgm:t>
    </dgm:pt>
    <dgm:pt modelId="{E70D2393-3501-C34B-9701-F3228C893D6F}" type="pres">
      <dgm:prSet presAssocID="{C0C47CA1-546A-3D4D-9386-D33273F4C96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5ADF2FF-CEFF-1D4F-955B-A1260384F5B7}" srcId="{EBDEE4F9-F170-874D-828C-549733DC8A54}" destId="{6331D952-B384-2D46-A3A1-6416B2730818}" srcOrd="1" destOrd="0" parTransId="{4308CF0C-8F02-9E45-AB82-EECE6501AA04}" sibTransId="{58ABD9B2-4DF6-654A-915A-61A085B92AEA}"/>
    <dgm:cxn modelId="{710B7D50-1F96-BC4A-A734-15491D56D034}" type="presOf" srcId="{A9C6130E-1F6F-D342-A9D3-046AB9D77C03}" destId="{47A103BD-529E-E046-A757-6167C93308F7}" srcOrd="0" destOrd="0" presId="urn:microsoft.com/office/officeart/2005/8/layout/cycle7"/>
    <dgm:cxn modelId="{4EA9AD53-D9A0-0B4A-9F41-22B16E88EEF0}" type="presOf" srcId="{C0C47CA1-546A-3D4D-9386-D33273F4C962}" destId="{E70D2393-3501-C34B-9701-F3228C893D6F}" srcOrd="1" destOrd="0" presId="urn:microsoft.com/office/officeart/2005/8/layout/cycle7"/>
    <dgm:cxn modelId="{5985553A-CB8A-454B-BB9D-B8D82FC6BEBE}" type="presOf" srcId="{58ABD9B2-4DF6-654A-915A-61A085B92AEA}" destId="{5FD5380B-5205-3947-98F8-4CC622B19CC8}" srcOrd="1" destOrd="0" presId="urn:microsoft.com/office/officeart/2005/8/layout/cycle7"/>
    <dgm:cxn modelId="{60418B41-12E6-4542-A3EF-B72C18452BF0}" srcId="{EBDEE4F9-F170-874D-828C-549733DC8A54}" destId="{38C0E69C-9694-294A-B1FD-57D682A1DD54}" srcOrd="2" destOrd="0" parTransId="{C5302BBF-288F-8248-8671-72A5DB837EF6}" sibTransId="{BBC2E477-8BA1-964F-8ACA-0499ED6AAFA8}"/>
    <dgm:cxn modelId="{C09E7E32-648F-2448-8265-E18B7AE17424}" type="presOf" srcId="{C0C47CA1-546A-3D4D-9386-D33273F4C962}" destId="{6479D637-4CD8-6B4E-B6CB-F2BB3AB7256D}" srcOrd="0" destOrd="0" presId="urn:microsoft.com/office/officeart/2005/8/layout/cycle7"/>
    <dgm:cxn modelId="{A485AABA-E1CA-8A44-B810-1D5A569DADD2}" srcId="{EBDEE4F9-F170-874D-828C-549733DC8A54}" destId="{A077038D-1091-6F4B-9992-22C515A5112D}" srcOrd="3" destOrd="0" parTransId="{F5A82671-CAF6-0F41-BB3D-6D7E096DB205}" sibTransId="{A9C6130E-1F6F-D342-A9D3-046AB9D77C03}"/>
    <dgm:cxn modelId="{494AA853-D0A8-CE43-BC6A-9048BCBEDABE}" type="presOf" srcId="{43AFC074-D124-7944-B77D-A9CEA1ADCA3B}" destId="{930633C2-CB48-454A-94A3-3352913FD584}" srcOrd="1" destOrd="0" presId="urn:microsoft.com/office/officeart/2005/8/layout/cycle7"/>
    <dgm:cxn modelId="{7362C071-6F61-C049-83F2-BDC0AD6DF911}" srcId="{EBDEE4F9-F170-874D-828C-549733DC8A54}" destId="{C6B526F0-CD06-BA4E-89FB-B1779B79CBDA}" srcOrd="4" destOrd="0" parTransId="{6A955128-E29B-A94F-BEC3-12F24A46F584}" sibTransId="{C0C47CA1-546A-3D4D-9386-D33273F4C962}"/>
    <dgm:cxn modelId="{B67F3B8A-B9CA-E34E-9587-17FF3AB5AB89}" type="presOf" srcId="{EBDEE4F9-F170-874D-828C-549733DC8A54}" destId="{9E35B0D7-5CC8-6941-9B18-D9C152E30E46}" srcOrd="0" destOrd="0" presId="urn:microsoft.com/office/officeart/2005/8/layout/cycle7"/>
    <dgm:cxn modelId="{16AF0746-B23D-8A45-B50C-357DB97A75E0}" type="presOf" srcId="{38C0E69C-9694-294A-B1FD-57D682A1DD54}" destId="{3EC3895E-FE1C-C146-85F8-E09D9A6ED6D5}" srcOrd="0" destOrd="0" presId="urn:microsoft.com/office/officeart/2005/8/layout/cycle7"/>
    <dgm:cxn modelId="{E3615370-09E6-7645-9D88-2143E75426DE}" type="presOf" srcId="{43AFC074-D124-7944-B77D-A9CEA1ADCA3B}" destId="{633BBCA7-217C-6A47-9563-75C4F75651EA}" srcOrd="0" destOrd="0" presId="urn:microsoft.com/office/officeart/2005/8/layout/cycle7"/>
    <dgm:cxn modelId="{988256CC-E38E-074D-963F-8BA93F978ED0}" type="presOf" srcId="{A9C6130E-1F6F-D342-A9D3-046AB9D77C03}" destId="{99B0F6F6-7CE0-F548-A271-59A0EF4E234C}" srcOrd="1" destOrd="0" presId="urn:microsoft.com/office/officeart/2005/8/layout/cycle7"/>
    <dgm:cxn modelId="{0EC7DE87-DF2E-7E42-AA07-19419B65A2AB}" type="presOf" srcId="{BBC2E477-8BA1-964F-8ACA-0499ED6AAFA8}" destId="{6DA35B38-B093-E04D-9039-F356FA5A46AE}" srcOrd="1" destOrd="0" presId="urn:microsoft.com/office/officeart/2005/8/layout/cycle7"/>
    <dgm:cxn modelId="{47FD222B-F9E8-8447-9A16-6FCBFF8CB9EB}" type="presOf" srcId="{6827081A-0CD6-644C-96D9-356FFD23F789}" destId="{958348B2-D2D2-0143-9B2D-A2A011102E46}" srcOrd="0" destOrd="0" presId="urn:microsoft.com/office/officeart/2005/8/layout/cycle7"/>
    <dgm:cxn modelId="{AA34CE08-4A47-6C4B-A19F-3A11B3493F1C}" type="presOf" srcId="{58ABD9B2-4DF6-654A-915A-61A085B92AEA}" destId="{FDA639FF-F469-1D42-945B-0AC6DDC41832}" srcOrd="0" destOrd="0" presId="urn:microsoft.com/office/officeart/2005/8/layout/cycle7"/>
    <dgm:cxn modelId="{F1C02167-A7D3-C542-A5DA-8297EB776A49}" type="presOf" srcId="{BBC2E477-8BA1-964F-8ACA-0499ED6AAFA8}" destId="{87B74E7C-A0FD-E549-955B-BBF80B23765C}" srcOrd="0" destOrd="0" presId="urn:microsoft.com/office/officeart/2005/8/layout/cycle7"/>
    <dgm:cxn modelId="{73032520-2B4E-A440-90C6-6DFDD994726D}" type="presOf" srcId="{6331D952-B384-2D46-A3A1-6416B2730818}" destId="{AB7CDEAB-14FD-EA45-AF30-8E6B50CD60B2}" srcOrd="0" destOrd="0" presId="urn:microsoft.com/office/officeart/2005/8/layout/cycle7"/>
    <dgm:cxn modelId="{2605A156-42BE-8446-9107-6F4AFA51ED86}" type="presOf" srcId="{A077038D-1091-6F4B-9992-22C515A5112D}" destId="{914FCC23-9F12-A543-BF32-253E03656B93}" srcOrd="0" destOrd="0" presId="urn:microsoft.com/office/officeart/2005/8/layout/cycle7"/>
    <dgm:cxn modelId="{01E16856-818C-5844-B88C-D804B61EDC92}" type="presOf" srcId="{C6B526F0-CD06-BA4E-89FB-B1779B79CBDA}" destId="{D5D4742F-497B-C44D-8032-B2742BB588DE}" srcOrd="0" destOrd="0" presId="urn:microsoft.com/office/officeart/2005/8/layout/cycle7"/>
    <dgm:cxn modelId="{FE6C3E57-9BAB-E64B-BC19-6AE4FC84CEB6}" srcId="{EBDEE4F9-F170-874D-828C-549733DC8A54}" destId="{6827081A-0CD6-644C-96D9-356FFD23F789}" srcOrd="0" destOrd="0" parTransId="{F73CD08A-9A85-BA4C-AA91-C00FCCB8D438}" sibTransId="{43AFC074-D124-7944-B77D-A9CEA1ADCA3B}"/>
    <dgm:cxn modelId="{65E6CC11-865B-D542-939C-4CF84486002C}" type="presParOf" srcId="{9E35B0D7-5CC8-6941-9B18-D9C152E30E46}" destId="{958348B2-D2D2-0143-9B2D-A2A011102E46}" srcOrd="0" destOrd="0" presId="urn:microsoft.com/office/officeart/2005/8/layout/cycle7"/>
    <dgm:cxn modelId="{424D398B-EFB1-074D-8A02-A116FDC53A78}" type="presParOf" srcId="{9E35B0D7-5CC8-6941-9B18-D9C152E30E46}" destId="{633BBCA7-217C-6A47-9563-75C4F75651EA}" srcOrd="1" destOrd="0" presId="urn:microsoft.com/office/officeart/2005/8/layout/cycle7"/>
    <dgm:cxn modelId="{B145D056-5A48-C045-A086-B368F5753D28}" type="presParOf" srcId="{633BBCA7-217C-6A47-9563-75C4F75651EA}" destId="{930633C2-CB48-454A-94A3-3352913FD584}" srcOrd="0" destOrd="0" presId="urn:microsoft.com/office/officeart/2005/8/layout/cycle7"/>
    <dgm:cxn modelId="{4809C1D2-7182-8040-B507-241E8EF596E2}" type="presParOf" srcId="{9E35B0D7-5CC8-6941-9B18-D9C152E30E46}" destId="{AB7CDEAB-14FD-EA45-AF30-8E6B50CD60B2}" srcOrd="2" destOrd="0" presId="urn:microsoft.com/office/officeart/2005/8/layout/cycle7"/>
    <dgm:cxn modelId="{C0D4B135-193B-7F48-AF87-6C84F116F261}" type="presParOf" srcId="{9E35B0D7-5CC8-6941-9B18-D9C152E30E46}" destId="{FDA639FF-F469-1D42-945B-0AC6DDC41832}" srcOrd="3" destOrd="0" presId="urn:microsoft.com/office/officeart/2005/8/layout/cycle7"/>
    <dgm:cxn modelId="{E31323EE-3FF3-B447-92ED-D66696DD268D}" type="presParOf" srcId="{FDA639FF-F469-1D42-945B-0AC6DDC41832}" destId="{5FD5380B-5205-3947-98F8-4CC622B19CC8}" srcOrd="0" destOrd="0" presId="urn:microsoft.com/office/officeart/2005/8/layout/cycle7"/>
    <dgm:cxn modelId="{878C4696-C18D-8448-9EB4-7F1AB6C7C1D2}" type="presParOf" srcId="{9E35B0D7-5CC8-6941-9B18-D9C152E30E46}" destId="{3EC3895E-FE1C-C146-85F8-E09D9A6ED6D5}" srcOrd="4" destOrd="0" presId="urn:microsoft.com/office/officeart/2005/8/layout/cycle7"/>
    <dgm:cxn modelId="{59BFFA32-9AC5-A941-BBA6-A576BA818443}" type="presParOf" srcId="{9E35B0D7-5CC8-6941-9B18-D9C152E30E46}" destId="{87B74E7C-A0FD-E549-955B-BBF80B23765C}" srcOrd="5" destOrd="0" presId="urn:microsoft.com/office/officeart/2005/8/layout/cycle7"/>
    <dgm:cxn modelId="{2FB0FD26-C76F-F246-BBDB-EBB870ADFE75}" type="presParOf" srcId="{87B74E7C-A0FD-E549-955B-BBF80B23765C}" destId="{6DA35B38-B093-E04D-9039-F356FA5A46AE}" srcOrd="0" destOrd="0" presId="urn:microsoft.com/office/officeart/2005/8/layout/cycle7"/>
    <dgm:cxn modelId="{C607A941-3286-0B4F-9B36-10D170943FAA}" type="presParOf" srcId="{9E35B0D7-5CC8-6941-9B18-D9C152E30E46}" destId="{914FCC23-9F12-A543-BF32-253E03656B93}" srcOrd="6" destOrd="0" presId="urn:microsoft.com/office/officeart/2005/8/layout/cycle7"/>
    <dgm:cxn modelId="{5444E5B3-10D2-1841-B449-606C8E2051FE}" type="presParOf" srcId="{9E35B0D7-5CC8-6941-9B18-D9C152E30E46}" destId="{47A103BD-529E-E046-A757-6167C93308F7}" srcOrd="7" destOrd="0" presId="urn:microsoft.com/office/officeart/2005/8/layout/cycle7"/>
    <dgm:cxn modelId="{008BB468-1AD5-1E43-9F33-78C56B202CD9}" type="presParOf" srcId="{47A103BD-529E-E046-A757-6167C93308F7}" destId="{99B0F6F6-7CE0-F548-A271-59A0EF4E234C}" srcOrd="0" destOrd="0" presId="urn:microsoft.com/office/officeart/2005/8/layout/cycle7"/>
    <dgm:cxn modelId="{07CD38C5-9D82-AA45-A581-63ED4FC758D8}" type="presParOf" srcId="{9E35B0D7-5CC8-6941-9B18-D9C152E30E46}" destId="{D5D4742F-497B-C44D-8032-B2742BB588DE}" srcOrd="8" destOrd="0" presId="urn:microsoft.com/office/officeart/2005/8/layout/cycle7"/>
    <dgm:cxn modelId="{D83BEF43-D0DB-B748-93D6-B977B60BA9B6}" type="presParOf" srcId="{9E35B0D7-5CC8-6941-9B18-D9C152E30E46}" destId="{6479D637-4CD8-6B4E-B6CB-F2BB3AB7256D}" srcOrd="9" destOrd="0" presId="urn:microsoft.com/office/officeart/2005/8/layout/cycle7"/>
    <dgm:cxn modelId="{06E68C78-48D9-7748-870C-BD031F41164C}" type="presParOf" srcId="{6479D637-4CD8-6B4E-B6CB-F2BB3AB7256D}" destId="{E70D2393-3501-C34B-9701-F3228C893D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5157-D807-1148-8E4C-E2444C7B2D5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0472C-CA4B-2C40-96CC-AA196AEF20E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2D9DFF"/>
              </a:solidFill>
            </a:rPr>
            <a:t>Raw Data</a:t>
          </a:r>
          <a:endParaRPr lang="en-US" b="1" dirty="0">
            <a:solidFill>
              <a:srgbClr val="2D9DFF"/>
            </a:solidFill>
          </a:endParaRPr>
        </a:p>
      </dgm:t>
    </dgm:pt>
    <dgm:pt modelId="{B401B954-C400-C64E-A557-61E7C24B78EE}" type="parTrans" cxnId="{75EA7E92-ACC4-EF40-92CD-DA4FF1C0A916}">
      <dgm:prSet/>
      <dgm:spPr/>
      <dgm:t>
        <a:bodyPr/>
        <a:lstStyle/>
        <a:p>
          <a:endParaRPr lang="en-US"/>
        </a:p>
      </dgm:t>
    </dgm:pt>
    <dgm:pt modelId="{26602798-7D6C-5F47-A42B-FDA9CFE9656A}" type="sibTrans" cxnId="{75EA7E92-ACC4-EF40-92CD-DA4FF1C0A916}">
      <dgm:prSet/>
      <dgm:spPr/>
      <dgm:t>
        <a:bodyPr/>
        <a:lstStyle/>
        <a:p>
          <a:endParaRPr lang="en-US"/>
        </a:p>
      </dgm:t>
    </dgm:pt>
    <dgm:pt modelId="{8080AEEF-BD4C-EF47-9C82-2566A042E53E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b="1" dirty="0" smtClean="0">
              <a:solidFill>
                <a:srgbClr val="2D9DFF"/>
              </a:solidFill>
            </a:rPr>
            <a:t>Data Transformation</a:t>
          </a:r>
          <a:endParaRPr lang="en-US" sz="800" b="1" dirty="0">
            <a:solidFill>
              <a:srgbClr val="2D9DFF"/>
            </a:solidFill>
          </a:endParaRPr>
        </a:p>
      </dgm:t>
    </dgm:pt>
    <dgm:pt modelId="{756D08AE-19A1-7546-A445-48744ED8EFC5}" type="parTrans" cxnId="{4995EEFD-5F26-D04E-B83C-82BE55F77BB3}">
      <dgm:prSet/>
      <dgm:spPr/>
      <dgm:t>
        <a:bodyPr/>
        <a:lstStyle/>
        <a:p>
          <a:endParaRPr lang="en-US"/>
        </a:p>
      </dgm:t>
    </dgm:pt>
    <dgm:pt modelId="{21E97356-4EC9-ED49-910B-82578A897DC4}" type="sibTrans" cxnId="{4995EEFD-5F26-D04E-B83C-82BE55F77BB3}">
      <dgm:prSet/>
      <dgm:spPr/>
      <dgm:t>
        <a:bodyPr/>
        <a:lstStyle/>
        <a:p>
          <a:endParaRPr lang="en-US"/>
        </a:p>
      </dgm:t>
    </dgm:pt>
    <dgm:pt modelId="{81292CA6-5329-B64D-AA97-B7CFFC91F46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2D9DFF"/>
              </a:solidFill>
            </a:rPr>
            <a:t>Data Ready</a:t>
          </a:r>
          <a:endParaRPr lang="en-US" b="1" dirty="0">
            <a:solidFill>
              <a:srgbClr val="2D9DFF"/>
            </a:solidFill>
          </a:endParaRPr>
        </a:p>
      </dgm:t>
    </dgm:pt>
    <dgm:pt modelId="{C4C7DBB5-83C1-3A49-AEDB-1CBA5F5CA981}" type="parTrans" cxnId="{24E2FA7E-85BB-104C-AE7B-3BABFAB5B89E}">
      <dgm:prSet/>
      <dgm:spPr/>
      <dgm:t>
        <a:bodyPr/>
        <a:lstStyle/>
        <a:p>
          <a:endParaRPr lang="en-US"/>
        </a:p>
      </dgm:t>
    </dgm:pt>
    <dgm:pt modelId="{5E421939-8B37-144B-8E1C-ED65D395CF7C}" type="sibTrans" cxnId="{24E2FA7E-85BB-104C-AE7B-3BABFAB5B89E}">
      <dgm:prSet/>
      <dgm:spPr/>
      <dgm:t>
        <a:bodyPr/>
        <a:lstStyle/>
        <a:p>
          <a:endParaRPr lang="en-US"/>
        </a:p>
      </dgm:t>
    </dgm:pt>
    <dgm:pt modelId="{96E19FFC-7871-9648-A1DF-107A818876C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smtClean="0"/>
            <a:t>Scaling</a:t>
          </a:r>
          <a:endParaRPr lang="en-US" sz="800" dirty="0"/>
        </a:p>
      </dgm:t>
    </dgm:pt>
    <dgm:pt modelId="{99C16FC1-CF95-A64B-A114-CBB54D8191C1}" type="parTrans" cxnId="{C4591693-B5B9-624B-9631-1D150A3F8436}">
      <dgm:prSet/>
      <dgm:spPr/>
      <dgm:t>
        <a:bodyPr/>
        <a:lstStyle/>
        <a:p>
          <a:endParaRPr lang="en-US"/>
        </a:p>
      </dgm:t>
    </dgm:pt>
    <dgm:pt modelId="{B39C2C18-33F4-A04A-A46B-6227C2A00832}" type="sibTrans" cxnId="{C4591693-B5B9-624B-9631-1D150A3F8436}">
      <dgm:prSet/>
      <dgm:spPr/>
      <dgm:t>
        <a:bodyPr/>
        <a:lstStyle/>
        <a:p>
          <a:endParaRPr lang="en-US"/>
        </a:p>
      </dgm:t>
    </dgm:pt>
    <dgm:pt modelId="{FB38ACF1-97FA-6341-B11B-66680E8E044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smtClean="0"/>
            <a:t>Centering</a:t>
          </a:r>
          <a:endParaRPr lang="en-US" sz="800" dirty="0"/>
        </a:p>
      </dgm:t>
    </dgm:pt>
    <dgm:pt modelId="{070FC528-C837-D546-8F8D-55C9F6557EEE}" type="parTrans" cxnId="{E11A3728-0808-3142-B128-6A3C54528935}">
      <dgm:prSet/>
      <dgm:spPr/>
      <dgm:t>
        <a:bodyPr/>
        <a:lstStyle/>
        <a:p>
          <a:endParaRPr lang="en-US"/>
        </a:p>
      </dgm:t>
    </dgm:pt>
    <dgm:pt modelId="{A6932699-07E9-F749-A892-A6DF80802503}" type="sibTrans" cxnId="{E11A3728-0808-3142-B128-6A3C54528935}">
      <dgm:prSet/>
      <dgm:spPr/>
      <dgm:t>
        <a:bodyPr/>
        <a:lstStyle/>
        <a:p>
          <a:endParaRPr lang="en-US"/>
        </a:p>
      </dgm:t>
    </dgm:pt>
    <dgm:pt modelId="{3BDE6071-F6B2-C74B-B4F9-E9D67EA0396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err="1" smtClean="0"/>
            <a:t>Skewness</a:t>
          </a:r>
          <a:endParaRPr lang="en-US" sz="800" dirty="0"/>
        </a:p>
      </dgm:t>
    </dgm:pt>
    <dgm:pt modelId="{35CD30D4-472E-264A-B9F4-77D2D96CFD27}" type="parTrans" cxnId="{444B8A61-5542-E348-814D-12DDEE0ED92A}">
      <dgm:prSet/>
      <dgm:spPr/>
      <dgm:t>
        <a:bodyPr/>
        <a:lstStyle/>
        <a:p>
          <a:endParaRPr lang="en-US"/>
        </a:p>
      </dgm:t>
    </dgm:pt>
    <dgm:pt modelId="{5B0E82F8-41BF-8D4D-ADF5-36C8B88D2690}" type="sibTrans" cxnId="{444B8A61-5542-E348-814D-12DDEE0ED92A}">
      <dgm:prSet/>
      <dgm:spPr/>
      <dgm:t>
        <a:bodyPr/>
        <a:lstStyle/>
        <a:p>
          <a:endParaRPr lang="en-US"/>
        </a:p>
      </dgm:t>
    </dgm:pt>
    <dgm:pt modelId="{91D765DF-29E6-EC4B-8263-E5301A49B5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smtClean="0"/>
            <a:t>Outliers</a:t>
          </a:r>
          <a:endParaRPr lang="en-US" sz="800" dirty="0"/>
        </a:p>
      </dgm:t>
    </dgm:pt>
    <dgm:pt modelId="{D2D224EE-1890-9F4D-9599-50B63F235A76}" type="parTrans" cxnId="{99D15461-30F0-B54A-978E-375272E6231C}">
      <dgm:prSet/>
      <dgm:spPr/>
      <dgm:t>
        <a:bodyPr/>
        <a:lstStyle/>
        <a:p>
          <a:endParaRPr lang="en-US"/>
        </a:p>
      </dgm:t>
    </dgm:pt>
    <dgm:pt modelId="{C1373A71-1667-6B4A-A9DA-6E7D9EA23E8A}" type="sibTrans" cxnId="{99D15461-30F0-B54A-978E-375272E6231C}">
      <dgm:prSet/>
      <dgm:spPr/>
      <dgm:t>
        <a:bodyPr/>
        <a:lstStyle/>
        <a:p>
          <a:endParaRPr lang="en-US"/>
        </a:p>
      </dgm:t>
    </dgm:pt>
    <dgm:pt modelId="{849FAA9F-F170-F343-BE59-E3830AD911D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smtClean="0"/>
            <a:t>Missing Values</a:t>
          </a:r>
          <a:endParaRPr lang="en-US" sz="800" dirty="0"/>
        </a:p>
      </dgm:t>
    </dgm:pt>
    <dgm:pt modelId="{E349F212-B7AF-9047-AAB5-4470C5520EAD}" type="parTrans" cxnId="{9CCE2470-974A-BB40-8104-6D4D9C750640}">
      <dgm:prSet/>
      <dgm:spPr/>
      <dgm:t>
        <a:bodyPr/>
        <a:lstStyle/>
        <a:p>
          <a:endParaRPr lang="en-US"/>
        </a:p>
      </dgm:t>
    </dgm:pt>
    <dgm:pt modelId="{D1A3A3F2-8A41-F343-9D53-E56A384C8CFF}" type="sibTrans" cxnId="{9CCE2470-974A-BB40-8104-6D4D9C750640}">
      <dgm:prSet/>
      <dgm:spPr/>
      <dgm:t>
        <a:bodyPr/>
        <a:lstStyle/>
        <a:p>
          <a:endParaRPr lang="en-US"/>
        </a:p>
      </dgm:t>
    </dgm:pt>
    <dgm:pt modelId="{710151E5-4575-404E-928B-1ADA0CC94E5C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smtClean="0"/>
            <a:t>Errors</a:t>
          </a:r>
          <a:endParaRPr lang="en-US" sz="800" dirty="0"/>
        </a:p>
      </dgm:t>
    </dgm:pt>
    <dgm:pt modelId="{ECD283AC-6704-FA49-873A-374411A3B973}" type="parTrans" cxnId="{FD200601-2ABD-0942-B8D3-2B46D2A9F715}">
      <dgm:prSet/>
      <dgm:spPr/>
      <dgm:t>
        <a:bodyPr/>
        <a:lstStyle/>
        <a:p>
          <a:endParaRPr lang="en-US"/>
        </a:p>
      </dgm:t>
    </dgm:pt>
    <dgm:pt modelId="{9283D332-27AF-9047-8097-0EF261BF696C}" type="sibTrans" cxnId="{FD200601-2ABD-0942-B8D3-2B46D2A9F715}">
      <dgm:prSet/>
      <dgm:spPr/>
      <dgm:t>
        <a:bodyPr/>
        <a:lstStyle/>
        <a:p>
          <a:endParaRPr lang="en-US"/>
        </a:p>
      </dgm:t>
    </dgm:pt>
    <dgm:pt modelId="{049ECBCD-AB8D-DD49-8EA5-16FB8DEF5063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Missing Values</a:t>
          </a:r>
          <a:endParaRPr lang="en-US" sz="700" b="0" dirty="0">
            <a:solidFill>
              <a:srgbClr val="0055A0"/>
            </a:solidFill>
          </a:endParaRPr>
        </a:p>
      </dgm:t>
    </dgm:pt>
    <dgm:pt modelId="{B48CC525-317E-E045-8C25-86894E957124}" type="parTrans" cxnId="{F7FD73FC-60DD-0443-A863-169ADFD0147B}">
      <dgm:prSet/>
      <dgm:spPr/>
      <dgm:t>
        <a:bodyPr/>
        <a:lstStyle/>
        <a:p>
          <a:endParaRPr lang="en-US"/>
        </a:p>
      </dgm:t>
    </dgm:pt>
    <dgm:pt modelId="{75CB290E-3FC3-0841-B294-56FF2366AC8C}" type="sibTrans" cxnId="{F7FD73FC-60DD-0443-A863-169ADFD0147B}">
      <dgm:prSet/>
      <dgm:spPr/>
      <dgm:t>
        <a:bodyPr/>
        <a:lstStyle/>
        <a:p>
          <a:endParaRPr lang="en-US"/>
        </a:p>
      </dgm:t>
    </dgm:pt>
    <dgm:pt modelId="{456753FF-8ED6-E94A-96A1-0AE3C1EB938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Dimensionality</a:t>
          </a:r>
          <a:endParaRPr lang="en-US" sz="700" b="0" dirty="0">
            <a:solidFill>
              <a:srgbClr val="0055A0"/>
            </a:solidFill>
          </a:endParaRPr>
        </a:p>
      </dgm:t>
    </dgm:pt>
    <dgm:pt modelId="{4B376DF8-2303-E144-A256-F9C2B35D0266}" type="parTrans" cxnId="{D1398BB3-D6AC-3A4C-A8BD-DDC126C4A33A}">
      <dgm:prSet/>
      <dgm:spPr/>
      <dgm:t>
        <a:bodyPr/>
        <a:lstStyle/>
        <a:p>
          <a:endParaRPr lang="en-US"/>
        </a:p>
      </dgm:t>
    </dgm:pt>
    <dgm:pt modelId="{7BB3BE2F-C2D4-9E4F-BE0D-B837F6B3FD9A}" type="sibTrans" cxnId="{D1398BB3-D6AC-3A4C-A8BD-DDC126C4A33A}">
      <dgm:prSet/>
      <dgm:spPr/>
      <dgm:t>
        <a:bodyPr/>
        <a:lstStyle/>
        <a:p>
          <a:endParaRPr lang="en-US"/>
        </a:p>
      </dgm:t>
    </dgm:pt>
    <dgm:pt modelId="{8426AF68-C823-8A46-B3DF-114E3B66489E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Types Problems</a:t>
          </a:r>
          <a:endParaRPr lang="en-US" sz="700" b="0" dirty="0">
            <a:solidFill>
              <a:srgbClr val="0055A0"/>
            </a:solidFill>
          </a:endParaRPr>
        </a:p>
      </dgm:t>
    </dgm:pt>
    <dgm:pt modelId="{C0CC1529-2FDB-E945-BECF-04B5CD69B854}" type="parTrans" cxnId="{7A5ED43D-6C77-E94C-B6B6-EBED09E7AD62}">
      <dgm:prSet/>
      <dgm:spPr/>
      <dgm:t>
        <a:bodyPr/>
        <a:lstStyle/>
        <a:p>
          <a:endParaRPr lang="en-US"/>
        </a:p>
      </dgm:t>
    </dgm:pt>
    <dgm:pt modelId="{1E0F6B89-DD09-434D-9A01-E290F98CCE2C}" type="sibTrans" cxnId="{7A5ED43D-6C77-E94C-B6B6-EBED09E7AD62}">
      <dgm:prSet/>
      <dgm:spPr/>
      <dgm:t>
        <a:bodyPr/>
        <a:lstStyle/>
        <a:p>
          <a:endParaRPr lang="en-US"/>
        </a:p>
      </dgm:t>
    </dgm:pt>
    <dgm:pt modelId="{648F3496-7A66-374E-AD05-47B1C9CFEAB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Error Values</a:t>
          </a:r>
          <a:endParaRPr lang="en-US" sz="700" b="0" dirty="0">
            <a:solidFill>
              <a:srgbClr val="0055A0"/>
            </a:solidFill>
          </a:endParaRPr>
        </a:p>
      </dgm:t>
    </dgm:pt>
    <dgm:pt modelId="{5CB2C945-6BE3-A640-9B32-26CD92F495A5}" type="parTrans" cxnId="{560B047C-0F0C-B94B-8EC0-6FD47F5CC9C0}">
      <dgm:prSet/>
      <dgm:spPr/>
      <dgm:t>
        <a:bodyPr/>
        <a:lstStyle/>
        <a:p>
          <a:endParaRPr lang="en-US"/>
        </a:p>
      </dgm:t>
    </dgm:pt>
    <dgm:pt modelId="{30B37C90-EF1E-B04C-B89A-28511B989411}" type="sibTrans" cxnId="{560B047C-0F0C-B94B-8EC0-6FD47F5CC9C0}">
      <dgm:prSet/>
      <dgm:spPr/>
      <dgm:t>
        <a:bodyPr/>
        <a:lstStyle/>
        <a:p>
          <a:endParaRPr lang="en-US"/>
        </a:p>
      </dgm:t>
    </dgm:pt>
    <dgm:pt modelId="{E7602D72-7318-114A-B193-3068786C5BF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Different Scales</a:t>
          </a:r>
          <a:endParaRPr lang="en-US" sz="700" b="0" dirty="0">
            <a:solidFill>
              <a:srgbClr val="0055A0"/>
            </a:solidFill>
          </a:endParaRPr>
        </a:p>
      </dgm:t>
    </dgm:pt>
    <dgm:pt modelId="{A3E5AD63-854E-C348-B944-0CB9803276EC}" type="parTrans" cxnId="{7B892E2E-B611-FA45-A5AA-6963E5170512}">
      <dgm:prSet/>
      <dgm:spPr/>
      <dgm:t>
        <a:bodyPr/>
        <a:lstStyle/>
        <a:p>
          <a:endParaRPr lang="en-US"/>
        </a:p>
      </dgm:t>
    </dgm:pt>
    <dgm:pt modelId="{93D4D76E-96B7-B046-B6C1-354E490BE7A5}" type="sibTrans" cxnId="{7B892E2E-B611-FA45-A5AA-6963E5170512}">
      <dgm:prSet/>
      <dgm:spPr/>
      <dgm:t>
        <a:bodyPr/>
        <a:lstStyle/>
        <a:p>
          <a:endParaRPr lang="en-US"/>
        </a:p>
      </dgm:t>
    </dgm:pt>
    <dgm:pt modelId="{83AB8390-8032-624B-9226-CAD0A86B100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 smtClean="0">
              <a:solidFill>
                <a:srgbClr val="0055A0"/>
              </a:solidFill>
            </a:rPr>
            <a:t>Many others</a:t>
          </a:r>
          <a:endParaRPr lang="en-US" sz="700" b="0" dirty="0">
            <a:solidFill>
              <a:srgbClr val="0055A0"/>
            </a:solidFill>
          </a:endParaRPr>
        </a:p>
      </dgm:t>
    </dgm:pt>
    <dgm:pt modelId="{15056ADE-9B5B-FD49-B839-77D5AAECE2FB}" type="parTrans" cxnId="{0F2A8380-4C68-D844-A9FF-BF72ABE6F4C4}">
      <dgm:prSet/>
      <dgm:spPr/>
      <dgm:t>
        <a:bodyPr/>
        <a:lstStyle/>
        <a:p>
          <a:endParaRPr lang="en-US"/>
        </a:p>
      </dgm:t>
    </dgm:pt>
    <dgm:pt modelId="{217BAA79-8204-484C-A44B-84E8B13EDE02}" type="sibTrans" cxnId="{0F2A8380-4C68-D844-A9FF-BF72ABE6F4C4}">
      <dgm:prSet/>
      <dgm:spPr/>
      <dgm:t>
        <a:bodyPr/>
        <a:lstStyle/>
        <a:p>
          <a:endParaRPr lang="en-US"/>
        </a:p>
      </dgm:t>
    </dgm:pt>
    <dgm:pt modelId="{46FC2D87-D09F-3347-A797-09AFD889689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rgbClr val="2D9DFF"/>
              </a:solidFill>
            </a:rPr>
            <a:t>Modeling phase</a:t>
          </a:r>
          <a:endParaRPr lang="en-US" b="1" dirty="0">
            <a:solidFill>
              <a:srgbClr val="2D9DFF"/>
            </a:solidFill>
          </a:endParaRPr>
        </a:p>
      </dgm:t>
    </dgm:pt>
    <dgm:pt modelId="{9364F62A-2BDC-954B-ADA7-5F4B66592A0D}" type="parTrans" cxnId="{228498C2-F191-2247-9A24-95B0CD00E58A}">
      <dgm:prSet/>
      <dgm:spPr/>
      <dgm:t>
        <a:bodyPr/>
        <a:lstStyle/>
        <a:p>
          <a:endParaRPr lang="en-US"/>
        </a:p>
      </dgm:t>
    </dgm:pt>
    <dgm:pt modelId="{4326B30A-E122-CA4D-AD9D-A4C394B00203}" type="sibTrans" cxnId="{228498C2-F191-2247-9A24-95B0CD00E58A}">
      <dgm:prSet/>
      <dgm:spPr/>
      <dgm:t>
        <a:bodyPr/>
        <a:lstStyle/>
        <a:p>
          <a:endParaRPr lang="en-US"/>
        </a:p>
      </dgm:t>
    </dgm:pt>
    <dgm:pt modelId="{62974FCC-0107-4447-B2DA-796269D444A5}" type="pres">
      <dgm:prSet presAssocID="{71FB5157-D807-1148-8E4C-E2444C7B2D5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9C090-A7D4-3547-A60A-AA68A59836AA}" type="pres">
      <dgm:prSet presAssocID="{5A30472C-CA4B-2C40-96CC-AA196AEF20ED}" presName="compNode" presStyleCnt="0"/>
      <dgm:spPr/>
    </dgm:pt>
    <dgm:pt modelId="{0FF62116-F120-5E4A-9FC0-A2F2426E1B7B}" type="pres">
      <dgm:prSet presAssocID="{5A30472C-CA4B-2C40-96CC-AA196AEF20ED}" presName="noGeometry" presStyleCnt="0"/>
      <dgm:spPr/>
    </dgm:pt>
    <dgm:pt modelId="{C738AADE-3C52-BF49-A656-F351ECAF6EB8}" type="pres">
      <dgm:prSet presAssocID="{5A30472C-CA4B-2C40-96CC-AA196AEF20ED}" presName="childTextVisible" presStyleLbl="bgAccFollowNode1" presStyleIdx="0" presStyleCnt="3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B03361E-9DCC-9742-8600-5D6BD4BC68CF}" type="pres">
      <dgm:prSet presAssocID="{5A30472C-CA4B-2C40-96CC-AA196AEF20ED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FB392381-555C-0A46-A1E4-BB90FE032287}" type="pres">
      <dgm:prSet presAssocID="{5A30472C-CA4B-2C40-96CC-AA196AEF20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1BAE0-2904-5A45-8BB0-EDD15C72FEF1}" type="pres">
      <dgm:prSet presAssocID="{5A30472C-CA4B-2C40-96CC-AA196AEF20ED}" presName="aSpace" presStyleCnt="0"/>
      <dgm:spPr/>
    </dgm:pt>
    <dgm:pt modelId="{A611B107-6AFB-D240-B906-3A4032DCD1C9}" type="pres">
      <dgm:prSet presAssocID="{8080AEEF-BD4C-EF47-9C82-2566A042E53E}" presName="compNode" presStyleCnt="0"/>
      <dgm:spPr/>
    </dgm:pt>
    <dgm:pt modelId="{E80B1411-CF81-2949-9A9C-8A71A1FEF9EB}" type="pres">
      <dgm:prSet presAssocID="{8080AEEF-BD4C-EF47-9C82-2566A042E53E}" presName="noGeometry" presStyleCnt="0"/>
      <dgm:spPr/>
    </dgm:pt>
    <dgm:pt modelId="{94629EC1-2F94-6E4F-85B7-5B9D81DFD9FB}" type="pres">
      <dgm:prSet presAssocID="{8080AEEF-BD4C-EF47-9C82-2566A042E53E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AB648-FC8E-2A49-AB64-6C6A30F82CAD}" type="pres">
      <dgm:prSet presAssocID="{8080AEEF-BD4C-EF47-9C82-2566A042E53E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6980D28F-636D-0943-BDB1-FDA4845FADF3}" type="pres">
      <dgm:prSet presAssocID="{8080AEEF-BD4C-EF47-9C82-2566A042E53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DE329-9A1F-0749-9BB6-D55F4689CB8E}" type="pres">
      <dgm:prSet presAssocID="{8080AEEF-BD4C-EF47-9C82-2566A042E53E}" presName="aSpace" presStyleCnt="0"/>
      <dgm:spPr/>
    </dgm:pt>
    <dgm:pt modelId="{F06D5D07-832E-5745-B23E-90B59C867AF5}" type="pres">
      <dgm:prSet presAssocID="{81292CA6-5329-B64D-AA97-B7CFFC91F462}" presName="compNode" presStyleCnt="0"/>
      <dgm:spPr/>
    </dgm:pt>
    <dgm:pt modelId="{2347F2F6-EFF0-9646-94D1-6EE0509B2062}" type="pres">
      <dgm:prSet presAssocID="{81292CA6-5329-B64D-AA97-B7CFFC91F462}" presName="noGeometry" presStyleCnt="0"/>
      <dgm:spPr/>
    </dgm:pt>
    <dgm:pt modelId="{F8573A90-38B5-0143-894E-452619B89BCC}" type="pres">
      <dgm:prSet presAssocID="{81292CA6-5329-B64D-AA97-B7CFFC91F462}" presName="childTextVisible" presStyleLbl="bgAccFollowNode1" presStyleIdx="2" presStyleCnt="3" custLinFactNeighborY="646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17A619E-0243-0C42-B7D7-2220CB34B74D}" type="pres">
      <dgm:prSet presAssocID="{81292CA6-5329-B64D-AA97-B7CFFC91F46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D1B491A8-7ED8-004F-B7CB-86FF29949F2B}" type="pres">
      <dgm:prSet presAssocID="{81292CA6-5329-B64D-AA97-B7CFFC91F46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B77CD-2E15-B544-B58F-6A7A07E58AE5}" type="presOf" srcId="{E7602D72-7318-114A-B193-3068786C5BFA}" destId="{C738AADE-3C52-BF49-A656-F351ECAF6EB8}" srcOrd="0" destOrd="2" presId="urn:microsoft.com/office/officeart/2005/8/layout/hProcess6"/>
    <dgm:cxn modelId="{F7FD73FC-60DD-0443-A863-169ADFD0147B}" srcId="{5A30472C-CA4B-2C40-96CC-AA196AEF20ED}" destId="{049ECBCD-AB8D-DD49-8EA5-16FB8DEF5063}" srcOrd="0" destOrd="0" parTransId="{B48CC525-317E-E045-8C25-86894E957124}" sibTransId="{75CB290E-3FC3-0841-B294-56FF2366AC8C}"/>
    <dgm:cxn modelId="{5607C567-6BAE-C84C-97F5-7634D203CB76}" type="presOf" srcId="{81292CA6-5329-B64D-AA97-B7CFFC91F462}" destId="{D1B491A8-7ED8-004F-B7CB-86FF29949F2B}" srcOrd="0" destOrd="0" presId="urn:microsoft.com/office/officeart/2005/8/layout/hProcess6"/>
    <dgm:cxn modelId="{FBDD22E2-5FDE-A44A-8EB9-C5C92B0C4064}" type="presOf" srcId="{849FAA9F-F170-F343-BE59-E3830AD911D4}" destId="{DFBAB648-FC8E-2A49-AB64-6C6A30F82CAD}" srcOrd="1" destOrd="4" presId="urn:microsoft.com/office/officeart/2005/8/layout/hProcess6"/>
    <dgm:cxn modelId="{E11A3728-0808-3142-B128-6A3C54528935}" srcId="{8080AEEF-BD4C-EF47-9C82-2566A042E53E}" destId="{FB38ACF1-97FA-6341-B11B-66680E8E0444}" srcOrd="1" destOrd="0" parTransId="{070FC528-C837-D546-8F8D-55C9F6557EEE}" sibTransId="{A6932699-07E9-F749-A892-A6DF80802503}"/>
    <dgm:cxn modelId="{C38C98F1-955A-3841-9A3B-AD2C21252489}" type="presOf" srcId="{71FB5157-D807-1148-8E4C-E2444C7B2D54}" destId="{62974FCC-0107-4447-B2DA-796269D444A5}" srcOrd="0" destOrd="0" presId="urn:microsoft.com/office/officeart/2005/8/layout/hProcess6"/>
    <dgm:cxn modelId="{BF4894A3-71FB-C146-A4F4-1BAA9433D929}" type="presOf" srcId="{3BDE6071-F6B2-C74B-B4F9-E9D67EA0396B}" destId="{DFBAB648-FC8E-2A49-AB64-6C6A30F82CAD}" srcOrd="1" destOrd="2" presId="urn:microsoft.com/office/officeart/2005/8/layout/hProcess6"/>
    <dgm:cxn modelId="{2F29E214-1AD7-D844-A03C-CCE825497343}" type="presOf" srcId="{96E19FFC-7871-9648-A1DF-107A818876C4}" destId="{94629EC1-2F94-6E4F-85B7-5B9D81DFD9FB}" srcOrd="0" destOrd="0" presId="urn:microsoft.com/office/officeart/2005/8/layout/hProcess6"/>
    <dgm:cxn modelId="{FDE7E7EA-7A43-3C43-B9B2-AE0A0552B19C}" type="presOf" srcId="{049ECBCD-AB8D-DD49-8EA5-16FB8DEF5063}" destId="{C738AADE-3C52-BF49-A656-F351ECAF6EB8}" srcOrd="0" destOrd="0" presId="urn:microsoft.com/office/officeart/2005/8/layout/hProcess6"/>
    <dgm:cxn modelId="{5ECDB8B2-6B05-4043-882B-531325A9B741}" type="presOf" srcId="{96E19FFC-7871-9648-A1DF-107A818876C4}" destId="{DFBAB648-FC8E-2A49-AB64-6C6A30F82CAD}" srcOrd="1" destOrd="0" presId="urn:microsoft.com/office/officeart/2005/8/layout/hProcess6"/>
    <dgm:cxn modelId="{1C535210-97B9-CD48-A6AD-A8C36D98D9D0}" type="presOf" srcId="{8426AF68-C823-8A46-B3DF-114E3B66489E}" destId="{FB03361E-9DCC-9742-8600-5D6BD4BC68CF}" srcOrd="1" destOrd="4" presId="urn:microsoft.com/office/officeart/2005/8/layout/hProcess6"/>
    <dgm:cxn modelId="{1EF0E30C-7C74-3740-85B2-B232343549D7}" type="presOf" srcId="{83AB8390-8032-624B-9226-CAD0A86B100B}" destId="{FB03361E-9DCC-9742-8600-5D6BD4BC68CF}" srcOrd="1" destOrd="5" presId="urn:microsoft.com/office/officeart/2005/8/layout/hProcess6"/>
    <dgm:cxn modelId="{0F2A8380-4C68-D844-A9FF-BF72ABE6F4C4}" srcId="{5A30472C-CA4B-2C40-96CC-AA196AEF20ED}" destId="{83AB8390-8032-624B-9226-CAD0A86B100B}" srcOrd="5" destOrd="0" parTransId="{15056ADE-9B5B-FD49-B839-77D5AAECE2FB}" sibTransId="{217BAA79-8204-484C-A44B-84E8B13EDE02}"/>
    <dgm:cxn modelId="{4995EEFD-5F26-D04E-B83C-82BE55F77BB3}" srcId="{71FB5157-D807-1148-8E4C-E2444C7B2D54}" destId="{8080AEEF-BD4C-EF47-9C82-2566A042E53E}" srcOrd="1" destOrd="0" parTransId="{756D08AE-19A1-7546-A445-48744ED8EFC5}" sibTransId="{21E97356-4EC9-ED49-910B-82578A897DC4}"/>
    <dgm:cxn modelId="{AF22D6BA-409B-F541-9316-05E5802A2016}" type="presOf" srcId="{5A30472C-CA4B-2C40-96CC-AA196AEF20ED}" destId="{FB392381-555C-0A46-A1E4-BB90FE032287}" srcOrd="0" destOrd="0" presId="urn:microsoft.com/office/officeart/2005/8/layout/hProcess6"/>
    <dgm:cxn modelId="{174C1618-A35A-F54B-BF8C-98BE62963C0D}" type="presOf" srcId="{8426AF68-C823-8A46-B3DF-114E3B66489E}" destId="{C738AADE-3C52-BF49-A656-F351ECAF6EB8}" srcOrd="0" destOrd="4" presId="urn:microsoft.com/office/officeart/2005/8/layout/hProcess6"/>
    <dgm:cxn modelId="{243950FB-8ECD-CE42-B3AC-C302D295DFFD}" type="presOf" srcId="{46FC2D87-D09F-3347-A797-09AFD8896896}" destId="{A17A619E-0243-0C42-B7D7-2220CB34B74D}" srcOrd="1" destOrd="0" presId="urn:microsoft.com/office/officeart/2005/8/layout/hProcess6"/>
    <dgm:cxn modelId="{D61939BC-3E16-4B40-B557-451CB222CFB3}" type="presOf" srcId="{849FAA9F-F170-F343-BE59-E3830AD911D4}" destId="{94629EC1-2F94-6E4F-85B7-5B9D81DFD9FB}" srcOrd="0" destOrd="4" presId="urn:microsoft.com/office/officeart/2005/8/layout/hProcess6"/>
    <dgm:cxn modelId="{99D15461-30F0-B54A-978E-375272E6231C}" srcId="{8080AEEF-BD4C-EF47-9C82-2566A042E53E}" destId="{91D765DF-29E6-EC4B-8263-E5301A49B5B5}" srcOrd="3" destOrd="0" parTransId="{D2D224EE-1890-9F4D-9599-50B63F235A76}" sibTransId="{C1373A71-1667-6B4A-A9DA-6E7D9EA23E8A}"/>
    <dgm:cxn modelId="{FF5EBAC2-EF31-3F40-A302-729D7D2E6EBD}" type="presOf" srcId="{FB38ACF1-97FA-6341-B11B-66680E8E0444}" destId="{94629EC1-2F94-6E4F-85B7-5B9D81DFD9FB}" srcOrd="0" destOrd="1" presId="urn:microsoft.com/office/officeart/2005/8/layout/hProcess6"/>
    <dgm:cxn modelId="{9CCE2470-974A-BB40-8104-6D4D9C750640}" srcId="{8080AEEF-BD4C-EF47-9C82-2566A042E53E}" destId="{849FAA9F-F170-F343-BE59-E3830AD911D4}" srcOrd="4" destOrd="0" parTransId="{E349F212-B7AF-9047-AAB5-4470C5520EAD}" sibTransId="{D1A3A3F2-8A41-F343-9D53-E56A384C8CFF}"/>
    <dgm:cxn modelId="{560B047C-0F0C-B94B-8EC0-6FD47F5CC9C0}" srcId="{5A30472C-CA4B-2C40-96CC-AA196AEF20ED}" destId="{648F3496-7A66-374E-AD05-47B1C9CFEAB4}" srcOrd="1" destOrd="0" parTransId="{5CB2C945-6BE3-A640-9B32-26CD92F495A5}" sibTransId="{30B37C90-EF1E-B04C-B89A-28511B989411}"/>
    <dgm:cxn modelId="{444B8A61-5542-E348-814D-12DDEE0ED92A}" srcId="{8080AEEF-BD4C-EF47-9C82-2566A042E53E}" destId="{3BDE6071-F6B2-C74B-B4F9-E9D67EA0396B}" srcOrd="2" destOrd="0" parTransId="{35CD30D4-472E-264A-B9F4-77D2D96CFD27}" sibTransId="{5B0E82F8-41BF-8D4D-ADF5-36C8B88D2690}"/>
    <dgm:cxn modelId="{F8209DFB-A3EF-844D-AFCF-A0D58C89555C}" type="presOf" srcId="{456753FF-8ED6-E94A-96A1-0AE3C1EB9388}" destId="{FB03361E-9DCC-9742-8600-5D6BD4BC68CF}" srcOrd="1" destOrd="3" presId="urn:microsoft.com/office/officeart/2005/8/layout/hProcess6"/>
    <dgm:cxn modelId="{9480D203-B7D2-7C40-9A71-4B489085A330}" type="presOf" srcId="{710151E5-4575-404E-928B-1ADA0CC94E5C}" destId="{DFBAB648-FC8E-2A49-AB64-6C6A30F82CAD}" srcOrd="1" destOrd="5" presId="urn:microsoft.com/office/officeart/2005/8/layout/hProcess6"/>
    <dgm:cxn modelId="{228498C2-F191-2247-9A24-95B0CD00E58A}" srcId="{81292CA6-5329-B64D-AA97-B7CFFC91F462}" destId="{46FC2D87-D09F-3347-A797-09AFD8896896}" srcOrd="0" destOrd="0" parTransId="{9364F62A-2BDC-954B-ADA7-5F4B66592A0D}" sibTransId="{4326B30A-E122-CA4D-AD9D-A4C394B00203}"/>
    <dgm:cxn modelId="{DF623F3C-688A-3D4D-801E-DAB91B2A91F6}" type="presOf" srcId="{710151E5-4575-404E-928B-1ADA0CC94E5C}" destId="{94629EC1-2F94-6E4F-85B7-5B9D81DFD9FB}" srcOrd="0" destOrd="5" presId="urn:microsoft.com/office/officeart/2005/8/layout/hProcess6"/>
    <dgm:cxn modelId="{7A5ED43D-6C77-E94C-B6B6-EBED09E7AD62}" srcId="{5A30472C-CA4B-2C40-96CC-AA196AEF20ED}" destId="{8426AF68-C823-8A46-B3DF-114E3B66489E}" srcOrd="4" destOrd="0" parTransId="{C0CC1529-2FDB-E945-BECF-04B5CD69B854}" sibTransId="{1E0F6B89-DD09-434D-9A01-E290F98CCE2C}"/>
    <dgm:cxn modelId="{7B892E2E-B611-FA45-A5AA-6963E5170512}" srcId="{5A30472C-CA4B-2C40-96CC-AA196AEF20ED}" destId="{E7602D72-7318-114A-B193-3068786C5BFA}" srcOrd="2" destOrd="0" parTransId="{A3E5AD63-854E-C348-B944-0CB9803276EC}" sibTransId="{93D4D76E-96B7-B046-B6C1-354E490BE7A5}"/>
    <dgm:cxn modelId="{75EA7E92-ACC4-EF40-92CD-DA4FF1C0A916}" srcId="{71FB5157-D807-1148-8E4C-E2444C7B2D54}" destId="{5A30472C-CA4B-2C40-96CC-AA196AEF20ED}" srcOrd="0" destOrd="0" parTransId="{B401B954-C400-C64E-A557-61E7C24B78EE}" sibTransId="{26602798-7D6C-5F47-A42B-FDA9CFE9656A}"/>
    <dgm:cxn modelId="{21795D58-0D69-DC47-9568-10F1217BD6FA}" type="presOf" srcId="{83AB8390-8032-624B-9226-CAD0A86B100B}" destId="{C738AADE-3C52-BF49-A656-F351ECAF6EB8}" srcOrd="0" destOrd="5" presId="urn:microsoft.com/office/officeart/2005/8/layout/hProcess6"/>
    <dgm:cxn modelId="{69E0D5DF-9758-F24E-8E71-DA0D929766F0}" type="presOf" srcId="{456753FF-8ED6-E94A-96A1-0AE3C1EB9388}" destId="{C738AADE-3C52-BF49-A656-F351ECAF6EB8}" srcOrd="0" destOrd="3" presId="urn:microsoft.com/office/officeart/2005/8/layout/hProcess6"/>
    <dgm:cxn modelId="{A8B6EF9E-70DA-0A41-AFE3-6D51088AB6DA}" type="presOf" srcId="{91D765DF-29E6-EC4B-8263-E5301A49B5B5}" destId="{DFBAB648-FC8E-2A49-AB64-6C6A30F82CAD}" srcOrd="1" destOrd="3" presId="urn:microsoft.com/office/officeart/2005/8/layout/hProcess6"/>
    <dgm:cxn modelId="{D21372A1-9F30-F14F-9D28-ACFEBFEB4A56}" type="presOf" srcId="{91D765DF-29E6-EC4B-8263-E5301A49B5B5}" destId="{94629EC1-2F94-6E4F-85B7-5B9D81DFD9FB}" srcOrd="0" destOrd="3" presId="urn:microsoft.com/office/officeart/2005/8/layout/hProcess6"/>
    <dgm:cxn modelId="{E8027B7F-21CD-AC40-961A-EAC9F5DB9BA6}" type="presOf" srcId="{648F3496-7A66-374E-AD05-47B1C9CFEAB4}" destId="{C738AADE-3C52-BF49-A656-F351ECAF6EB8}" srcOrd="0" destOrd="1" presId="urn:microsoft.com/office/officeart/2005/8/layout/hProcess6"/>
    <dgm:cxn modelId="{C4591693-B5B9-624B-9631-1D150A3F8436}" srcId="{8080AEEF-BD4C-EF47-9C82-2566A042E53E}" destId="{96E19FFC-7871-9648-A1DF-107A818876C4}" srcOrd="0" destOrd="0" parTransId="{99C16FC1-CF95-A64B-A114-CBB54D8191C1}" sibTransId="{B39C2C18-33F4-A04A-A46B-6227C2A00832}"/>
    <dgm:cxn modelId="{D8B7F993-DB3D-E44C-B844-E04F789A1FC5}" type="presOf" srcId="{648F3496-7A66-374E-AD05-47B1C9CFEAB4}" destId="{FB03361E-9DCC-9742-8600-5D6BD4BC68CF}" srcOrd="1" destOrd="1" presId="urn:microsoft.com/office/officeart/2005/8/layout/hProcess6"/>
    <dgm:cxn modelId="{044424DC-C187-5F4A-BCDB-60BDD96ABCC7}" type="presOf" srcId="{3BDE6071-F6B2-C74B-B4F9-E9D67EA0396B}" destId="{94629EC1-2F94-6E4F-85B7-5B9D81DFD9FB}" srcOrd="0" destOrd="2" presId="urn:microsoft.com/office/officeart/2005/8/layout/hProcess6"/>
    <dgm:cxn modelId="{D1398BB3-D6AC-3A4C-A8BD-DDC126C4A33A}" srcId="{5A30472C-CA4B-2C40-96CC-AA196AEF20ED}" destId="{456753FF-8ED6-E94A-96A1-0AE3C1EB9388}" srcOrd="3" destOrd="0" parTransId="{4B376DF8-2303-E144-A256-F9C2B35D0266}" sibTransId="{7BB3BE2F-C2D4-9E4F-BE0D-B837F6B3FD9A}"/>
    <dgm:cxn modelId="{AAC3CBA4-DB79-C34B-BD5B-D48DD2AD839B}" type="presOf" srcId="{049ECBCD-AB8D-DD49-8EA5-16FB8DEF5063}" destId="{FB03361E-9DCC-9742-8600-5D6BD4BC68CF}" srcOrd="1" destOrd="0" presId="urn:microsoft.com/office/officeart/2005/8/layout/hProcess6"/>
    <dgm:cxn modelId="{24E2FA7E-85BB-104C-AE7B-3BABFAB5B89E}" srcId="{71FB5157-D807-1148-8E4C-E2444C7B2D54}" destId="{81292CA6-5329-B64D-AA97-B7CFFC91F462}" srcOrd="2" destOrd="0" parTransId="{C4C7DBB5-83C1-3A49-AEDB-1CBA5F5CA981}" sibTransId="{5E421939-8B37-144B-8E1C-ED65D395CF7C}"/>
    <dgm:cxn modelId="{FD200601-2ABD-0942-B8D3-2B46D2A9F715}" srcId="{8080AEEF-BD4C-EF47-9C82-2566A042E53E}" destId="{710151E5-4575-404E-928B-1ADA0CC94E5C}" srcOrd="5" destOrd="0" parTransId="{ECD283AC-6704-FA49-873A-374411A3B973}" sibTransId="{9283D332-27AF-9047-8097-0EF261BF696C}"/>
    <dgm:cxn modelId="{0B2E659A-33C6-954A-819C-9B135E26B838}" type="presOf" srcId="{E7602D72-7318-114A-B193-3068786C5BFA}" destId="{FB03361E-9DCC-9742-8600-5D6BD4BC68CF}" srcOrd="1" destOrd="2" presId="urn:microsoft.com/office/officeart/2005/8/layout/hProcess6"/>
    <dgm:cxn modelId="{CBBA9AB1-C5D5-2A46-ACFA-BB9D04D0B17E}" type="presOf" srcId="{8080AEEF-BD4C-EF47-9C82-2566A042E53E}" destId="{6980D28F-636D-0943-BDB1-FDA4845FADF3}" srcOrd="0" destOrd="0" presId="urn:microsoft.com/office/officeart/2005/8/layout/hProcess6"/>
    <dgm:cxn modelId="{FA48D901-D3C5-224C-860F-7DDADD188671}" type="presOf" srcId="{FB38ACF1-97FA-6341-B11B-66680E8E0444}" destId="{DFBAB648-FC8E-2A49-AB64-6C6A30F82CAD}" srcOrd="1" destOrd="1" presId="urn:microsoft.com/office/officeart/2005/8/layout/hProcess6"/>
    <dgm:cxn modelId="{73E4D3DE-C05B-6349-8F59-4D8000AFA1F4}" type="presOf" srcId="{46FC2D87-D09F-3347-A797-09AFD8896896}" destId="{F8573A90-38B5-0143-894E-452619B89BCC}" srcOrd="0" destOrd="0" presId="urn:microsoft.com/office/officeart/2005/8/layout/hProcess6"/>
    <dgm:cxn modelId="{8066CF41-E65C-7845-BD80-24F78B0D226E}" type="presParOf" srcId="{62974FCC-0107-4447-B2DA-796269D444A5}" destId="{36B9C090-A7D4-3547-A60A-AA68A59836AA}" srcOrd="0" destOrd="0" presId="urn:microsoft.com/office/officeart/2005/8/layout/hProcess6"/>
    <dgm:cxn modelId="{6F603FA8-E4F2-C649-B97A-63816D9A691D}" type="presParOf" srcId="{36B9C090-A7D4-3547-A60A-AA68A59836AA}" destId="{0FF62116-F120-5E4A-9FC0-A2F2426E1B7B}" srcOrd="0" destOrd="0" presId="urn:microsoft.com/office/officeart/2005/8/layout/hProcess6"/>
    <dgm:cxn modelId="{9EF1EDD1-3633-6646-AA11-F5C69CF88E3A}" type="presParOf" srcId="{36B9C090-A7D4-3547-A60A-AA68A59836AA}" destId="{C738AADE-3C52-BF49-A656-F351ECAF6EB8}" srcOrd="1" destOrd="0" presId="urn:microsoft.com/office/officeart/2005/8/layout/hProcess6"/>
    <dgm:cxn modelId="{0D3A53DB-D7A4-EE47-927F-432F166872E7}" type="presParOf" srcId="{36B9C090-A7D4-3547-A60A-AA68A59836AA}" destId="{FB03361E-9DCC-9742-8600-5D6BD4BC68CF}" srcOrd="2" destOrd="0" presId="urn:microsoft.com/office/officeart/2005/8/layout/hProcess6"/>
    <dgm:cxn modelId="{7C99F74D-106C-E647-B134-1B3CD013B52A}" type="presParOf" srcId="{36B9C090-A7D4-3547-A60A-AA68A59836AA}" destId="{FB392381-555C-0A46-A1E4-BB90FE032287}" srcOrd="3" destOrd="0" presId="urn:microsoft.com/office/officeart/2005/8/layout/hProcess6"/>
    <dgm:cxn modelId="{4F51936E-2FA5-0349-9FDA-219A03519D4C}" type="presParOf" srcId="{62974FCC-0107-4447-B2DA-796269D444A5}" destId="{3E01BAE0-2904-5A45-8BB0-EDD15C72FEF1}" srcOrd="1" destOrd="0" presId="urn:microsoft.com/office/officeart/2005/8/layout/hProcess6"/>
    <dgm:cxn modelId="{7B7F448F-6567-AE48-9DEF-5E25CFC4812B}" type="presParOf" srcId="{62974FCC-0107-4447-B2DA-796269D444A5}" destId="{A611B107-6AFB-D240-B906-3A4032DCD1C9}" srcOrd="2" destOrd="0" presId="urn:microsoft.com/office/officeart/2005/8/layout/hProcess6"/>
    <dgm:cxn modelId="{47F709F8-97B6-DE44-A792-8938D50734E0}" type="presParOf" srcId="{A611B107-6AFB-D240-B906-3A4032DCD1C9}" destId="{E80B1411-CF81-2949-9A9C-8A71A1FEF9EB}" srcOrd="0" destOrd="0" presId="urn:microsoft.com/office/officeart/2005/8/layout/hProcess6"/>
    <dgm:cxn modelId="{1BEAC6BA-9A88-8D4E-BA6E-F7086C0B9FB4}" type="presParOf" srcId="{A611B107-6AFB-D240-B906-3A4032DCD1C9}" destId="{94629EC1-2F94-6E4F-85B7-5B9D81DFD9FB}" srcOrd="1" destOrd="0" presId="urn:microsoft.com/office/officeart/2005/8/layout/hProcess6"/>
    <dgm:cxn modelId="{C25564EC-B205-4440-8319-CE718039AEB6}" type="presParOf" srcId="{A611B107-6AFB-D240-B906-3A4032DCD1C9}" destId="{DFBAB648-FC8E-2A49-AB64-6C6A30F82CAD}" srcOrd="2" destOrd="0" presId="urn:microsoft.com/office/officeart/2005/8/layout/hProcess6"/>
    <dgm:cxn modelId="{C18CC015-F1AC-564D-BCCF-F7B8A0342D2C}" type="presParOf" srcId="{A611B107-6AFB-D240-B906-3A4032DCD1C9}" destId="{6980D28F-636D-0943-BDB1-FDA4845FADF3}" srcOrd="3" destOrd="0" presId="urn:microsoft.com/office/officeart/2005/8/layout/hProcess6"/>
    <dgm:cxn modelId="{1A163D81-A208-3546-90F4-ABDC1FEB91D1}" type="presParOf" srcId="{62974FCC-0107-4447-B2DA-796269D444A5}" destId="{632DE329-9A1F-0749-9BB6-D55F4689CB8E}" srcOrd="3" destOrd="0" presId="urn:microsoft.com/office/officeart/2005/8/layout/hProcess6"/>
    <dgm:cxn modelId="{F43E9663-348E-7141-97DF-89BCCC7D7EDB}" type="presParOf" srcId="{62974FCC-0107-4447-B2DA-796269D444A5}" destId="{F06D5D07-832E-5745-B23E-90B59C867AF5}" srcOrd="4" destOrd="0" presId="urn:microsoft.com/office/officeart/2005/8/layout/hProcess6"/>
    <dgm:cxn modelId="{91AB86A8-20CE-A14B-B7E6-E1727E31DECB}" type="presParOf" srcId="{F06D5D07-832E-5745-B23E-90B59C867AF5}" destId="{2347F2F6-EFF0-9646-94D1-6EE0509B2062}" srcOrd="0" destOrd="0" presId="urn:microsoft.com/office/officeart/2005/8/layout/hProcess6"/>
    <dgm:cxn modelId="{B244F319-84A1-F942-99EC-FD67ACF6EBE5}" type="presParOf" srcId="{F06D5D07-832E-5745-B23E-90B59C867AF5}" destId="{F8573A90-38B5-0143-894E-452619B89BCC}" srcOrd="1" destOrd="0" presId="urn:microsoft.com/office/officeart/2005/8/layout/hProcess6"/>
    <dgm:cxn modelId="{9A5EA9BA-57C0-6C41-BFA0-3EF561AB5756}" type="presParOf" srcId="{F06D5D07-832E-5745-B23E-90B59C867AF5}" destId="{A17A619E-0243-0C42-B7D7-2220CB34B74D}" srcOrd="2" destOrd="0" presId="urn:microsoft.com/office/officeart/2005/8/layout/hProcess6"/>
    <dgm:cxn modelId="{4813441D-A65B-4748-8260-E353042ED3E3}" type="presParOf" srcId="{F06D5D07-832E-5745-B23E-90B59C867AF5}" destId="{D1B491A8-7ED8-004F-B7CB-86FF29949F2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5C71B-66E4-C843-8829-B941E1F77E9D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C2BE8-AEA6-0948-BF1F-BA56C25D02D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Wrappers</a:t>
          </a:r>
          <a:endParaRPr lang="en-US" sz="1600" dirty="0">
            <a:solidFill>
              <a:schemeClr val="tx1"/>
            </a:solidFill>
          </a:endParaRPr>
        </a:p>
      </dgm:t>
    </dgm:pt>
    <dgm:pt modelId="{3F764CAB-465C-7A45-8FDF-1AD2DB6F2E9C}" type="parTrans" cxnId="{E41F1099-2804-CF4A-BA12-C0C7B40D536F}">
      <dgm:prSet/>
      <dgm:spPr/>
      <dgm:t>
        <a:bodyPr/>
        <a:lstStyle/>
        <a:p>
          <a:endParaRPr lang="en-US"/>
        </a:p>
      </dgm:t>
    </dgm:pt>
    <dgm:pt modelId="{71BD36AB-5656-6848-81C5-A63FF566C643}" type="sibTrans" cxnId="{E41F1099-2804-CF4A-BA12-C0C7B40D536F}">
      <dgm:prSet/>
      <dgm:spPr/>
      <dgm:t>
        <a:bodyPr/>
        <a:lstStyle/>
        <a:p>
          <a:endParaRPr lang="en-US"/>
        </a:p>
      </dgm:t>
    </dgm:pt>
    <dgm:pt modelId="{93D71E26-4337-904A-AFEA-31DF1C88545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Multiple models adding and removing parameter</a:t>
          </a:r>
          <a:endParaRPr lang="en-US" dirty="0"/>
        </a:p>
      </dgm:t>
    </dgm:pt>
    <dgm:pt modelId="{6F37E095-8B22-9A4A-86F3-DD6493ED7169}" type="parTrans" cxnId="{C388A138-E8A6-DC4A-A662-65EFEFF28B27}">
      <dgm:prSet/>
      <dgm:spPr/>
      <dgm:t>
        <a:bodyPr/>
        <a:lstStyle/>
        <a:p>
          <a:endParaRPr lang="en-US"/>
        </a:p>
      </dgm:t>
    </dgm:pt>
    <dgm:pt modelId="{9527AAE2-FC55-2A43-9389-807EC5637AC5}" type="sibTrans" cxnId="{C388A138-E8A6-DC4A-A662-65EFEFF28B27}">
      <dgm:prSet/>
      <dgm:spPr/>
      <dgm:t>
        <a:bodyPr/>
        <a:lstStyle/>
        <a:p>
          <a:endParaRPr lang="en-US"/>
        </a:p>
      </dgm:t>
    </dgm:pt>
    <dgm:pt modelId="{6439CFD5-787D-1646-96F9-27D2588C6A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rgbClr val="0055A0"/>
              </a:solidFill>
            </a:rPr>
            <a:t>Filters</a:t>
          </a:r>
          <a:endParaRPr lang="en-US" sz="2600" dirty="0">
            <a:solidFill>
              <a:srgbClr val="0055A0"/>
            </a:solidFill>
          </a:endParaRPr>
        </a:p>
      </dgm:t>
    </dgm:pt>
    <dgm:pt modelId="{CE519422-E2D3-B542-8BC5-CFD063318FA9}" type="parTrans" cxnId="{7C7AD7DC-8BEC-2746-BA4C-47124033AF57}">
      <dgm:prSet/>
      <dgm:spPr/>
      <dgm:t>
        <a:bodyPr/>
        <a:lstStyle/>
        <a:p>
          <a:endParaRPr lang="en-US"/>
        </a:p>
      </dgm:t>
    </dgm:pt>
    <dgm:pt modelId="{517E74BA-2E9A-4649-A42C-C411B91B278F}" type="sibTrans" cxnId="{7C7AD7DC-8BEC-2746-BA4C-47124033AF57}">
      <dgm:prSet/>
      <dgm:spPr/>
      <dgm:t>
        <a:bodyPr/>
        <a:lstStyle/>
        <a:p>
          <a:endParaRPr lang="en-US"/>
        </a:p>
      </dgm:t>
    </dgm:pt>
    <dgm:pt modelId="{A6C3BD9F-B554-0B4A-8322-97E7B76A6A3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Evaluate the relevance of the predictor</a:t>
          </a:r>
          <a:endParaRPr lang="en-US" dirty="0"/>
        </a:p>
      </dgm:t>
    </dgm:pt>
    <dgm:pt modelId="{1B70800C-4404-FF49-A1A7-9E5E372E49A1}" type="parTrans" cxnId="{7D78B9BF-C0B1-784C-A025-7A840EC17A4C}">
      <dgm:prSet/>
      <dgm:spPr/>
      <dgm:t>
        <a:bodyPr/>
        <a:lstStyle/>
        <a:p>
          <a:endParaRPr lang="en-US"/>
        </a:p>
      </dgm:t>
    </dgm:pt>
    <dgm:pt modelId="{6D946532-2D80-0B4E-A257-56325F9DCFC4}" type="sibTrans" cxnId="{7D78B9BF-C0B1-784C-A025-7A840EC17A4C}">
      <dgm:prSet/>
      <dgm:spPr/>
      <dgm:t>
        <a:bodyPr/>
        <a:lstStyle/>
        <a:p>
          <a:endParaRPr lang="en-US"/>
        </a:p>
      </dgm:t>
    </dgm:pt>
    <dgm:pt modelId="{307BE090-7696-714B-ACA7-CC584FDC403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Based normally on correlations</a:t>
          </a:r>
          <a:endParaRPr lang="en-US" dirty="0"/>
        </a:p>
      </dgm:t>
    </dgm:pt>
    <dgm:pt modelId="{03CA5BBD-5A4C-3646-9F11-3F102C2432F8}" type="parTrans" cxnId="{301AB42C-4B4F-A94D-AC61-E3D9562EA829}">
      <dgm:prSet/>
      <dgm:spPr/>
      <dgm:t>
        <a:bodyPr/>
        <a:lstStyle/>
        <a:p>
          <a:endParaRPr lang="en-US"/>
        </a:p>
      </dgm:t>
    </dgm:pt>
    <dgm:pt modelId="{D336F180-BC34-3C4A-91EC-FD86862E6BFC}" type="sibTrans" cxnId="{301AB42C-4B4F-A94D-AC61-E3D9562EA829}">
      <dgm:prSet/>
      <dgm:spPr/>
      <dgm:t>
        <a:bodyPr/>
        <a:lstStyle/>
        <a:p>
          <a:endParaRPr lang="en-US"/>
        </a:p>
      </dgm:t>
    </dgm:pt>
    <dgm:pt modelId="{54353569-B533-3047-86DE-059E1F59715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Algorithms that use models as input and performance as output</a:t>
          </a:r>
          <a:endParaRPr lang="en-US" dirty="0"/>
        </a:p>
      </dgm:t>
    </dgm:pt>
    <dgm:pt modelId="{25C0327A-D3B5-624A-B08F-4BB644A788FE}" type="parTrans" cxnId="{DAF9A898-7946-434F-B4AB-E4ED2B59C9E1}">
      <dgm:prSet/>
      <dgm:spPr/>
      <dgm:t>
        <a:bodyPr/>
        <a:lstStyle/>
        <a:p>
          <a:endParaRPr lang="en-US"/>
        </a:p>
      </dgm:t>
    </dgm:pt>
    <dgm:pt modelId="{F541D3D4-32E1-D741-8000-AC8C0FFA6102}" type="sibTrans" cxnId="{DAF9A898-7946-434F-B4AB-E4ED2B59C9E1}">
      <dgm:prSet/>
      <dgm:spPr/>
      <dgm:t>
        <a:bodyPr/>
        <a:lstStyle/>
        <a:p>
          <a:endParaRPr lang="en-US"/>
        </a:p>
      </dgm:t>
    </dgm:pt>
    <dgm:pt modelId="{76A5430A-B6AA-2740-B5F3-658D9B540A4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Genetics Algorithms</a:t>
          </a:r>
          <a:endParaRPr lang="en-US" dirty="0"/>
        </a:p>
      </dgm:t>
    </dgm:pt>
    <dgm:pt modelId="{A58B1FCD-B18C-3641-B799-B1D039986E3D}" type="parTrans" cxnId="{9CD1EF96-1B44-C44A-92B3-4A7A57907239}">
      <dgm:prSet/>
      <dgm:spPr/>
      <dgm:t>
        <a:bodyPr/>
        <a:lstStyle/>
        <a:p>
          <a:endParaRPr lang="en-US"/>
        </a:p>
      </dgm:t>
    </dgm:pt>
    <dgm:pt modelId="{21223DC9-2BB7-234E-912B-1D32F77A9519}" type="sibTrans" cxnId="{9CD1EF96-1B44-C44A-92B3-4A7A57907239}">
      <dgm:prSet/>
      <dgm:spPr/>
      <dgm:t>
        <a:bodyPr/>
        <a:lstStyle/>
        <a:p>
          <a:endParaRPr lang="en-US"/>
        </a:p>
      </dgm:t>
    </dgm:pt>
    <dgm:pt modelId="{87E730F6-51AF-644C-BBAA-6969FC5D0E71}" type="pres">
      <dgm:prSet presAssocID="{CCE5C71B-66E4-C843-8829-B941E1F77E9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819DB2-252B-B84C-9C54-2B5319EDF4E5}" type="pres">
      <dgm:prSet presAssocID="{7AFC2BE8-AEA6-0948-BF1F-BA56C25D02D3}" presName="horFlow" presStyleCnt="0"/>
      <dgm:spPr/>
    </dgm:pt>
    <dgm:pt modelId="{127DEE28-350D-D044-A7AD-12F4BFEF06E5}" type="pres">
      <dgm:prSet presAssocID="{7AFC2BE8-AEA6-0948-BF1F-BA56C25D02D3}" presName="bigChev" presStyleLbl="node1" presStyleIdx="0" presStyleCnt="2" custScaleX="91543" custScaleY="78828"/>
      <dgm:spPr/>
      <dgm:t>
        <a:bodyPr/>
        <a:lstStyle/>
        <a:p>
          <a:endParaRPr lang="en-US"/>
        </a:p>
      </dgm:t>
    </dgm:pt>
    <dgm:pt modelId="{4E00D112-9ACB-E14B-9495-6627F9BF29A8}" type="pres">
      <dgm:prSet presAssocID="{6F37E095-8B22-9A4A-86F3-DD6493ED7169}" presName="parTrans" presStyleCnt="0"/>
      <dgm:spPr/>
    </dgm:pt>
    <dgm:pt modelId="{CCC8AE01-CB54-9941-B04B-666FCBFA8B4D}" type="pres">
      <dgm:prSet presAssocID="{93D71E26-4337-904A-AFEA-31DF1C885452}" presName="node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995DD-6B6E-E84A-92AD-8DA396D30245}" type="pres">
      <dgm:prSet presAssocID="{9527AAE2-FC55-2A43-9389-807EC5637AC5}" presName="sibTrans" presStyleCnt="0"/>
      <dgm:spPr/>
    </dgm:pt>
    <dgm:pt modelId="{ABC13524-BDC3-6149-A506-9C58AB81B4CC}" type="pres">
      <dgm:prSet presAssocID="{54353569-B533-3047-86DE-059E1F597157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A4A45-B627-5648-8EA2-27701F0FA693}" type="pres">
      <dgm:prSet presAssocID="{F541D3D4-32E1-D741-8000-AC8C0FFA6102}" presName="sibTrans" presStyleCnt="0"/>
      <dgm:spPr/>
    </dgm:pt>
    <dgm:pt modelId="{9DFCB97F-9AF8-384B-949D-6D4D9A867F7F}" type="pres">
      <dgm:prSet presAssocID="{76A5430A-B6AA-2740-B5F3-658D9B540A4A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5D336-CF27-804C-A8A0-5DE69292D89B}" type="pres">
      <dgm:prSet presAssocID="{7AFC2BE8-AEA6-0948-BF1F-BA56C25D02D3}" presName="vSp" presStyleCnt="0"/>
      <dgm:spPr/>
    </dgm:pt>
    <dgm:pt modelId="{75B69772-64A7-7647-98BA-5AB29B7B7646}" type="pres">
      <dgm:prSet presAssocID="{6439CFD5-787D-1646-96F9-27D2588C6A06}" presName="horFlow" presStyleCnt="0"/>
      <dgm:spPr/>
    </dgm:pt>
    <dgm:pt modelId="{45FF35FF-9E4A-014D-B71E-256DFEE41AF7}" type="pres">
      <dgm:prSet presAssocID="{6439CFD5-787D-1646-96F9-27D2588C6A06}" presName="bigChev" presStyleLbl="node1" presStyleIdx="1" presStyleCnt="2" custScaleX="85511" custScaleY="83348"/>
      <dgm:spPr/>
      <dgm:t>
        <a:bodyPr/>
        <a:lstStyle/>
        <a:p>
          <a:endParaRPr lang="en-US"/>
        </a:p>
      </dgm:t>
    </dgm:pt>
    <dgm:pt modelId="{E20C302D-54B2-0E46-8A81-4AB21402240A}" type="pres">
      <dgm:prSet presAssocID="{1B70800C-4404-FF49-A1A7-9E5E372E49A1}" presName="parTrans" presStyleCnt="0"/>
      <dgm:spPr/>
    </dgm:pt>
    <dgm:pt modelId="{2FA3C8AE-0B07-4149-925E-D47E4BA1A21B}" type="pres">
      <dgm:prSet presAssocID="{A6C3BD9F-B554-0B4A-8322-97E7B76A6A39}" presName="node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7EDC-50F1-7F42-9209-8D4A1C3BDC75}" type="pres">
      <dgm:prSet presAssocID="{6D946532-2D80-0B4E-A257-56325F9DCFC4}" presName="sibTrans" presStyleCnt="0"/>
      <dgm:spPr/>
    </dgm:pt>
    <dgm:pt modelId="{27B61AD7-23B2-6A4E-9854-2E7E56F008D1}" type="pres">
      <dgm:prSet presAssocID="{307BE090-7696-714B-ACA7-CC584FDC4032}" presName="node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0B1E3-5446-6147-B75A-FF4187686DC5}" type="presOf" srcId="{7AFC2BE8-AEA6-0948-BF1F-BA56C25D02D3}" destId="{127DEE28-350D-D044-A7AD-12F4BFEF06E5}" srcOrd="0" destOrd="0" presId="urn:microsoft.com/office/officeart/2005/8/layout/lProcess3"/>
    <dgm:cxn modelId="{301AB42C-4B4F-A94D-AC61-E3D9562EA829}" srcId="{6439CFD5-787D-1646-96F9-27D2588C6A06}" destId="{307BE090-7696-714B-ACA7-CC584FDC4032}" srcOrd="1" destOrd="0" parTransId="{03CA5BBD-5A4C-3646-9F11-3F102C2432F8}" sibTransId="{D336F180-BC34-3C4A-91EC-FD86862E6BFC}"/>
    <dgm:cxn modelId="{C388A138-E8A6-DC4A-A662-65EFEFF28B27}" srcId="{7AFC2BE8-AEA6-0948-BF1F-BA56C25D02D3}" destId="{93D71E26-4337-904A-AFEA-31DF1C885452}" srcOrd="0" destOrd="0" parTransId="{6F37E095-8B22-9A4A-86F3-DD6493ED7169}" sibTransId="{9527AAE2-FC55-2A43-9389-807EC5637AC5}"/>
    <dgm:cxn modelId="{6CD4A231-EA15-A945-B3DC-2E05B98C564F}" type="presOf" srcId="{6439CFD5-787D-1646-96F9-27D2588C6A06}" destId="{45FF35FF-9E4A-014D-B71E-256DFEE41AF7}" srcOrd="0" destOrd="0" presId="urn:microsoft.com/office/officeart/2005/8/layout/lProcess3"/>
    <dgm:cxn modelId="{E41F1099-2804-CF4A-BA12-C0C7B40D536F}" srcId="{CCE5C71B-66E4-C843-8829-B941E1F77E9D}" destId="{7AFC2BE8-AEA6-0948-BF1F-BA56C25D02D3}" srcOrd="0" destOrd="0" parTransId="{3F764CAB-465C-7A45-8FDF-1AD2DB6F2E9C}" sibTransId="{71BD36AB-5656-6848-81C5-A63FF566C643}"/>
    <dgm:cxn modelId="{0B41410D-D8FA-0C49-90D5-2A735F947E5A}" type="presOf" srcId="{76A5430A-B6AA-2740-B5F3-658D9B540A4A}" destId="{9DFCB97F-9AF8-384B-949D-6D4D9A867F7F}" srcOrd="0" destOrd="0" presId="urn:microsoft.com/office/officeart/2005/8/layout/lProcess3"/>
    <dgm:cxn modelId="{AF2C325B-FAA4-F644-9CF3-5905040D60B6}" type="presOf" srcId="{CCE5C71B-66E4-C843-8829-B941E1F77E9D}" destId="{87E730F6-51AF-644C-BBAA-6969FC5D0E71}" srcOrd="0" destOrd="0" presId="urn:microsoft.com/office/officeart/2005/8/layout/lProcess3"/>
    <dgm:cxn modelId="{DAF9A898-7946-434F-B4AB-E4ED2B59C9E1}" srcId="{7AFC2BE8-AEA6-0948-BF1F-BA56C25D02D3}" destId="{54353569-B533-3047-86DE-059E1F597157}" srcOrd="1" destOrd="0" parTransId="{25C0327A-D3B5-624A-B08F-4BB644A788FE}" sibTransId="{F541D3D4-32E1-D741-8000-AC8C0FFA6102}"/>
    <dgm:cxn modelId="{7C7AD7DC-8BEC-2746-BA4C-47124033AF57}" srcId="{CCE5C71B-66E4-C843-8829-B941E1F77E9D}" destId="{6439CFD5-787D-1646-96F9-27D2588C6A06}" srcOrd="1" destOrd="0" parTransId="{CE519422-E2D3-B542-8BC5-CFD063318FA9}" sibTransId="{517E74BA-2E9A-4649-A42C-C411B91B278F}"/>
    <dgm:cxn modelId="{C00BCCC5-E129-5941-8E56-15801C33228A}" type="presOf" srcId="{307BE090-7696-714B-ACA7-CC584FDC4032}" destId="{27B61AD7-23B2-6A4E-9854-2E7E56F008D1}" srcOrd="0" destOrd="0" presId="urn:microsoft.com/office/officeart/2005/8/layout/lProcess3"/>
    <dgm:cxn modelId="{580AA5C4-4A9D-3145-8506-A3564C9569D2}" type="presOf" srcId="{A6C3BD9F-B554-0B4A-8322-97E7B76A6A39}" destId="{2FA3C8AE-0B07-4149-925E-D47E4BA1A21B}" srcOrd="0" destOrd="0" presId="urn:microsoft.com/office/officeart/2005/8/layout/lProcess3"/>
    <dgm:cxn modelId="{86E60895-3054-2E4D-AE80-EC5C79680E09}" type="presOf" srcId="{54353569-B533-3047-86DE-059E1F597157}" destId="{ABC13524-BDC3-6149-A506-9C58AB81B4CC}" srcOrd="0" destOrd="0" presId="urn:microsoft.com/office/officeart/2005/8/layout/lProcess3"/>
    <dgm:cxn modelId="{7D78B9BF-C0B1-784C-A025-7A840EC17A4C}" srcId="{6439CFD5-787D-1646-96F9-27D2588C6A06}" destId="{A6C3BD9F-B554-0B4A-8322-97E7B76A6A39}" srcOrd="0" destOrd="0" parTransId="{1B70800C-4404-FF49-A1A7-9E5E372E49A1}" sibTransId="{6D946532-2D80-0B4E-A257-56325F9DCFC4}"/>
    <dgm:cxn modelId="{9CD1EF96-1B44-C44A-92B3-4A7A57907239}" srcId="{7AFC2BE8-AEA6-0948-BF1F-BA56C25D02D3}" destId="{76A5430A-B6AA-2740-B5F3-658D9B540A4A}" srcOrd="2" destOrd="0" parTransId="{A58B1FCD-B18C-3641-B799-B1D039986E3D}" sibTransId="{21223DC9-2BB7-234E-912B-1D32F77A9519}"/>
    <dgm:cxn modelId="{2484E9DE-8DE3-F542-ACE1-6C93F04FBD54}" type="presOf" srcId="{93D71E26-4337-904A-AFEA-31DF1C885452}" destId="{CCC8AE01-CB54-9941-B04B-666FCBFA8B4D}" srcOrd="0" destOrd="0" presId="urn:microsoft.com/office/officeart/2005/8/layout/lProcess3"/>
    <dgm:cxn modelId="{45839DC6-22F5-714E-B752-8E3648C3604A}" type="presParOf" srcId="{87E730F6-51AF-644C-BBAA-6969FC5D0E71}" destId="{41819DB2-252B-B84C-9C54-2B5319EDF4E5}" srcOrd="0" destOrd="0" presId="urn:microsoft.com/office/officeart/2005/8/layout/lProcess3"/>
    <dgm:cxn modelId="{EF2389D9-7210-FB4E-817C-66C7F34B0FFF}" type="presParOf" srcId="{41819DB2-252B-B84C-9C54-2B5319EDF4E5}" destId="{127DEE28-350D-D044-A7AD-12F4BFEF06E5}" srcOrd="0" destOrd="0" presId="urn:microsoft.com/office/officeart/2005/8/layout/lProcess3"/>
    <dgm:cxn modelId="{A5B93DD8-182B-2B4D-90D9-476460933954}" type="presParOf" srcId="{41819DB2-252B-B84C-9C54-2B5319EDF4E5}" destId="{4E00D112-9ACB-E14B-9495-6627F9BF29A8}" srcOrd="1" destOrd="0" presId="urn:microsoft.com/office/officeart/2005/8/layout/lProcess3"/>
    <dgm:cxn modelId="{0723D91D-A49D-4B4A-A39D-A0AFFE619959}" type="presParOf" srcId="{41819DB2-252B-B84C-9C54-2B5319EDF4E5}" destId="{CCC8AE01-CB54-9941-B04B-666FCBFA8B4D}" srcOrd="2" destOrd="0" presId="urn:microsoft.com/office/officeart/2005/8/layout/lProcess3"/>
    <dgm:cxn modelId="{1AA0B4E6-A9FD-364B-806F-4051C0935856}" type="presParOf" srcId="{41819DB2-252B-B84C-9C54-2B5319EDF4E5}" destId="{831995DD-6B6E-E84A-92AD-8DA396D30245}" srcOrd="3" destOrd="0" presId="urn:microsoft.com/office/officeart/2005/8/layout/lProcess3"/>
    <dgm:cxn modelId="{4079AE07-4648-574F-ACCC-5B315B4749C1}" type="presParOf" srcId="{41819DB2-252B-B84C-9C54-2B5319EDF4E5}" destId="{ABC13524-BDC3-6149-A506-9C58AB81B4CC}" srcOrd="4" destOrd="0" presId="urn:microsoft.com/office/officeart/2005/8/layout/lProcess3"/>
    <dgm:cxn modelId="{013DCDA1-0BBD-1049-B565-C677DA42D3B3}" type="presParOf" srcId="{41819DB2-252B-B84C-9C54-2B5319EDF4E5}" destId="{6B9A4A45-B627-5648-8EA2-27701F0FA693}" srcOrd="5" destOrd="0" presId="urn:microsoft.com/office/officeart/2005/8/layout/lProcess3"/>
    <dgm:cxn modelId="{C4CDB245-E8DE-FE4A-BB37-1A0C8056894B}" type="presParOf" srcId="{41819DB2-252B-B84C-9C54-2B5319EDF4E5}" destId="{9DFCB97F-9AF8-384B-949D-6D4D9A867F7F}" srcOrd="6" destOrd="0" presId="urn:microsoft.com/office/officeart/2005/8/layout/lProcess3"/>
    <dgm:cxn modelId="{4504F7D4-674E-8D4E-9F5F-73D7EAEDBBD0}" type="presParOf" srcId="{87E730F6-51AF-644C-BBAA-6969FC5D0E71}" destId="{A5E5D336-CF27-804C-A8A0-5DE69292D89B}" srcOrd="1" destOrd="0" presId="urn:microsoft.com/office/officeart/2005/8/layout/lProcess3"/>
    <dgm:cxn modelId="{B8AF71EE-81EC-BD4E-9FA1-2933F3414EB1}" type="presParOf" srcId="{87E730F6-51AF-644C-BBAA-6969FC5D0E71}" destId="{75B69772-64A7-7647-98BA-5AB29B7B7646}" srcOrd="2" destOrd="0" presId="urn:microsoft.com/office/officeart/2005/8/layout/lProcess3"/>
    <dgm:cxn modelId="{EB5617FB-810A-A34D-8FB9-DAB611854A1A}" type="presParOf" srcId="{75B69772-64A7-7647-98BA-5AB29B7B7646}" destId="{45FF35FF-9E4A-014D-B71E-256DFEE41AF7}" srcOrd="0" destOrd="0" presId="urn:microsoft.com/office/officeart/2005/8/layout/lProcess3"/>
    <dgm:cxn modelId="{4D666ABD-AC4F-6043-ACE3-16067A121669}" type="presParOf" srcId="{75B69772-64A7-7647-98BA-5AB29B7B7646}" destId="{E20C302D-54B2-0E46-8A81-4AB21402240A}" srcOrd="1" destOrd="0" presId="urn:microsoft.com/office/officeart/2005/8/layout/lProcess3"/>
    <dgm:cxn modelId="{218BD287-578B-CD47-8589-935923044762}" type="presParOf" srcId="{75B69772-64A7-7647-98BA-5AB29B7B7646}" destId="{2FA3C8AE-0B07-4149-925E-D47E4BA1A21B}" srcOrd="2" destOrd="0" presId="urn:microsoft.com/office/officeart/2005/8/layout/lProcess3"/>
    <dgm:cxn modelId="{93990925-5C15-5A43-9E28-B3779FF74FA8}" type="presParOf" srcId="{75B69772-64A7-7647-98BA-5AB29B7B7646}" destId="{0C427EDC-50F1-7F42-9209-8D4A1C3BDC75}" srcOrd="3" destOrd="0" presId="urn:microsoft.com/office/officeart/2005/8/layout/lProcess3"/>
    <dgm:cxn modelId="{50C972F0-2926-2147-BD2A-6BB9979CDF71}" type="presParOf" srcId="{75B69772-64A7-7647-98BA-5AB29B7B7646}" destId="{27B61AD7-23B2-6A4E-9854-2E7E56F008D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48B2-D2D2-0143-9B2D-A2A011102E46}">
      <dsp:nvSpPr>
        <dsp:cNvPr id="0" name=""/>
        <dsp:cNvSpPr/>
      </dsp:nvSpPr>
      <dsp:spPr>
        <a:xfrm>
          <a:off x="3588394" y="975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Objectives</a:t>
          </a:r>
          <a:endParaRPr lang="en-US" sz="1300" kern="1200" dirty="0"/>
        </a:p>
      </dsp:txBody>
      <dsp:txXfrm>
        <a:off x="3603812" y="16393"/>
        <a:ext cx="1021974" cy="495569"/>
      </dsp:txXfrm>
    </dsp:sp>
    <dsp:sp modelId="{633BBCA7-217C-6A47-9563-75C4F75651EA}">
      <dsp:nvSpPr>
        <dsp:cNvPr id="0" name=""/>
        <dsp:cNvSpPr/>
      </dsp:nvSpPr>
      <dsp:spPr>
        <a:xfrm rot="2393676">
          <a:off x="4641002" y="667412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696274" y="704260"/>
        <a:ext cx="437754" cy="110545"/>
      </dsp:txXfrm>
    </dsp:sp>
    <dsp:sp modelId="{AB7CDEAB-14FD-EA45-AF30-8E6B50CD60B2}">
      <dsp:nvSpPr>
        <dsp:cNvPr id="0" name=""/>
        <dsp:cNvSpPr/>
      </dsp:nvSpPr>
      <dsp:spPr>
        <a:xfrm>
          <a:off x="5016756" y="1195042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Preparation </a:t>
          </a:r>
          <a:endParaRPr lang="en-US" sz="1300" kern="1200" dirty="0"/>
        </a:p>
      </dsp:txBody>
      <dsp:txXfrm>
        <a:off x="5032174" y="1210460"/>
        <a:ext cx="1021974" cy="495569"/>
      </dsp:txXfrm>
    </dsp:sp>
    <dsp:sp modelId="{FDA639FF-F469-1D42-945B-0AC6DDC41832}">
      <dsp:nvSpPr>
        <dsp:cNvPr id="0" name=""/>
        <dsp:cNvSpPr/>
      </dsp:nvSpPr>
      <dsp:spPr>
        <a:xfrm rot="6641495">
          <a:off x="4989377" y="2106485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044649" y="2143333"/>
        <a:ext cx="437754" cy="110545"/>
      </dsp:txXfrm>
    </dsp:sp>
    <dsp:sp modelId="{3EC3895E-FE1C-C146-85F8-E09D9A6ED6D5}">
      <dsp:nvSpPr>
        <dsp:cNvPr id="0" name=""/>
        <dsp:cNvSpPr/>
      </dsp:nvSpPr>
      <dsp:spPr>
        <a:xfrm>
          <a:off x="4457486" y="2675764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 Building</a:t>
          </a:r>
          <a:endParaRPr lang="en-US" sz="1300" kern="1200" dirty="0"/>
        </a:p>
      </dsp:txBody>
      <dsp:txXfrm>
        <a:off x="4472904" y="2691182"/>
        <a:ext cx="1021974" cy="495569"/>
      </dsp:txXfrm>
    </dsp:sp>
    <dsp:sp modelId="{87B74E7C-A0FD-E549-955B-BBF80B23765C}">
      <dsp:nvSpPr>
        <dsp:cNvPr id="0" name=""/>
        <dsp:cNvSpPr/>
      </dsp:nvSpPr>
      <dsp:spPr>
        <a:xfrm rot="10800000">
          <a:off x="3840650" y="2846846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895922" y="2883694"/>
        <a:ext cx="437754" cy="110545"/>
      </dsp:txXfrm>
    </dsp:sp>
    <dsp:sp modelId="{914FCC23-9F12-A543-BF32-253E03656B93}">
      <dsp:nvSpPr>
        <dsp:cNvPr id="0" name=""/>
        <dsp:cNvSpPr/>
      </dsp:nvSpPr>
      <dsp:spPr>
        <a:xfrm>
          <a:off x="2719303" y="2675764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 Evaluation</a:t>
          </a:r>
          <a:endParaRPr lang="en-US" sz="1300" kern="1200" dirty="0"/>
        </a:p>
      </dsp:txBody>
      <dsp:txXfrm>
        <a:off x="2734721" y="2691182"/>
        <a:ext cx="1021974" cy="495569"/>
      </dsp:txXfrm>
    </dsp:sp>
    <dsp:sp modelId="{47A103BD-529E-E046-A757-6167C93308F7}">
      <dsp:nvSpPr>
        <dsp:cNvPr id="0" name=""/>
        <dsp:cNvSpPr/>
      </dsp:nvSpPr>
      <dsp:spPr>
        <a:xfrm rot="15120000">
          <a:off x="2702994" y="2020290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758266" y="2057138"/>
        <a:ext cx="437754" cy="110545"/>
      </dsp:txXfrm>
    </dsp:sp>
    <dsp:sp modelId="{D5D4742F-497B-C44D-8032-B2742BB588DE}">
      <dsp:nvSpPr>
        <dsp:cNvPr id="0" name=""/>
        <dsp:cNvSpPr/>
      </dsp:nvSpPr>
      <dsp:spPr>
        <a:xfrm>
          <a:off x="2182174" y="1022653"/>
          <a:ext cx="1052810" cy="526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 Deployment</a:t>
          </a:r>
          <a:endParaRPr lang="en-US" sz="1300" kern="1200" dirty="0"/>
        </a:p>
      </dsp:txBody>
      <dsp:txXfrm>
        <a:off x="2197592" y="1038071"/>
        <a:ext cx="1021974" cy="495569"/>
      </dsp:txXfrm>
    </dsp:sp>
    <dsp:sp modelId="{6479D637-4CD8-6B4E-B6CB-F2BB3AB7256D}">
      <dsp:nvSpPr>
        <dsp:cNvPr id="0" name=""/>
        <dsp:cNvSpPr/>
      </dsp:nvSpPr>
      <dsp:spPr>
        <a:xfrm rot="19440000">
          <a:off x="2895631" y="634530"/>
          <a:ext cx="548298" cy="18424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dk2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dk2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50903" y="671378"/>
        <a:ext cx="437754" cy="11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8AADE-3C52-BF49-A656-F351ECAF6EB8}">
      <dsp:nvSpPr>
        <dsp:cNvPr id="0" name=""/>
        <dsp:cNvSpPr/>
      </dsp:nvSpPr>
      <dsp:spPr>
        <a:xfrm>
          <a:off x="727576" y="0"/>
          <a:ext cx="1372324" cy="11995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Missing Values</a:t>
          </a:r>
          <a:endParaRPr lang="en-US" sz="700" b="0" kern="1200" dirty="0">
            <a:solidFill>
              <a:srgbClr val="0055A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Error Values</a:t>
          </a:r>
          <a:endParaRPr lang="en-US" sz="700" b="0" kern="1200" dirty="0">
            <a:solidFill>
              <a:srgbClr val="0055A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Different Scales</a:t>
          </a:r>
          <a:endParaRPr lang="en-US" sz="700" b="0" kern="1200" dirty="0">
            <a:solidFill>
              <a:srgbClr val="0055A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Dimensionality</a:t>
          </a:r>
          <a:endParaRPr lang="en-US" sz="700" b="0" kern="1200" dirty="0">
            <a:solidFill>
              <a:srgbClr val="0055A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Types Problems</a:t>
          </a:r>
          <a:endParaRPr lang="en-US" sz="700" b="0" kern="1200" dirty="0">
            <a:solidFill>
              <a:srgbClr val="0055A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rgbClr val="0055A0"/>
              </a:solidFill>
            </a:rPr>
            <a:t>Many others</a:t>
          </a:r>
          <a:endParaRPr lang="en-US" sz="700" b="0" kern="1200" dirty="0">
            <a:solidFill>
              <a:srgbClr val="0055A0"/>
            </a:solidFill>
          </a:endParaRPr>
        </a:p>
      </dsp:txBody>
      <dsp:txXfrm>
        <a:off x="1070657" y="179938"/>
        <a:ext cx="669008" cy="839708"/>
      </dsp:txXfrm>
    </dsp:sp>
    <dsp:sp modelId="{FB392381-555C-0A46-A1E4-BB90FE032287}">
      <dsp:nvSpPr>
        <dsp:cNvPr id="0" name=""/>
        <dsp:cNvSpPr/>
      </dsp:nvSpPr>
      <dsp:spPr>
        <a:xfrm>
          <a:off x="384495" y="256710"/>
          <a:ext cx="686162" cy="686162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2D9DFF"/>
              </a:solidFill>
            </a:rPr>
            <a:t>Raw Data</a:t>
          </a:r>
          <a:endParaRPr lang="en-US" sz="1200" b="1" kern="1200" dirty="0">
            <a:solidFill>
              <a:srgbClr val="2D9DFF"/>
            </a:solidFill>
          </a:endParaRPr>
        </a:p>
      </dsp:txBody>
      <dsp:txXfrm>
        <a:off x="484981" y="357196"/>
        <a:ext cx="485190" cy="485190"/>
      </dsp:txXfrm>
    </dsp:sp>
    <dsp:sp modelId="{94629EC1-2F94-6E4F-85B7-5B9D81DFD9FB}">
      <dsp:nvSpPr>
        <dsp:cNvPr id="0" name=""/>
        <dsp:cNvSpPr/>
      </dsp:nvSpPr>
      <dsp:spPr>
        <a:xfrm>
          <a:off x="2541468" y="0"/>
          <a:ext cx="1372324" cy="11995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Scaling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Centering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Skewness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Outliers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Missing Values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Errors</a:t>
          </a:r>
          <a:endParaRPr lang="en-US" sz="800" kern="1200" dirty="0"/>
        </a:p>
      </dsp:txBody>
      <dsp:txXfrm>
        <a:off x="2884549" y="179938"/>
        <a:ext cx="669008" cy="839708"/>
      </dsp:txXfrm>
    </dsp:sp>
    <dsp:sp modelId="{6980D28F-636D-0943-BDB1-FDA4845FADF3}">
      <dsp:nvSpPr>
        <dsp:cNvPr id="0" name=""/>
        <dsp:cNvSpPr/>
      </dsp:nvSpPr>
      <dsp:spPr>
        <a:xfrm>
          <a:off x="2198387" y="256710"/>
          <a:ext cx="686162" cy="686162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9DFF"/>
              </a:solidFill>
            </a:rPr>
            <a:t>Data Transformation</a:t>
          </a:r>
          <a:endParaRPr lang="en-US" sz="800" b="1" kern="1200" dirty="0">
            <a:solidFill>
              <a:srgbClr val="2D9DFF"/>
            </a:solidFill>
          </a:endParaRPr>
        </a:p>
      </dsp:txBody>
      <dsp:txXfrm>
        <a:off x="2298873" y="357196"/>
        <a:ext cx="485190" cy="485190"/>
      </dsp:txXfrm>
    </dsp:sp>
    <dsp:sp modelId="{F8573A90-38B5-0143-894E-452619B89BCC}">
      <dsp:nvSpPr>
        <dsp:cNvPr id="0" name=""/>
        <dsp:cNvSpPr/>
      </dsp:nvSpPr>
      <dsp:spPr>
        <a:xfrm>
          <a:off x="4355361" y="0"/>
          <a:ext cx="1372324" cy="11995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2D9DFF"/>
              </a:solidFill>
            </a:rPr>
            <a:t>Modeling phase</a:t>
          </a:r>
          <a:endParaRPr lang="en-US" sz="1100" b="1" kern="1200" dirty="0">
            <a:solidFill>
              <a:srgbClr val="2D9DFF"/>
            </a:solidFill>
          </a:endParaRPr>
        </a:p>
      </dsp:txBody>
      <dsp:txXfrm>
        <a:off x="4698442" y="179938"/>
        <a:ext cx="669008" cy="839708"/>
      </dsp:txXfrm>
    </dsp:sp>
    <dsp:sp modelId="{D1B491A8-7ED8-004F-B7CB-86FF29949F2B}">
      <dsp:nvSpPr>
        <dsp:cNvPr id="0" name=""/>
        <dsp:cNvSpPr/>
      </dsp:nvSpPr>
      <dsp:spPr>
        <a:xfrm>
          <a:off x="4012280" y="256710"/>
          <a:ext cx="686162" cy="686162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2D9DFF"/>
              </a:solidFill>
            </a:rPr>
            <a:t>Data Ready</a:t>
          </a:r>
          <a:endParaRPr lang="en-US" sz="1200" b="1" kern="1200" dirty="0">
            <a:solidFill>
              <a:srgbClr val="2D9DFF"/>
            </a:solidFill>
          </a:endParaRPr>
        </a:p>
      </dsp:txBody>
      <dsp:txXfrm>
        <a:off x="4112766" y="357196"/>
        <a:ext cx="485190" cy="485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DEE28-350D-D044-A7AD-12F4BFEF06E5}">
      <dsp:nvSpPr>
        <dsp:cNvPr id="0" name=""/>
        <dsp:cNvSpPr/>
      </dsp:nvSpPr>
      <dsp:spPr>
        <a:xfrm>
          <a:off x="361446" y="12106"/>
          <a:ext cx="1291170" cy="444732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Wrappers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812" y="12106"/>
        <a:ext cx="846438" cy="444732"/>
      </dsp:txXfrm>
    </dsp:sp>
    <dsp:sp modelId="{CCC8AE01-CB54-9941-B04B-666FCBFA8B4D}">
      <dsp:nvSpPr>
        <dsp:cNvPr id="0" name=""/>
        <dsp:cNvSpPr/>
      </dsp:nvSpPr>
      <dsp:spPr>
        <a:xfrm>
          <a:off x="1469258" y="337"/>
          <a:ext cx="1170675" cy="46827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Multiple models adding and removing parameter</a:t>
          </a:r>
          <a:endParaRPr lang="en-US" sz="600" kern="1200" dirty="0"/>
        </a:p>
      </dsp:txBody>
      <dsp:txXfrm>
        <a:off x="1703393" y="337"/>
        <a:ext cx="702405" cy="468270"/>
      </dsp:txXfrm>
    </dsp:sp>
    <dsp:sp modelId="{ABC13524-BDC3-6149-A506-9C58AB81B4CC}">
      <dsp:nvSpPr>
        <dsp:cNvPr id="0" name=""/>
        <dsp:cNvSpPr/>
      </dsp:nvSpPr>
      <dsp:spPr>
        <a:xfrm>
          <a:off x="2476040" y="337"/>
          <a:ext cx="1170675" cy="46827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Algorithms that use models as input and performance as output</a:t>
          </a:r>
          <a:endParaRPr lang="en-US" sz="600" kern="1200" dirty="0"/>
        </a:p>
      </dsp:txBody>
      <dsp:txXfrm>
        <a:off x="2710175" y="337"/>
        <a:ext cx="702405" cy="468270"/>
      </dsp:txXfrm>
    </dsp:sp>
    <dsp:sp modelId="{9DFCB97F-9AF8-384B-949D-6D4D9A867F7F}">
      <dsp:nvSpPr>
        <dsp:cNvPr id="0" name=""/>
        <dsp:cNvSpPr/>
      </dsp:nvSpPr>
      <dsp:spPr>
        <a:xfrm>
          <a:off x="3482821" y="337"/>
          <a:ext cx="1170675" cy="46827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Genetics Algorithms</a:t>
          </a:r>
          <a:endParaRPr lang="en-US" sz="600" kern="1200" dirty="0"/>
        </a:p>
      </dsp:txBody>
      <dsp:txXfrm>
        <a:off x="3716956" y="337"/>
        <a:ext cx="702405" cy="468270"/>
      </dsp:txXfrm>
    </dsp:sp>
    <dsp:sp modelId="{45FF35FF-9E4A-014D-B71E-256DFEE41AF7}">
      <dsp:nvSpPr>
        <dsp:cNvPr id="0" name=""/>
        <dsp:cNvSpPr/>
      </dsp:nvSpPr>
      <dsp:spPr>
        <a:xfrm>
          <a:off x="361446" y="547593"/>
          <a:ext cx="1206092" cy="47023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55A0"/>
              </a:solidFill>
            </a:rPr>
            <a:t>Filters</a:t>
          </a:r>
          <a:endParaRPr lang="en-US" sz="2600" kern="1200" dirty="0">
            <a:solidFill>
              <a:srgbClr val="0055A0"/>
            </a:solidFill>
          </a:endParaRPr>
        </a:p>
      </dsp:txBody>
      <dsp:txXfrm>
        <a:off x="596563" y="547593"/>
        <a:ext cx="735859" cy="470233"/>
      </dsp:txXfrm>
    </dsp:sp>
    <dsp:sp modelId="{2FA3C8AE-0B07-4149-925E-D47E4BA1A21B}">
      <dsp:nvSpPr>
        <dsp:cNvPr id="0" name=""/>
        <dsp:cNvSpPr/>
      </dsp:nvSpPr>
      <dsp:spPr>
        <a:xfrm>
          <a:off x="1384180" y="548575"/>
          <a:ext cx="1170675" cy="46827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Evaluate the relevance of the predictor</a:t>
          </a:r>
          <a:endParaRPr lang="en-US" sz="600" kern="1200" dirty="0"/>
        </a:p>
      </dsp:txBody>
      <dsp:txXfrm>
        <a:off x="1618315" y="548575"/>
        <a:ext cx="702405" cy="468270"/>
      </dsp:txXfrm>
    </dsp:sp>
    <dsp:sp modelId="{27B61AD7-23B2-6A4E-9854-2E7E56F008D1}">
      <dsp:nvSpPr>
        <dsp:cNvPr id="0" name=""/>
        <dsp:cNvSpPr/>
      </dsp:nvSpPr>
      <dsp:spPr>
        <a:xfrm>
          <a:off x="2390961" y="548575"/>
          <a:ext cx="1170675" cy="468270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Based normally on correlations</a:t>
          </a:r>
          <a:endParaRPr lang="en-US" sz="600" kern="1200" dirty="0"/>
        </a:p>
      </dsp:txBody>
      <dsp:txXfrm>
        <a:off x="2625096" y="548575"/>
        <a:ext cx="702405" cy="46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A6DA-A153-4449-B2C3-0B435389F120}" type="datetimeFigureOut">
              <a:rPr lang="en-US" smtClean="0"/>
              <a:t>31/08/16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BE457-FB45-9847-8EC2-FC29D648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55A0"/>
                </a:solidFill>
              </a:rPr>
              <a:t>ML methods fall into two learning types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55A0"/>
                </a:solidFill>
              </a:rPr>
              <a:t>Unsupervised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 want to segment your customers into general categories of people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buying patterns.</a:t>
            </a:r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55A0"/>
                </a:solidFill>
              </a:rPr>
              <a:t>More</a:t>
            </a:r>
            <a:r>
              <a:rPr lang="en-US" baseline="0" dirty="0" smtClean="0">
                <a:solidFill>
                  <a:srgbClr val="0055A0"/>
                </a:solidFill>
              </a:rPr>
              <a:t> formally fits data to a function or a function approximation</a:t>
            </a:r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55A0"/>
                </a:solidFill>
              </a:rPr>
              <a:t>More</a:t>
            </a:r>
            <a:r>
              <a:rPr lang="en-US" baseline="0" dirty="0" smtClean="0">
                <a:solidFill>
                  <a:srgbClr val="0055A0"/>
                </a:solidFill>
              </a:rPr>
              <a:t> formally fits data to a function or a function approximation</a:t>
            </a:r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55A0"/>
                </a:solidFill>
              </a:rPr>
              <a:t>More</a:t>
            </a:r>
            <a:r>
              <a:rPr lang="en-US" baseline="0" dirty="0" smtClean="0">
                <a:solidFill>
                  <a:srgbClr val="0055A0"/>
                </a:solidFill>
              </a:rPr>
              <a:t> formally fits data to a function or a function</a:t>
            </a:r>
            <a:endParaRPr lang="en-US" dirty="0" smtClean="0">
              <a:solidFill>
                <a:srgbClr val="0055A0"/>
              </a:solidFill>
            </a:endParaRPr>
          </a:p>
          <a:p>
            <a:r>
              <a:rPr lang="en-US" dirty="0" smtClean="0"/>
              <a:t>Adding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0055A0"/>
                </a:solidFill>
              </a:rPr>
              <a:t>Random Forest (tree based) MARS and LASSO internally perform predictor selection</a:t>
            </a:r>
            <a:endParaRPr lang="en-US" sz="1400" dirty="0" smtClean="0">
              <a:solidFill>
                <a:srgbClr val="2D9DF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0055A0"/>
                </a:solidFill>
              </a:rPr>
              <a:t>there</a:t>
            </a:r>
            <a:r>
              <a:rPr lang="en-US" sz="1400" baseline="0" dirty="0" smtClean="0">
                <a:solidFill>
                  <a:srgbClr val="0055A0"/>
                </a:solidFill>
              </a:rPr>
              <a:t> is no one single model that will works better than any other a priory</a:t>
            </a:r>
            <a:endParaRPr lang="en-US" sz="1400" dirty="0" smtClean="0">
              <a:solidFill>
                <a:srgbClr val="2D9D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55" y="1327799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76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601648"/>
            <a:ext cx="4759514" cy="356963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183333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183333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2000" y="1315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9440" y="1805119"/>
            <a:ext cx="1221946" cy="15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457200" y="1479046"/>
            <a:ext cx="4236081" cy="353514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Click to edit Master title style</a:t>
            </a:r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457200" y="1479046"/>
            <a:ext cx="4236081" cy="353514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Click to edit Master title style</a:t>
            </a:r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2627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2627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67048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55613" y="3826475"/>
            <a:ext cx="8231187" cy="447075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52333"/>
            <a:ext cx="4040188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952333"/>
            <a:ext cx="4041775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-01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42648"/>
            <a:ext cx="9144000" cy="707202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175120"/>
            <a:ext cx="8226854" cy="70533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31/08/16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 7" descr="bande-01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133" y="1109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ML as a Process: Feature engineering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Determine the predictors (features) to be used is one of the most critical questions</a:t>
            </a:r>
          </a:p>
          <a:p>
            <a:r>
              <a:rPr lang="en-US" sz="1800" dirty="0" smtClean="0"/>
              <a:t>Some times we need to add predictors</a:t>
            </a:r>
          </a:p>
          <a:p>
            <a:r>
              <a:rPr lang="en-US" sz="1800" dirty="0" smtClean="0">
                <a:solidFill>
                  <a:srgbClr val="0055A0"/>
                </a:solidFill>
              </a:rPr>
              <a:t>Reduce Number:</a:t>
            </a:r>
          </a:p>
          <a:p>
            <a:pPr lvl="1"/>
            <a:r>
              <a:rPr lang="en-US" sz="1400" dirty="0" smtClean="0">
                <a:solidFill>
                  <a:srgbClr val="0055A0"/>
                </a:solidFill>
              </a:rPr>
              <a:t>Fewer predictors </a:t>
            </a:r>
            <a:r>
              <a:rPr lang="en-US" sz="1400" dirty="0" smtClean="0">
                <a:solidFill>
                  <a:srgbClr val="2D9DFF"/>
                </a:solidFill>
              </a:rPr>
              <a:t>more interpretable model and less costly</a:t>
            </a:r>
          </a:p>
          <a:p>
            <a:pPr lvl="1"/>
            <a:r>
              <a:rPr lang="en-US" sz="1400" dirty="0" smtClean="0">
                <a:solidFill>
                  <a:srgbClr val="0055A0"/>
                </a:solidFill>
              </a:rPr>
              <a:t>Most of the models are </a:t>
            </a:r>
            <a:r>
              <a:rPr lang="en-US" sz="1400" dirty="0" smtClean="0">
                <a:solidFill>
                  <a:srgbClr val="2D9DFF"/>
                </a:solidFill>
              </a:rPr>
              <a:t>affected by high dimensionality</a:t>
            </a:r>
            <a:r>
              <a:rPr lang="en-US" sz="1400" dirty="0" smtClean="0">
                <a:solidFill>
                  <a:srgbClr val="0055A0"/>
                </a:solidFill>
              </a:rPr>
              <a:t>, specially </a:t>
            </a:r>
            <a:r>
              <a:rPr lang="en-US" sz="1400" dirty="0" smtClean="0">
                <a:solidFill>
                  <a:srgbClr val="2D9DFF"/>
                </a:solidFill>
              </a:rPr>
              <a:t>for non-informative </a:t>
            </a:r>
            <a:r>
              <a:rPr lang="en-US" sz="1400" dirty="0" smtClean="0">
                <a:solidFill>
                  <a:srgbClr val="0055A0"/>
                </a:solidFill>
              </a:rPr>
              <a:t>predictors</a:t>
            </a:r>
          </a:p>
          <a:p>
            <a:endParaRPr lang="en-US" sz="2400" dirty="0" smtClean="0">
              <a:solidFill>
                <a:srgbClr val="2D9DFF"/>
              </a:solidFill>
            </a:endParaRPr>
          </a:p>
          <a:p>
            <a:pPr lvl="1"/>
            <a:endParaRPr lang="en-US" dirty="0" smtClean="0">
              <a:solidFill>
                <a:srgbClr val="0055A0"/>
              </a:solidFill>
            </a:endParaRPr>
          </a:p>
          <a:p>
            <a:pPr lvl="1"/>
            <a:r>
              <a:rPr lang="en-US" sz="1400" dirty="0" smtClean="0"/>
              <a:t>Binning</a:t>
            </a:r>
            <a:r>
              <a:rPr lang="en-US" dirty="0"/>
              <a:t> </a:t>
            </a:r>
            <a:r>
              <a:rPr lang="en-US" sz="1400" dirty="0" smtClean="0"/>
              <a:t>predictors</a:t>
            </a:r>
          </a:p>
          <a:p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58544"/>
              </p:ext>
            </p:extLst>
          </p:nvPr>
        </p:nvGraphicFramePr>
        <p:xfrm>
          <a:off x="2833808" y="2781787"/>
          <a:ext cx="5014944" cy="10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95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ML as a Process: Model Building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 Splitting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2D9DFF"/>
                </a:solidFill>
              </a:rPr>
              <a:t>Allocate data to different tasks</a:t>
            </a:r>
          </a:p>
          <a:p>
            <a:pPr lvl="2"/>
            <a:r>
              <a:rPr lang="en-US" dirty="0" smtClean="0"/>
              <a:t>model training</a:t>
            </a:r>
          </a:p>
          <a:p>
            <a:pPr lvl="2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>
                <a:solidFill>
                  <a:srgbClr val="2D9DFF"/>
                </a:solidFill>
              </a:rPr>
              <a:t>Define Training, Validation and Test sets</a:t>
            </a:r>
          </a:p>
          <a:p>
            <a:r>
              <a:rPr lang="en-US" dirty="0" smtClean="0"/>
              <a:t>Feature Selection </a:t>
            </a:r>
            <a:r>
              <a:rPr lang="en-US" dirty="0" smtClean="0">
                <a:solidFill>
                  <a:srgbClr val="2D9DFF"/>
                </a:solidFill>
              </a:rPr>
              <a:t>(Review the decision made previously)</a:t>
            </a:r>
          </a:p>
          <a:p>
            <a:r>
              <a:rPr lang="en-US" dirty="0" smtClean="0"/>
              <a:t>Estimating Performance</a:t>
            </a:r>
          </a:p>
          <a:p>
            <a:pPr lvl="1"/>
            <a:r>
              <a:rPr lang="en-US" dirty="0" smtClean="0"/>
              <a:t>Visualization of results </a:t>
            </a:r>
            <a:r>
              <a:rPr lang="en-US" dirty="0" smtClean="0">
                <a:solidFill>
                  <a:srgbClr val="2D9DFF"/>
                </a:solidFill>
              </a:rPr>
              <a:t>– discovery interesting areas of the problem space</a:t>
            </a:r>
          </a:p>
          <a:p>
            <a:pPr lvl="1"/>
            <a:r>
              <a:rPr lang="en-US" dirty="0" smtClean="0">
                <a:solidFill>
                  <a:srgbClr val="2D9DFF"/>
                </a:solidFill>
              </a:rPr>
              <a:t>Statistics and performance measures</a:t>
            </a:r>
          </a:p>
          <a:p>
            <a:r>
              <a:rPr lang="en-US" dirty="0" smtClean="0"/>
              <a:t>Evaluation and Model selection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2D9DFF"/>
                </a:solidFill>
              </a:rPr>
              <a:t>‘no free lunch’ </a:t>
            </a:r>
            <a:r>
              <a:rPr lang="en-US" dirty="0" smtClean="0"/>
              <a:t>theorem no a priory assumptions can be made</a:t>
            </a:r>
          </a:p>
          <a:p>
            <a:pPr lvl="1"/>
            <a:r>
              <a:rPr lang="en-US" dirty="0" smtClean="0">
                <a:solidFill>
                  <a:srgbClr val="2D9DFF"/>
                </a:solidFill>
              </a:rPr>
              <a:t>Avoid use of favorite models if NEEDED </a:t>
            </a:r>
          </a:p>
          <a:p>
            <a:endParaRPr lang="en-US" dirty="0" smtClean="0"/>
          </a:p>
          <a:p>
            <a:pPr marL="74980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7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168" y="1547739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</a:t>
            </a:r>
            <a:r>
              <a:rPr lang="en-US" sz="4000" dirty="0" smtClean="0"/>
              <a:t>Learning </a:t>
            </a:r>
            <a:r>
              <a:rPr lang="en-US" sz="4000" dirty="0"/>
              <a:t>with Spark MLlib</a:t>
            </a:r>
            <a:endParaRPr lang="en-US" sz="4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3168" y="2246332"/>
            <a:ext cx="5747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Manuel </a:t>
            </a:r>
            <a:r>
              <a:rPr lang="en-US" sz="1400" dirty="0"/>
              <a:t>Martín </a:t>
            </a:r>
            <a:r>
              <a:rPr lang="en-US" sz="1400" dirty="0" smtClean="0"/>
              <a:t>Márquez</a:t>
            </a:r>
          </a:p>
          <a:p>
            <a:r>
              <a:rPr lang="en-US" sz="1400" dirty="0" smtClean="0"/>
              <a:t>Antonio Romero </a:t>
            </a:r>
            <a:r>
              <a:rPr lang="en-US" sz="1400" dirty="0" smtClean="0"/>
              <a:t>Marin</a:t>
            </a:r>
          </a:p>
          <a:p>
            <a:r>
              <a:rPr lang="en-US" sz="1400" dirty="0" err="1" smtClean="0"/>
              <a:t>Joeri</a:t>
            </a:r>
            <a:r>
              <a:rPr lang="en-US" sz="1400" dirty="0" smtClean="0"/>
              <a:t> </a:t>
            </a:r>
            <a:r>
              <a:rPr lang="en-US" sz="1400" dirty="0" err="1" smtClean="0"/>
              <a:t>Hermans</a:t>
            </a:r>
            <a:endParaRPr lang="en-US" sz="1400" dirty="0"/>
          </a:p>
          <a:p>
            <a:r>
              <a:rPr lang="en-US" sz="1400" b="1" dirty="0" smtClean="0"/>
              <a:t>Hadoop Tutorials</a:t>
            </a:r>
            <a:endParaRPr lang="en-US" sz="1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290" y="1840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55A0"/>
                </a:solidFill>
              </a:rPr>
              <a:t>ML is a branch of artificial intelligence: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Uses computing based systems to make sense out of data</a:t>
            </a:r>
          </a:p>
          <a:p>
            <a:pPr lvl="2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xtracting patterns, fitting data to functions, classifying data,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0055A0"/>
                </a:solidFill>
              </a:rPr>
              <a:t>ML systems can learn and improve</a:t>
            </a:r>
          </a:p>
          <a:p>
            <a:pPr lvl="2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ith historical data, time and experience</a:t>
            </a:r>
          </a:p>
          <a:p>
            <a:pPr lvl="1"/>
            <a:r>
              <a:rPr lang="en-US" dirty="0" smtClean="0"/>
              <a:t>Bridges </a:t>
            </a:r>
            <a:r>
              <a:rPr lang="en-US" dirty="0"/>
              <a:t>theoretical computer science and real noise data.</a:t>
            </a:r>
          </a:p>
          <a:p>
            <a:pPr lvl="2"/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3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120"/>
            <a:ext cx="8226854" cy="705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 in real-life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" y="994205"/>
            <a:ext cx="3466063" cy="1986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86" y="1648088"/>
            <a:ext cx="3114228" cy="222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756" y="1337684"/>
            <a:ext cx="3783741" cy="28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upervised and Unsupervised Learning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55A0"/>
                </a:solidFill>
              </a:rPr>
              <a:t>Unsupervised Learning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There are </a:t>
            </a:r>
            <a:r>
              <a:rPr lang="en-US" sz="2000" dirty="0" smtClean="0">
                <a:solidFill>
                  <a:srgbClr val="2D9DFF"/>
                </a:solidFill>
              </a:rPr>
              <a:t>not predefined and known set of outcomes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Look for </a:t>
            </a:r>
            <a:r>
              <a:rPr lang="en-US" sz="2000" dirty="0" smtClean="0">
                <a:solidFill>
                  <a:srgbClr val="2D9DFF"/>
                </a:solidFill>
              </a:rPr>
              <a:t>hidden patterns and relations </a:t>
            </a:r>
            <a:r>
              <a:rPr lang="en-US" sz="2000" dirty="0" smtClean="0">
                <a:solidFill>
                  <a:srgbClr val="0055A0"/>
                </a:solidFill>
              </a:rPr>
              <a:t>in the data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A typical example: </a:t>
            </a:r>
            <a:r>
              <a:rPr lang="en-US" sz="2000" dirty="0" smtClean="0">
                <a:solidFill>
                  <a:srgbClr val="2D9DFF"/>
                </a:solidFill>
              </a:rPr>
              <a:t>Clustering</a:t>
            </a:r>
          </a:p>
          <a:p>
            <a:pPr marL="749808" lvl="2" indent="0">
              <a:buNone/>
            </a:pPr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35" y="2840351"/>
            <a:ext cx="2792152" cy="1356999"/>
          </a:xfrm>
          <a:prstGeom prst="rect">
            <a:avLst/>
          </a:prstGeom>
        </p:spPr>
      </p:pic>
      <p:pic>
        <p:nvPicPr>
          <p:cNvPr id="11" name="Picture 10" descr="Rplo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99" y="2244212"/>
            <a:ext cx="3287401" cy="21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upervised and Unsupervised Learning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55A0"/>
                </a:solidFill>
              </a:rPr>
              <a:t>S</a:t>
            </a:r>
            <a:r>
              <a:rPr lang="en-US" sz="2400" dirty="0" smtClean="0">
                <a:solidFill>
                  <a:srgbClr val="0055A0"/>
                </a:solidFill>
              </a:rPr>
              <a:t>upervised Learning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For every example in the data there is </a:t>
            </a:r>
            <a:r>
              <a:rPr lang="en-US" sz="2000" dirty="0" smtClean="0">
                <a:solidFill>
                  <a:srgbClr val="2D9DFF"/>
                </a:solidFill>
              </a:rPr>
              <a:t>always a predefined outcome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Models the </a:t>
            </a:r>
            <a:r>
              <a:rPr lang="en-US" sz="2000" dirty="0" smtClean="0">
                <a:solidFill>
                  <a:srgbClr val="2D9DFF"/>
                </a:solidFill>
              </a:rPr>
              <a:t>relations between a set of descriptive features and a target</a:t>
            </a:r>
            <a:r>
              <a:rPr lang="en-US" sz="2000" dirty="0" smtClean="0">
                <a:solidFill>
                  <a:srgbClr val="0055A0"/>
                </a:solidFill>
              </a:rPr>
              <a:t> </a:t>
            </a:r>
            <a:r>
              <a:rPr lang="en-US" sz="2000" dirty="0" smtClean="0"/>
              <a:t>(Fits data to a function)</a:t>
            </a:r>
          </a:p>
          <a:p>
            <a:pPr lvl="1"/>
            <a:r>
              <a:rPr lang="en-US" sz="2000" dirty="0" smtClean="0">
                <a:solidFill>
                  <a:srgbClr val="0055A0"/>
                </a:solidFill>
              </a:rPr>
              <a:t>2 groups of problems: </a:t>
            </a:r>
          </a:p>
          <a:p>
            <a:pPr lvl="2"/>
            <a:r>
              <a:rPr lang="en-US" sz="1800" dirty="0" smtClean="0">
                <a:solidFill>
                  <a:srgbClr val="2D9DFF"/>
                </a:solidFill>
              </a:rPr>
              <a:t>Classification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Regression</a:t>
            </a:r>
          </a:p>
          <a:p>
            <a:pPr marL="749808" lvl="2" indent="0">
              <a:buNone/>
            </a:pPr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5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upervised Learning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sz="2000" dirty="0" smtClean="0">
                <a:solidFill>
                  <a:srgbClr val="2D9DFF"/>
                </a:solidFill>
              </a:rPr>
              <a:t>Predicts which </a:t>
            </a:r>
            <a:r>
              <a:rPr lang="en-US" sz="2000" dirty="0">
                <a:solidFill>
                  <a:srgbClr val="2D9DFF"/>
                </a:solidFill>
              </a:rPr>
              <a:t>class a </a:t>
            </a:r>
            <a:r>
              <a:rPr lang="en-US" sz="2000" dirty="0" smtClean="0">
                <a:solidFill>
                  <a:srgbClr val="2D9DFF"/>
                </a:solidFill>
              </a:rPr>
              <a:t>given sample of data (sample  of descriptive features) is </a:t>
            </a:r>
            <a:r>
              <a:rPr lang="en-US" sz="2000" dirty="0">
                <a:solidFill>
                  <a:srgbClr val="2D9DFF"/>
                </a:solidFill>
              </a:rPr>
              <a:t>part of (</a:t>
            </a:r>
            <a:r>
              <a:rPr lang="en-US" sz="2000" b="1" dirty="0">
                <a:solidFill>
                  <a:srgbClr val="2D9DFF"/>
                </a:solidFill>
              </a:rPr>
              <a:t>discrete value</a:t>
            </a:r>
            <a:r>
              <a:rPr lang="en-US" sz="2000" dirty="0">
                <a:solidFill>
                  <a:srgbClr val="2D9DFF"/>
                </a:solidFill>
              </a:rPr>
              <a:t>). </a:t>
            </a:r>
            <a:endParaRPr lang="en-US" sz="2000" dirty="0" smtClean="0">
              <a:solidFill>
                <a:srgbClr val="2D9DFF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sz="2000" dirty="0">
                <a:solidFill>
                  <a:srgbClr val="2D9DFF"/>
                </a:solidFill>
              </a:rPr>
              <a:t>Predicts continuous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2D9DFF"/>
                </a:solidFill>
              </a:rPr>
              <a:t>values. </a:t>
            </a:r>
            <a:endParaRPr lang="en-US" dirty="0"/>
          </a:p>
          <a:p>
            <a:pPr lvl="1"/>
            <a:endParaRPr lang="en-US" sz="2000" dirty="0" smtClean="0">
              <a:solidFill>
                <a:srgbClr val="2D9D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Rplot0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27" y="1914632"/>
            <a:ext cx="3139438" cy="2447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60" y="1977685"/>
            <a:ext cx="2827937" cy="11532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85481" y="1977685"/>
            <a:ext cx="394550" cy="115325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30460" y="1977685"/>
            <a:ext cx="2313536" cy="115325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Machine Learning as a Process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704323"/>
              </p:ext>
            </p:extLst>
          </p:nvPr>
        </p:nvGraphicFramePr>
        <p:xfrm>
          <a:off x="457200" y="994205"/>
          <a:ext cx="8229600" cy="320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13390" y="897731"/>
            <a:ext cx="3680496" cy="5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Define measurable and quantifiable goals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Use this stage to learn about the proble</a:t>
            </a:r>
            <a:r>
              <a:rPr lang="en-US" sz="1200" dirty="0">
                <a:solidFill>
                  <a:schemeClr val="tx1"/>
                </a:solidFill>
              </a:rPr>
              <a:t>m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037656" y="1753737"/>
            <a:ext cx="1489688" cy="9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55A0"/>
                </a:solidFill>
              </a:rPr>
              <a:t>-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55A0"/>
                </a:solidFill>
              </a:rPr>
              <a:t>Normalization</a:t>
            </a:r>
          </a:p>
          <a:p>
            <a:r>
              <a:rPr lang="en-US" sz="1200" dirty="0" smtClean="0">
                <a:solidFill>
                  <a:srgbClr val="0055A0"/>
                </a:solidFill>
              </a:rPr>
              <a:t>- Transformation</a:t>
            </a:r>
          </a:p>
          <a:p>
            <a:r>
              <a:rPr lang="en-US" sz="1200" dirty="0" smtClean="0">
                <a:solidFill>
                  <a:srgbClr val="0055A0"/>
                </a:solidFill>
              </a:rPr>
              <a:t>- Missing Values </a:t>
            </a:r>
            <a:endParaRPr lang="en-US" sz="1200" dirty="0">
              <a:solidFill>
                <a:srgbClr val="0055A0"/>
              </a:solidFill>
            </a:endParaRPr>
          </a:p>
          <a:p>
            <a:r>
              <a:rPr lang="en-US" sz="1200" dirty="0" smtClean="0">
                <a:solidFill>
                  <a:srgbClr val="0055A0"/>
                </a:solidFill>
              </a:rPr>
              <a:t>- Outliers</a:t>
            </a:r>
          </a:p>
          <a:p>
            <a:endParaRPr lang="en-US" sz="1200" dirty="0">
              <a:solidFill>
                <a:srgbClr val="0055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6961" y="2879249"/>
            <a:ext cx="2046245" cy="138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   </a:t>
            </a:r>
            <a:r>
              <a:rPr lang="en-US" sz="1200" dirty="0" smtClean="0">
                <a:solidFill>
                  <a:srgbClr val="0055A0"/>
                </a:solidFill>
              </a:rPr>
              <a:t>Data Splitting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55A0"/>
                </a:solidFill>
              </a:rPr>
              <a:t>Features Engineering</a:t>
            </a:r>
            <a:endParaRPr lang="en-US" sz="1200" dirty="0">
              <a:solidFill>
                <a:srgbClr val="0055A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55A0"/>
                </a:solidFill>
              </a:rPr>
              <a:t>Estimating Performance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55A0"/>
                </a:solidFill>
              </a:rPr>
              <a:t>Evaluation and Model Selection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271" y="2905166"/>
            <a:ext cx="2536946" cy="117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55A0"/>
                </a:solidFill>
              </a:rPr>
              <a:t>Study models accuracy</a:t>
            </a:r>
          </a:p>
          <a:p>
            <a:r>
              <a:rPr lang="en-US" sz="1200" dirty="0">
                <a:solidFill>
                  <a:srgbClr val="0055A0"/>
                </a:solidFill>
              </a:rPr>
              <a:t> </a:t>
            </a:r>
            <a:r>
              <a:rPr lang="en-US" sz="1200" dirty="0" smtClean="0">
                <a:solidFill>
                  <a:srgbClr val="0055A0"/>
                </a:solidFill>
              </a:rPr>
              <a:t>   - Work better than the naïve  </a:t>
            </a:r>
          </a:p>
          <a:p>
            <a:r>
              <a:rPr lang="en-US" sz="1200" dirty="0" smtClean="0">
                <a:solidFill>
                  <a:srgbClr val="0055A0"/>
                </a:solidFill>
              </a:rPr>
              <a:t>       approach or previous system</a:t>
            </a:r>
            <a:endParaRPr lang="en-US" sz="1200" dirty="0">
              <a:solidFill>
                <a:srgbClr val="0055A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55A0"/>
                </a:solidFill>
              </a:rPr>
              <a:t>Do the results make sense in the context of the problem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8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as a Process: Data Preparation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55A0"/>
                </a:solidFill>
              </a:rPr>
              <a:t>Needed for </a:t>
            </a:r>
            <a:r>
              <a:rPr lang="en-US" sz="2000" dirty="0" smtClean="0">
                <a:solidFill>
                  <a:srgbClr val="2D9DFF"/>
                </a:solidFill>
              </a:rPr>
              <a:t>several reasons</a:t>
            </a:r>
          </a:p>
          <a:p>
            <a:pPr lvl="1"/>
            <a:r>
              <a:rPr lang="en-US" sz="1800" dirty="0" smtClean="0">
                <a:solidFill>
                  <a:srgbClr val="0055A0"/>
                </a:solidFill>
              </a:rPr>
              <a:t>Some Models have strict </a:t>
            </a:r>
            <a:r>
              <a:rPr lang="en-US" sz="1800" dirty="0" smtClean="0">
                <a:solidFill>
                  <a:srgbClr val="2D9DFF"/>
                </a:solidFill>
              </a:rPr>
              <a:t>data requirements</a:t>
            </a:r>
          </a:p>
          <a:p>
            <a:pPr lvl="2"/>
            <a:r>
              <a:rPr lang="en-US" sz="1600" dirty="0" smtClean="0">
                <a:solidFill>
                  <a:srgbClr val="2D9DFF"/>
                </a:solidFill>
              </a:rPr>
              <a:t>Scale of the data, data point intervals, </a:t>
            </a:r>
            <a:r>
              <a:rPr lang="en-US" sz="1600" dirty="0" err="1" smtClean="0">
                <a:solidFill>
                  <a:srgbClr val="2D9DFF"/>
                </a:solidFill>
              </a:rPr>
              <a:t>etc</a:t>
            </a:r>
            <a:endParaRPr lang="en-US" sz="1600" dirty="0">
              <a:solidFill>
                <a:srgbClr val="2D9DFF"/>
              </a:solidFill>
            </a:endParaRPr>
          </a:p>
          <a:p>
            <a:pPr lvl="1"/>
            <a:r>
              <a:rPr lang="en-US" sz="1800" dirty="0" smtClean="0">
                <a:solidFill>
                  <a:srgbClr val="0055A0"/>
                </a:solidFill>
              </a:rPr>
              <a:t>Some characteristics of the data may </a:t>
            </a:r>
            <a:r>
              <a:rPr lang="en-US" sz="1800" dirty="0" smtClean="0">
                <a:solidFill>
                  <a:srgbClr val="2D9DFF"/>
                </a:solidFill>
              </a:rPr>
              <a:t>impact dramatically on the model performance</a:t>
            </a: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Time on data preparation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should not be underestimated</a:t>
            </a:r>
          </a:p>
          <a:p>
            <a:pPr marL="448056" lvl="1" indent="0">
              <a:buNone/>
            </a:pPr>
            <a:endParaRPr lang="en-US" sz="2000" dirty="0" smtClean="0">
              <a:solidFill>
                <a:srgbClr val="2D9DFF"/>
              </a:solidFill>
            </a:endParaRPr>
          </a:p>
          <a:p>
            <a:endParaRPr lang="en-US" sz="2400" dirty="0" smtClean="0">
              <a:solidFill>
                <a:srgbClr val="2D9DFF"/>
              </a:solidFill>
            </a:endParaRPr>
          </a:p>
          <a:p>
            <a:pPr lvl="1"/>
            <a:endParaRPr lang="en-US" dirty="0" smtClean="0">
              <a:solidFill>
                <a:srgbClr val="0055A0"/>
              </a:solidFill>
            </a:endParaRP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66609"/>
              </p:ext>
            </p:extLst>
          </p:nvPr>
        </p:nvGraphicFramePr>
        <p:xfrm>
          <a:off x="1511941" y="3101435"/>
          <a:ext cx="6112181" cy="119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76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ERNCorporate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52216</TotalTime>
  <Words>602</Words>
  <Application>Microsoft Macintosh PowerPoint</Application>
  <PresentationFormat>On-screen Show (16:9)</PresentationFormat>
  <Paragraphs>136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CERNCorporate16-9</vt:lpstr>
      <vt:lpstr>PowerPoint Presentation</vt:lpstr>
      <vt:lpstr>PowerPoint Presentation</vt:lpstr>
      <vt:lpstr>Machine Learning (ML)</vt:lpstr>
      <vt:lpstr>ML in real-life</vt:lpstr>
      <vt:lpstr>Supervised and Unsupervised Learning </vt:lpstr>
      <vt:lpstr>Supervised and Unsupervised Learning </vt:lpstr>
      <vt:lpstr>Supervised Learning </vt:lpstr>
      <vt:lpstr>Machine Learning as a Process</vt:lpstr>
      <vt:lpstr>ML as a Process: Data Preparation</vt:lpstr>
      <vt:lpstr>ML as a Process: Feature engineering</vt:lpstr>
      <vt:lpstr>ML as a Process: Model Building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Manuel Martin Marquez</cp:lastModifiedBy>
  <cp:revision>250</cp:revision>
  <dcterms:created xsi:type="dcterms:W3CDTF">2012-11-30T11:04:26Z</dcterms:created>
  <dcterms:modified xsi:type="dcterms:W3CDTF">2016-08-31T06:56:18Z</dcterms:modified>
</cp:coreProperties>
</file>