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9"/>
  </p:notesMasterIdLst>
  <p:sldIdLst>
    <p:sldId id="256" r:id="rId5"/>
    <p:sldId id="262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6"/>
    <a:srgbClr val="F8E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6D1B3-6750-44F7-858A-3FA0262B736C}" v="981" dt="2022-04-19T04:19:20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rawal, Pranav" userId="f0e61d36-9059-48f5-9eaa-4038ffd821a5" providerId="ADAL" clId="{92F6D1B3-6750-44F7-858A-3FA0262B736C}"/>
    <pc:docChg chg="undo custSel addSld delSld modSld">
      <pc:chgData name="Agrawal, Pranav" userId="f0e61d36-9059-48f5-9eaa-4038ffd821a5" providerId="ADAL" clId="{92F6D1B3-6750-44F7-858A-3FA0262B736C}" dt="2022-04-19T04:19:20.653" v="3511" actId="20577"/>
      <pc:docMkLst>
        <pc:docMk/>
      </pc:docMkLst>
      <pc:sldChg chg="addSp delSp modSp mod modTransition setBg modAnim">
        <pc:chgData name="Agrawal, Pranav" userId="f0e61d36-9059-48f5-9eaa-4038ffd821a5" providerId="ADAL" clId="{92F6D1B3-6750-44F7-858A-3FA0262B736C}" dt="2022-04-19T04:18:52.891" v="3496" actId="6549"/>
        <pc:sldMkLst>
          <pc:docMk/>
          <pc:sldMk cId="2765008370" sldId="256"/>
        </pc:sldMkLst>
        <pc:spChg chg="mod">
          <ac:chgData name="Agrawal, Pranav" userId="f0e61d36-9059-48f5-9eaa-4038ffd821a5" providerId="ADAL" clId="{92F6D1B3-6750-44F7-858A-3FA0262B736C}" dt="2022-04-18T13:22:11.507" v="156" actId="14100"/>
          <ac:spMkLst>
            <pc:docMk/>
            <pc:sldMk cId="2765008370" sldId="256"/>
            <ac:spMk id="2" creationId="{D338494A-0B1A-4A00-A7FD-A994D5F4AD9D}"/>
          </ac:spMkLst>
        </pc:spChg>
        <pc:spChg chg="mod">
          <ac:chgData name="Agrawal, Pranav" userId="f0e61d36-9059-48f5-9eaa-4038ffd821a5" providerId="ADAL" clId="{92F6D1B3-6750-44F7-858A-3FA0262B736C}" dt="2022-04-18T14:43:49.556" v="1372" actId="27636"/>
          <ac:spMkLst>
            <pc:docMk/>
            <pc:sldMk cId="2765008370" sldId="256"/>
            <ac:spMk id="3" creationId="{6448EBEC-E610-42DC-867F-B3C822C5DF5A}"/>
          </ac:spMkLst>
        </pc:spChg>
        <pc:spChg chg="del">
          <ac:chgData name="Agrawal, Pranav" userId="f0e61d36-9059-48f5-9eaa-4038ffd821a5" providerId="ADAL" clId="{92F6D1B3-6750-44F7-858A-3FA0262B736C}" dt="2022-04-18T13:22:44.579" v="157"/>
          <ac:spMkLst>
            <pc:docMk/>
            <pc:sldMk cId="2765008370" sldId="256"/>
            <ac:spMk id="4" creationId="{8B5E357D-BDAB-4B59-9BCE-314842577C68}"/>
          </ac:spMkLst>
        </pc:spChg>
        <pc:spChg chg="del">
          <ac:chgData name="Agrawal, Pranav" userId="f0e61d36-9059-48f5-9eaa-4038ffd821a5" providerId="ADAL" clId="{92F6D1B3-6750-44F7-858A-3FA0262B736C}" dt="2022-04-18T13:22:44.579" v="157"/>
          <ac:spMkLst>
            <pc:docMk/>
            <pc:sldMk cId="2765008370" sldId="256"/>
            <ac:spMk id="34" creationId="{023CB1B2-7B63-4F81-BB47-8D8B9AFDB3C6}"/>
          </ac:spMkLst>
        </pc:spChg>
        <pc:spChg chg="del">
          <ac:chgData name="Agrawal, Pranav" userId="f0e61d36-9059-48f5-9eaa-4038ffd821a5" providerId="ADAL" clId="{92F6D1B3-6750-44F7-858A-3FA0262B736C}" dt="2022-04-18T13:23:09.207" v="159" actId="478"/>
          <ac:spMkLst>
            <pc:docMk/>
            <pc:sldMk cId="2765008370" sldId="256"/>
            <ac:spMk id="37" creationId="{578D1059-BF0A-4D29-8B48-F0A327C5C3D9}"/>
          </ac:spMkLst>
        </pc:spChg>
        <pc:spChg chg="mod">
          <ac:chgData name="Agrawal, Pranav" userId="f0e61d36-9059-48f5-9eaa-4038ffd821a5" providerId="ADAL" clId="{92F6D1B3-6750-44F7-858A-3FA0262B736C}" dt="2022-04-18T13:23:02.065" v="158" actId="27636"/>
          <ac:spMkLst>
            <pc:docMk/>
            <pc:sldMk cId="2765008370" sldId="256"/>
            <ac:spMk id="44" creationId="{7E8528DD-36DE-44FD-9F7C-60B6D5816814}"/>
          </ac:spMkLst>
        </pc:spChg>
        <pc:spChg chg="add mod">
          <ac:chgData name="Agrawal, Pranav" userId="f0e61d36-9059-48f5-9eaa-4038ffd821a5" providerId="ADAL" clId="{92F6D1B3-6750-44F7-858A-3FA0262B736C}" dt="2022-04-18T16:46:50.750" v="3163" actId="1036"/>
          <ac:spMkLst>
            <pc:docMk/>
            <pc:sldMk cId="2765008370" sldId="256"/>
            <ac:spMk id="50" creationId="{BDAED20A-DBD1-4EEE-97A9-6E4003AD13EA}"/>
          </ac:spMkLst>
        </pc:spChg>
        <pc:spChg chg="add mod">
          <ac:chgData name="Agrawal, Pranav" userId="f0e61d36-9059-48f5-9eaa-4038ffd821a5" providerId="ADAL" clId="{92F6D1B3-6750-44F7-858A-3FA0262B736C}" dt="2022-04-19T04:18:40.943" v="3493" actId="14100"/>
          <ac:spMkLst>
            <pc:docMk/>
            <pc:sldMk cId="2765008370" sldId="256"/>
            <ac:spMk id="51" creationId="{16161EAC-7FFD-4DFF-A257-1834C3FA732F}"/>
          </ac:spMkLst>
        </pc:spChg>
        <pc:spChg chg="add del mod">
          <ac:chgData name="Agrawal, Pranav" userId="f0e61d36-9059-48f5-9eaa-4038ffd821a5" providerId="ADAL" clId="{92F6D1B3-6750-44F7-858A-3FA0262B736C}" dt="2022-04-18T16:40:45.468" v="2897"/>
          <ac:spMkLst>
            <pc:docMk/>
            <pc:sldMk cId="2765008370" sldId="256"/>
            <ac:spMk id="52" creationId="{D89AC77A-5CC4-49B2-A3F5-AF9BA78BAA3D}"/>
          </ac:spMkLst>
        </pc:spChg>
        <pc:spChg chg="add mod">
          <ac:chgData name="Agrawal, Pranav" userId="f0e61d36-9059-48f5-9eaa-4038ffd821a5" providerId="ADAL" clId="{92F6D1B3-6750-44F7-858A-3FA0262B736C}" dt="2022-04-19T04:18:52.891" v="3496" actId="6549"/>
          <ac:spMkLst>
            <pc:docMk/>
            <pc:sldMk cId="2765008370" sldId="256"/>
            <ac:spMk id="53" creationId="{4BFB2E63-F5AB-4AFE-9C41-56D9864C3455}"/>
          </ac:spMkLst>
        </pc:spChg>
        <pc:spChg chg="add del">
          <ac:chgData name="Agrawal, Pranav" userId="f0e61d36-9059-48f5-9eaa-4038ffd821a5" providerId="ADAL" clId="{92F6D1B3-6750-44F7-858A-3FA0262B736C}" dt="2022-04-18T13:10:53.442" v="21" actId="26606"/>
          <ac:spMkLst>
            <pc:docMk/>
            <pc:sldMk cId="2765008370" sldId="256"/>
            <ac:spMk id="1028" creationId="{64F97EC1-3569-4A79-9DB8-CC79407DFFE2}"/>
          </ac:spMkLst>
        </pc:spChg>
        <pc:spChg chg="add del">
          <ac:chgData name="Agrawal, Pranav" userId="f0e61d36-9059-48f5-9eaa-4038ffd821a5" providerId="ADAL" clId="{92F6D1B3-6750-44F7-858A-3FA0262B736C}" dt="2022-04-18T13:10:53.442" v="21" actId="26606"/>
          <ac:spMkLst>
            <pc:docMk/>
            <pc:sldMk cId="2765008370" sldId="256"/>
            <ac:spMk id="1029" creationId="{13E08444-43C3-4332-B02D-F2DBC8C1DBD5}"/>
          </ac:spMkLst>
        </pc:spChg>
        <pc:spChg chg="add del">
          <ac:chgData name="Agrawal, Pranav" userId="f0e61d36-9059-48f5-9eaa-4038ffd821a5" providerId="ADAL" clId="{92F6D1B3-6750-44F7-858A-3FA0262B736C}" dt="2022-04-18T13:10:55.516" v="23" actId="26606"/>
          <ac:spMkLst>
            <pc:docMk/>
            <pc:sldMk cId="2765008370" sldId="256"/>
            <ac:spMk id="1031" creationId="{EFB0C39A-F8CA-4A79-AFFC-E9780FB1991A}"/>
          </ac:spMkLst>
        </pc:spChg>
        <pc:picChg chg="mod ord">
          <ac:chgData name="Agrawal, Pranav" userId="f0e61d36-9059-48f5-9eaa-4038ffd821a5" providerId="ADAL" clId="{92F6D1B3-6750-44F7-858A-3FA0262B736C}" dt="2022-04-18T13:10:55.516" v="23" actId="26606"/>
          <ac:picMkLst>
            <pc:docMk/>
            <pc:sldMk cId="2765008370" sldId="256"/>
            <ac:picMk id="1026" creationId="{3BBBD1B3-9785-444A-BBE4-A89C9E120955}"/>
          </ac:picMkLst>
        </pc:picChg>
        <pc:cxnChg chg="add del">
          <ac:chgData name="Agrawal, Pranav" userId="f0e61d36-9059-48f5-9eaa-4038ffd821a5" providerId="ADAL" clId="{92F6D1B3-6750-44F7-858A-3FA0262B736C}" dt="2022-04-18T13:10:53.442" v="21" actId="26606"/>
          <ac:cxnSpMkLst>
            <pc:docMk/>
            <pc:sldMk cId="2765008370" sldId="256"/>
            <ac:cxnSpMk id="75" creationId="{4D848F31-B9E9-4B45-86EB-66A7D70D487A}"/>
          </ac:cxnSpMkLst>
        </pc:cxnChg>
      </pc:sldChg>
      <pc:sldChg chg="delSp modSp new del mod modTransition">
        <pc:chgData name="Agrawal, Pranav" userId="f0e61d36-9059-48f5-9eaa-4038ffd821a5" providerId="ADAL" clId="{92F6D1B3-6750-44F7-858A-3FA0262B736C}" dt="2022-04-18T16:49:28.478" v="3324" actId="47"/>
        <pc:sldMkLst>
          <pc:docMk/>
          <pc:sldMk cId="2049123522" sldId="257"/>
        </pc:sldMkLst>
        <pc:spChg chg="mod">
          <ac:chgData name="Agrawal, Pranav" userId="f0e61d36-9059-48f5-9eaa-4038ffd821a5" providerId="ADAL" clId="{92F6D1B3-6750-44F7-858A-3FA0262B736C}" dt="2022-04-18T13:24:52.728" v="223" actId="14100"/>
          <ac:spMkLst>
            <pc:docMk/>
            <pc:sldMk cId="2049123522" sldId="257"/>
            <ac:spMk id="2" creationId="{DE3FD399-2D30-47C4-87E3-4F631BAE0674}"/>
          </ac:spMkLst>
        </pc:spChg>
        <pc:spChg chg="del">
          <ac:chgData name="Agrawal, Pranav" userId="f0e61d36-9059-48f5-9eaa-4038ffd821a5" providerId="ADAL" clId="{92F6D1B3-6750-44F7-858A-3FA0262B736C}" dt="2022-04-18T13:23:54.647" v="174" actId="478"/>
          <ac:spMkLst>
            <pc:docMk/>
            <pc:sldMk cId="2049123522" sldId="257"/>
            <ac:spMk id="3" creationId="{9619E988-E5D6-4D62-AC9C-A2F6ECF820C4}"/>
          </ac:spMkLst>
        </pc:spChg>
        <pc:spChg chg="mod">
          <ac:chgData name="Agrawal, Pranav" userId="f0e61d36-9059-48f5-9eaa-4038ffd821a5" providerId="ADAL" clId="{92F6D1B3-6750-44F7-858A-3FA0262B736C}" dt="2022-04-18T15:13:54.278" v="1839" actId="27636"/>
          <ac:spMkLst>
            <pc:docMk/>
            <pc:sldMk cId="2049123522" sldId="257"/>
            <ac:spMk id="4" creationId="{5A7BF0B2-2DAF-4289-A03A-F613D283F925}"/>
          </ac:spMkLst>
        </pc:spChg>
      </pc:sldChg>
      <pc:sldChg chg="modSp new del mod">
        <pc:chgData name="Agrawal, Pranav" userId="f0e61d36-9059-48f5-9eaa-4038ffd821a5" providerId="ADAL" clId="{92F6D1B3-6750-44F7-858A-3FA0262B736C}" dt="2022-04-18T16:49:28.747" v="3325" actId="47"/>
        <pc:sldMkLst>
          <pc:docMk/>
          <pc:sldMk cId="2342704440" sldId="258"/>
        </pc:sldMkLst>
        <pc:spChg chg="mod">
          <ac:chgData name="Agrawal, Pranav" userId="f0e61d36-9059-48f5-9eaa-4038ffd821a5" providerId="ADAL" clId="{92F6D1B3-6750-44F7-858A-3FA0262B736C}" dt="2022-04-18T15:13:54.284" v="1840" actId="27636"/>
          <ac:spMkLst>
            <pc:docMk/>
            <pc:sldMk cId="2342704440" sldId="258"/>
            <ac:spMk id="7" creationId="{2F8C562A-9A45-4C80-AAAB-600D974EF9B3}"/>
          </ac:spMkLst>
        </pc:spChg>
      </pc:sldChg>
      <pc:sldChg chg="addSp delSp modSp new add del mod modTransition setBg modAnim">
        <pc:chgData name="Agrawal, Pranav" userId="f0e61d36-9059-48f5-9eaa-4038ffd821a5" providerId="ADAL" clId="{92F6D1B3-6750-44F7-858A-3FA0262B736C}" dt="2022-04-19T04:19:12.197" v="3506" actId="20577"/>
        <pc:sldMkLst>
          <pc:docMk/>
          <pc:sldMk cId="4248497192" sldId="259"/>
        </pc:sldMkLst>
        <pc:spChg chg="del">
          <ac:chgData name="Agrawal, Pranav" userId="f0e61d36-9059-48f5-9eaa-4038ffd821a5" providerId="ADAL" clId="{92F6D1B3-6750-44F7-858A-3FA0262B736C}" dt="2022-04-18T13:27:49.687" v="264" actId="12084"/>
          <ac:spMkLst>
            <pc:docMk/>
            <pc:sldMk cId="4248497192" sldId="259"/>
            <ac:spMk id="2" creationId="{BAC5B391-329D-4CB7-9F09-3EF2E650ABB5}"/>
          </ac:spMkLst>
        </pc:spChg>
        <pc:spChg chg="mod">
          <ac:chgData name="Agrawal, Pranav" userId="f0e61d36-9059-48f5-9eaa-4038ffd821a5" providerId="ADAL" clId="{92F6D1B3-6750-44F7-858A-3FA0262B736C}" dt="2022-04-19T04:19:12.197" v="3506" actId="20577"/>
          <ac:spMkLst>
            <pc:docMk/>
            <pc:sldMk cId="4248497192" sldId="259"/>
            <ac:spMk id="3" creationId="{D561B876-8270-4EB8-A2D5-6806DF7E3135}"/>
          </ac:spMkLst>
        </pc:spChg>
        <pc:spChg chg="mod">
          <ac:chgData name="Agrawal, Pranav" userId="f0e61d36-9059-48f5-9eaa-4038ffd821a5" providerId="ADAL" clId="{92F6D1B3-6750-44F7-858A-3FA0262B736C}" dt="2022-04-18T15:13:54.268" v="1838" actId="27636"/>
          <ac:spMkLst>
            <pc:docMk/>
            <pc:sldMk cId="4248497192" sldId="259"/>
            <ac:spMk id="14" creationId="{B690D08A-689A-48ED-B381-FBD884A98720}"/>
          </ac:spMkLst>
        </pc:spChg>
        <pc:spChg chg="add mod">
          <ac:chgData name="Agrawal, Pranav" userId="f0e61d36-9059-48f5-9eaa-4038ffd821a5" providerId="ADAL" clId="{92F6D1B3-6750-44F7-858A-3FA0262B736C}" dt="2022-04-18T16:45:21.040" v="3147" actId="1038"/>
          <ac:spMkLst>
            <pc:docMk/>
            <pc:sldMk cId="4248497192" sldId="259"/>
            <ac:spMk id="16" creationId="{0A969D6F-0654-47F6-9436-4BA67D373FAF}"/>
          </ac:spMkLst>
        </pc:spChg>
        <pc:graphicFrameChg chg="add del mod">
          <ac:chgData name="Agrawal, Pranav" userId="f0e61d36-9059-48f5-9eaa-4038ffd821a5" providerId="ADAL" clId="{92F6D1B3-6750-44F7-858A-3FA0262B736C}" dt="2022-04-18T14:12:34.460" v="1008" actId="478"/>
          <ac:graphicFrameMkLst>
            <pc:docMk/>
            <pc:sldMk cId="4248497192" sldId="259"/>
            <ac:graphicFrameMk id="4" creationId="{B8233FEF-E0C7-4201-BBC9-8217C626BE2F}"/>
          </ac:graphicFrameMkLst>
        </pc:graphicFrameChg>
        <pc:graphicFrameChg chg="add del mod">
          <ac:chgData name="Agrawal, Pranav" userId="f0e61d36-9059-48f5-9eaa-4038ffd821a5" providerId="ADAL" clId="{92F6D1B3-6750-44F7-858A-3FA0262B736C}" dt="2022-04-18T13:35:18.904" v="269" actId="478"/>
          <ac:graphicFrameMkLst>
            <pc:docMk/>
            <pc:sldMk cId="4248497192" sldId="259"/>
            <ac:graphicFrameMk id="7" creationId="{C9A28EA4-6941-4D30-A1FB-6AABB0C85F61}"/>
          </ac:graphicFrameMkLst>
        </pc:graphicFrameChg>
        <pc:graphicFrameChg chg="add mod topLvl modGraphic">
          <ac:chgData name="Agrawal, Pranav" userId="f0e61d36-9059-48f5-9eaa-4038ffd821a5" providerId="ADAL" clId="{92F6D1B3-6750-44F7-858A-3FA0262B736C}" dt="2022-04-18T16:42:41.813" v="2999" actId="14100"/>
          <ac:graphicFrameMkLst>
            <pc:docMk/>
            <pc:sldMk cId="4248497192" sldId="259"/>
            <ac:graphicFrameMk id="10" creationId="{E84DBE25-99DF-4E7F-BF01-5BCAE050604C}"/>
          </ac:graphicFrameMkLst>
        </pc:graphicFrameChg>
        <pc:graphicFrameChg chg="add mod">
          <ac:chgData name="Agrawal, Pranav" userId="f0e61d36-9059-48f5-9eaa-4038ffd821a5" providerId="ADAL" clId="{92F6D1B3-6750-44F7-858A-3FA0262B736C}" dt="2022-04-18T16:45:05.739" v="3132" actId="1036"/>
          <ac:graphicFrameMkLst>
            <pc:docMk/>
            <pc:sldMk cId="4248497192" sldId="259"/>
            <ac:graphicFrameMk id="13" creationId="{3D905F57-4C48-4384-9DC4-EDF7E6CD519B}"/>
          </ac:graphicFrameMkLst>
        </pc:graphicFrameChg>
        <pc:graphicFrameChg chg="add mod">
          <ac:chgData name="Agrawal, Pranav" userId="f0e61d36-9059-48f5-9eaa-4038ffd821a5" providerId="ADAL" clId="{92F6D1B3-6750-44F7-858A-3FA0262B736C}" dt="2022-04-18T16:43:07.115" v="3081" actId="1036"/>
          <ac:graphicFrameMkLst>
            <pc:docMk/>
            <pc:sldMk cId="4248497192" sldId="259"/>
            <ac:graphicFrameMk id="15" creationId="{1D73E2B5-537E-4E52-BC5D-93822F231E9D}"/>
          </ac:graphicFrameMkLst>
        </pc:graphicFrameChg>
      </pc:sldChg>
      <pc:sldChg chg="addSp delSp modSp new add del mod">
        <pc:chgData name="Agrawal, Pranav" userId="f0e61d36-9059-48f5-9eaa-4038ffd821a5" providerId="ADAL" clId="{92F6D1B3-6750-44F7-858A-3FA0262B736C}" dt="2022-04-18T16:32:08.879" v="2779" actId="47"/>
        <pc:sldMkLst>
          <pc:docMk/>
          <pc:sldMk cId="4245148873" sldId="260"/>
        </pc:sldMkLst>
        <pc:spChg chg="del">
          <ac:chgData name="Agrawal, Pranav" userId="f0e61d36-9059-48f5-9eaa-4038ffd821a5" providerId="ADAL" clId="{92F6D1B3-6750-44F7-858A-3FA0262B736C}" dt="2022-04-18T13:56:09.539" v="384" actId="478"/>
          <ac:spMkLst>
            <pc:docMk/>
            <pc:sldMk cId="4245148873" sldId="260"/>
            <ac:spMk id="2" creationId="{B1BD8293-E4F3-4B9A-B4D9-C8542B613D37}"/>
          </ac:spMkLst>
        </pc:spChg>
        <pc:spChg chg="mod">
          <ac:chgData name="Agrawal, Pranav" userId="f0e61d36-9059-48f5-9eaa-4038ffd821a5" providerId="ADAL" clId="{92F6D1B3-6750-44F7-858A-3FA0262B736C}" dt="2022-04-18T14:10:40.843" v="1007" actId="27636"/>
          <ac:spMkLst>
            <pc:docMk/>
            <pc:sldMk cId="4245148873" sldId="260"/>
            <ac:spMk id="3" creationId="{600DBA94-C6B1-4127-A7EF-79C478D661D1}"/>
          </ac:spMkLst>
        </pc:spChg>
        <pc:spChg chg="mod">
          <ac:chgData name="Agrawal, Pranav" userId="f0e61d36-9059-48f5-9eaa-4038ffd821a5" providerId="ADAL" clId="{92F6D1B3-6750-44F7-858A-3FA0262B736C}" dt="2022-04-18T15:13:54.262" v="1837" actId="27636"/>
          <ac:spMkLst>
            <pc:docMk/>
            <pc:sldMk cId="4245148873" sldId="260"/>
            <ac:spMk id="7" creationId="{384886FC-AFD8-43BC-9603-62F55D2DF245}"/>
          </ac:spMkLst>
        </pc:spChg>
        <pc:graphicFrameChg chg="add mod">
          <ac:chgData name="Agrawal, Pranav" userId="f0e61d36-9059-48f5-9eaa-4038ffd821a5" providerId="ADAL" clId="{92F6D1B3-6750-44F7-858A-3FA0262B736C}" dt="2022-04-18T14:40:22.517" v="1328" actId="692"/>
          <ac:graphicFrameMkLst>
            <pc:docMk/>
            <pc:sldMk cId="4245148873" sldId="260"/>
            <ac:graphicFrameMk id="6" creationId="{0AA9C915-4EDD-4249-A3BB-E4639BA9127E}"/>
          </ac:graphicFrameMkLst>
        </pc:graphicFrameChg>
      </pc:sldChg>
      <pc:sldChg chg="del">
        <pc:chgData name="Agrawal, Pranav" userId="f0e61d36-9059-48f5-9eaa-4038ffd821a5" providerId="ADAL" clId="{92F6D1B3-6750-44F7-858A-3FA0262B736C}" dt="2022-04-18T14:40:43.496" v="1331" actId="47"/>
        <pc:sldMkLst>
          <pc:docMk/>
          <pc:sldMk cId="3082817875" sldId="261"/>
        </pc:sldMkLst>
      </pc:sldChg>
      <pc:sldChg chg="modSp add mod modTransition modAnim">
        <pc:chgData name="Agrawal, Pranav" userId="f0e61d36-9059-48f5-9eaa-4038ffd821a5" providerId="ADAL" clId="{92F6D1B3-6750-44F7-858A-3FA0262B736C}" dt="2022-04-19T04:19:05.430" v="3501" actId="20577"/>
        <pc:sldMkLst>
          <pc:docMk/>
          <pc:sldMk cId="4038968547" sldId="262"/>
        </pc:sldMkLst>
        <pc:spChg chg="mod">
          <ac:chgData name="Agrawal, Pranav" userId="f0e61d36-9059-48f5-9eaa-4038ffd821a5" providerId="ADAL" clId="{92F6D1B3-6750-44F7-858A-3FA0262B736C}" dt="2022-04-18T15:13:54.251" v="1836" actId="27636"/>
          <ac:spMkLst>
            <pc:docMk/>
            <pc:sldMk cId="4038968547" sldId="262"/>
            <ac:spMk id="2" creationId="{494CBE47-AD47-46F8-BB83-6E5A95666E9F}"/>
          </ac:spMkLst>
        </pc:spChg>
        <pc:spChg chg="mod">
          <ac:chgData name="Agrawal, Pranav" userId="f0e61d36-9059-48f5-9eaa-4038ffd821a5" providerId="ADAL" clId="{92F6D1B3-6750-44F7-858A-3FA0262B736C}" dt="2022-04-18T17:02:37.786" v="3428" actId="27636"/>
          <ac:spMkLst>
            <pc:docMk/>
            <pc:sldMk cId="4038968547" sldId="262"/>
            <ac:spMk id="3" creationId="{600DBA94-C6B1-4127-A7EF-79C478D661D1}"/>
          </ac:spMkLst>
        </pc:spChg>
        <pc:graphicFrameChg chg="mod">
          <ac:chgData name="Agrawal, Pranav" userId="f0e61d36-9059-48f5-9eaa-4038ffd821a5" providerId="ADAL" clId="{92F6D1B3-6750-44F7-858A-3FA0262B736C}" dt="2022-04-19T04:19:05.430" v="3501" actId="20577"/>
          <ac:graphicFrameMkLst>
            <pc:docMk/>
            <pc:sldMk cId="4038968547" sldId="262"/>
            <ac:graphicFrameMk id="6" creationId="{0AA9C915-4EDD-4249-A3BB-E4639BA9127E}"/>
          </ac:graphicFrameMkLst>
        </pc:graphicFrameChg>
      </pc:sldChg>
      <pc:sldChg chg="addSp delSp modSp new add del mod modTransition modAnim">
        <pc:chgData name="Agrawal, Pranav" userId="f0e61d36-9059-48f5-9eaa-4038ffd821a5" providerId="ADAL" clId="{92F6D1B3-6750-44F7-858A-3FA0262B736C}" dt="2022-04-18T17:01:19.183" v="3424" actId="47"/>
        <pc:sldMkLst>
          <pc:docMk/>
          <pc:sldMk cId="614081366" sldId="263"/>
        </pc:sldMkLst>
        <pc:spChg chg="del">
          <ac:chgData name="Agrawal, Pranav" userId="f0e61d36-9059-48f5-9eaa-4038ffd821a5" providerId="ADAL" clId="{92F6D1B3-6750-44F7-858A-3FA0262B736C}" dt="2022-04-18T15:54:20.931" v="1960"/>
          <ac:spMkLst>
            <pc:docMk/>
            <pc:sldMk cId="614081366" sldId="263"/>
            <ac:spMk id="2" creationId="{1BB05DFD-ECAC-4D84-A5F5-73EC1D08FC0F}"/>
          </ac:spMkLst>
        </pc:spChg>
        <pc:spChg chg="del">
          <ac:chgData name="Agrawal, Pranav" userId="f0e61d36-9059-48f5-9eaa-4038ffd821a5" providerId="ADAL" clId="{92F6D1B3-6750-44F7-858A-3FA0262B736C}" dt="2022-04-18T15:54:44.012" v="1962" actId="478"/>
          <ac:spMkLst>
            <pc:docMk/>
            <pc:sldMk cId="614081366" sldId="263"/>
            <ac:spMk id="3" creationId="{790FB1D4-0273-4D44-ACA6-BFAF371F5666}"/>
          </ac:spMkLst>
        </pc:spChg>
        <pc:spChg chg="add mod">
          <ac:chgData name="Agrawal, Pranav" userId="f0e61d36-9059-48f5-9eaa-4038ffd821a5" providerId="ADAL" clId="{92F6D1B3-6750-44F7-858A-3FA0262B736C}" dt="2022-04-18T16:27:27.791" v="2683" actId="20577"/>
          <ac:spMkLst>
            <pc:docMk/>
            <pc:sldMk cId="614081366" sldId="263"/>
            <ac:spMk id="6" creationId="{3D88F5A8-6F08-4189-B469-DD76F6EA726E}"/>
          </ac:spMkLst>
        </pc:spChg>
        <pc:spChg chg="add mod">
          <ac:chgData name="Agrawal, Pranav" userId="f0e61d36-9059-48f5-9eaa-4038ffd821a5" providerId="ADAL" clId="{92F6D1B3-6750-44F7-858A-3FA0262B736C}" dt="2022-04-18T16:29:35.874" v="2740" actId="1076"/>
          <ac:spMkLst>
            <pc:docMk/>
            <pc:sldMk cId="614081366" sldId="263"/>
            <ac:spMk id="9" creationId="{C3635AD1-2536-49C4-AA62-32A87DFA4984}"/>
          </ac:spMkLst>
        </pc:spChg>
        <pc:spChg chg="add mod">
          <ac:chgData name="Agrawal, Pranav" userId="f0e61d36-9059-48f5-9eaa-4038ffd821a5" providerId="ADAL" clId="{92F6D1B3-6750-44F7-858A-3FA0262B736C}" dt="2022-04-18T16:52:06.553" v="3356" actId="122"/>
          <ac:spMkLst>
            <pc:docMk/>
            <pc:sldMk cId="614081366" sldId="263"/>
            <ac:spMk id="10" creationId="{580731FA-3C46-4704-8A89-369AFA357D5E}"/>
          </ac:spMkLst>
        </pc:spChg>
        <pc:graphicFrameChg chg="add del mod modGraphic">
          <ac:chgData name="Agrawal, Pranav" userId="f0e61d36-9059-48f5-9eaa-4038ffd821a5" providerId="ADAL" clId="{92F6D1B3-6750-44F7-858A-3FA0262B736C}" dt="2022-04-18T16:05:24.952" v="2121" actId="478"/>
          <ac:graphicFrameMkLst>
            <pc:docMk/>
            <pc:sldMk cId="614081366" sldId="263"/>
            <ac:graphicFrameMk id="5" creationId="{3A2EDC5A-7FB9-4DAF-8BB5-97FC35FFE4B9}"/>
          </ac:graphicFrameMkLst>
        </pc:graphicFrameChg>
        <pc:graphicFrameChg chg="add del mod modGraphic">
          <ac:chgData name="Agrawal, Pranav" userId="f0e61d36-9059-48f5-9eaa-4038ffd821a5" providerId="ADAL" clId="{92F6D1B3-6750-44F7-858A-3FA0262B736C}" dt="2022-04-18T16:05:18.326" v="2119" actId="3680"/>
          <ac:graphicFrameMkLst>
            <pc:docMk/>
            <pc:sldMk cId="614081366" sldId="263"/>
            <ac:graphicFrameMk id="7" creationId="{B1AB3426-56B5-409B-8065-029D15D15D73}"/>
          </ac:graphicFrameMkLst>
        </pc:graphicFrameChg>
        <pc:graphicFrameChg chg="add mod modGraphic">
          <ac:chgData name="Agrawal, Pranav" userId="f0e61d36-9059-48f5-9eaa-4038ffd821a5" providerId="ADAL" clId="{92F6D1B3-6750-44F7-858A-3FA0262B736C}" dt="2022-04-18T16:51:20.918" v="3334" actId="14100"/>
          <ac:graphicFrameMkLst>
            <pc:docMk/>
            <pc:sldMk cId="614081366" sldId="263"/>
            <ac:graphicFrameMk id="8" creationId="{9A136F21-4AA1-4892-B5DC-12CC8F76808A}"/>
          </ac:graphicFrameMkLst>
        </pc:graphicFrameChg>
      </pc:sldChg>
      <pc:sldChg chg="addSp delSp modSp add mod delAnim modAnim">
        <pc:chgData name="Agrawal, Pranav" userId="f0e61d36-9059-48f5-9eaa-4038ffd821a5" providerId="ADAL" clId="{92F6D1B3-6750-44F7-858A-3FA0262B736C}" dt="2022-04-19T04:19:20.653" v="3511" actId="20577"/>
        <pc:sldMkLst>
          <pc:docMk/>
          <pc:sldMk cId="1092886728" sldId="264"/>
        </pc:sldMkLst>
        <pc:spChg chg="del mod">
          <ac:chgData name="Agrawal, Pranav" userId="f0e61d36-9059-48f5-9eaa-4038ffd821a5" providerId="ADAL" clId="{92F6D1B3-6750-44F7-858A-3FA0262B736C}" dt="2022-04-18T16:59:35.077" v="3419" actId="478"/>
          <ac:spMkLst>
            <pc:docMk/>
            <pc:sldMk cId="1092886728" sldId="264"/>
            <ac:spMk id="6" creationId="{3D88F5A8-6F08-4189-B469-DD76F6EA726E}"/>
          </ac:spMkLst>
        </pc:spChg>
        <pc:spChg chg="mod">
          <ac:chgData name="Agrawal, Pranav" userId="f0e61d36-9059-48f5-9eaa-4038ffd821a5" providerId="ADAL" clId="{92F6D1B3-6750-44F7-858A-3FA0262B736C}" dt="2022-04-19T04:19:20.653" v="3511" actId="20577"/>
          <ac:spMkLst>
            <pc:docMk/>
            <pc:sldMk cId="1092886728" sldId="264"/>
            <ac:spMk id="9" creationId="{C3635AD1-2536-49C4-AA62-32A87DFA4984}"/>
          </ac:spMkLst>
        </pc:spChg>
        <pc:graphicFrameChg chg="add mod modGraphic">
          <ac:chgData name="Agrawal, Pranav" userId="f0e61d36-9059-48f5-9eaa-4038ffd821a5" providerId="ADAL" clId="{92F6D1B3-6750-44F7-858A-3FA0262B736C}" dt="2022-04-19T04:15:20.477" v="3437" actId="6549"/>
          <ac:graphicFrameMkLst>
            <pc:docMk/>
            <pc:sldMk cId="1092886728" sldId="264"/>
            <ac:graphicFrameMk id="7" creationId="{E576BEFF-E29C-4166-AF7C-8EC39B769B62}"/>
          </ac:graphicFrameMkLst>
        </pc:graphicFrameChg>
        <pc:graphicFrameChg chg="del">
          <ac:chgData name="Agrawal, Pranav" userId="f0e61d36-9059-48f5-9eaa-4038ffd821a5" providerId="ADAL" clId="{92F6D1B3-6750-44F7-858A-3FA0262B736C}" dt="2022-04-18T16:59:16.768" v="3415" actId="478"/>
          <ac:graphicFrameMkLst>
            <pc:docMk/>
            <pc:sldMk cId="1092886728" sldId="264"/>
            <ac:graphicFrameMk id="8" creationId="{9A136F21-4AA1-4892-B5DC-12CC8F76808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u="sng" dirty="0"/>
              <a:t>Sales Report </a:t>
            </a:r>
            <a:r>
              <a:rPr lang="en-US" dirty="0"/>
              <a:t>(</a:t>
            </a:r>
            <a:r>
              <a:rPr lang="en-US" sz="1200" dirty="0"/>
              <a:t>Lacs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Expenses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22</c:v>
                </c:pt>
                <c:pt idx="2">
                  <c:v>26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0-47D2-A298-CF9255DE2D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5.5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0-47D2-A298-CF9255DE2D6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798247135"/>
        <c:axId val="1635393007"/>
      </c:barChart>
      <c:catAx>
        <c:axId val="179824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393007"/>
        <c:crosses val="autoZero"/>
        <c:auto val="1"/>
        <c:lblAlgn val="ctr"/>
        <c:lblOffset val="100"/>
        <c:noMultiLvlLbl val="0"/>
      </c:catAx>
      <c:valAx>
        <c:axId val="16353930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8247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Weekly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35C-4466-AD6D-CE66D72984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35C-4466-AD6D-CE66D72984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35C-4466-AD6D-CE66D72984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35C-4466-AD6D-CE66D72984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35C-4466-AD6D-CE66D72984D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35C-4466-AD6D-CE66D72984D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235C-4466-AD6D-CE66D72984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11</c:v>
                </c:pt>
                <c:pt idx="2">
                  <c:v>6</c:v>
                </c:pt>
                <c:pt idx="3">
                  <c:v>10</c:v>
                </c:pt>
                <c:pt idx="4">
                  <c:v>18</c:v>
                </c:pt>
                <c:pt idx="5">
                  <c:v>24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27-4541-9586-A710CAE6EB5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Online</cx:pt>
          <cx:pt idx="1">Telephonic</cx:pt>
          <cx:pt idx="2">Direct</cx:pt>
        </cx:lvl>
      </cx:strDim>
      <cx:numDim type="val">
        <cx:f>Sheet1!$B$2:$B$4</cx:f>
        <cx:lvl ptCount="3" formatCode="0%">
          <cx:pt idx="0">0.52000000000000002</cx:pt>
          <cx:pt idx="1">0.19</cx:pt>
          <cx:pt idx="2">0.28999999999999998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62" b="0" i="0" u="none" strike="noStrike" kern="1200" spc="0" baseline="0">
                <a:ln>
                  <a:noFill/>
                </a:ln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Schoolbook" panose="02040604050505020304"/>
              </a:rPr>
              <a:t>Sales – </a:t>
            </a:r>
            <a:r>
              <a:rPr kumimoji="0" lang="en-US" sz="186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Schoolbook" panose="02040604050505020304"/>
              </a:rPr>
              <a:t>Channels</a:t>
            </a:r>
          </a:p>
        </cx:rich>
      </cx:tx>
    </cx:title>
    <cx:plotArea>
      <cx:plotAreaRegion>
        <cx:series layoutId="funnel" uniqueId="{59CB759D-2356-4BB5-A45E-2B3BFE36EAF3}">
          <cx:tx>
            <cx:txData>
              <cx:f>Sheet1!$B$1</cx:f>
              <cx:v>Channels</cx:v>
            </cx:txData>
          </cx:tx>
          <cx:dataLabels/>
          <cx:dataId val="0"/>
        </cx:series>
      </cx:plotAreaRegion>
      <cx:axis id="0">
        <cx:cat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197" b="0" i="0">
                <a:ln>
                  <a:noFill/>
                </a:ln>
                <a:solidFill>
                  <a:srgbClr val="FFFFFF"/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defRPr>
            </a:pPr>
            <a:endParaRPr lang="en-US">
              <a:ln>
                <a:noFill/>
              </a:ln>
            </a:endParaRPr>
          </a:p>
        </cx:txPr>
      </cx:axis>
    </cx:plotArea>
    <cx:legend pos="b" align="ctr" overlay="0">
      <cx:spPr>
        <a:ln>
          <a:noFill/>
        </a:ln>
      </cx:spPr>
      <cx:txPr>
        <a:bodyPr vertOverflow="overflow" horzOverflow="overflow" wrap="square" lIns="0" tIns="0" rIns="0" bIns="0"/>
        <a:lstStyle/>
        <a:p>
          <a:pPr algn="ctr" rtl="0">
            <a:defRPr sz="1197" b="0" i="0">
              <a:ln>
                <a:noFill/>
              </a:ln>
              <a:solidFill>
                <a:srgbClr val="FFFFFF"/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</a:defRPr>
          </a:pPr>
          <a:endParaRPr lang="en-US">
            <a:ln>
              <a:noFill/>
            </a:ln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37FF7-94FC-44C5-A4B4-9B3DD6DB5D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3F9F36A-8B2A-4450-B589-2038C1FC406D}">
      <dgm:prSet phldrT="[Text]"/>
      <dgm:spPr/>
      <dgm:t>
        <a:bodyPr/>
        <a:lstStyle/>
        <a:p>
          <a:r>
            <a:rPr lang="en-US" dirty="0"/>
            <a:t>3.6</a:t>
          </a:r>
        </a:p>
      </dgm:t>
    </dgm:pt>
    <dgm:pt modelId="{B0BC79DE-0F1B-43CD-97C8-A8F42D8641E0}" type="parTrans" cxnId="{60B8EA75-6917-476F-A8BE-686E103692F7}">
      <dgm:prSet/>
      <dgm:spPr/>
      <dgm:t>
        <a:bodyPr/>
        <a:lstStyle/>
        <a:p>
          <a:endParaRPr lang="en-US"/>
        </a:p>
      </dgm:t>
    </dgm:pt>
    <dgm:pt modelId="{78B30602-9A21-47EA-B110-95C5045F5E83}" type="sibTrans" cxnId="{60B8EA75-6917-476F-A8BE-686E103692F7}">
      <dgm:prSet/>
      <dgm:spPr/>
      <dgm:t>
        <a:bodyPr/>
        <a:lstStyle/>
        <a:p>
          <a:endParaRPr lang="en-US"/>
        </a:p>
      </dgm:t>
    </dgm:pt>
    <dgm:pt modelId="{FAFCFA3D-FB3E-4101-B90B-5A46D229F574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95609CA8-A322-4D8E-8DB5-D67D34873AA7}" type="parTrans" cxnId="{85DEED1E-4291-4777-A580-4C13107D85C1}">
      <dgm:prSet/>
      <dgm:spPr/>
      <dgm:t>
        <a:bodyPr/>
        <a:lstStyle/>
        <a:p>
          <a:endParaRPr lang="en-US"/>
        </a:p>
      </dgm:t>
    </dgm:pt>
    <dgm:pt modelId="{1943518E-331A-49F8-824A-8A3D43575724}" type="sibTrans" cxnId="{85DEED1E-4291-4777-A580-4C13107D85C1}">
      <dgm:prSet/>
      <dgm:spPr/>
      <dgm:t>
        <a:bodyPr/>
        <a:lstStyle/>
        <a:p>
          <a:endParaRPr lang="en-US"/>
        </a:p>
      </dgm:t>
    </dgm:pt>
    <dgm:pt modelId="{7FB150DF-4387-466E-9ED9-35BF6CB937E6}">
      <dgm:prSet phldrT="[Text]"/>
      <dgm:spPr/>
      <dgm:t>
        <a:bodyPr/>
        <a:lstStyle/>
        <a:p>
          <a:r>
            <a:rPr lang="en-US" dirty="0"/>
            <a:t>4.3</a:t>
          </a:r>
        </a:p>
      </dgm:t>
    </dgm:pt>
    <dgm:pt modelId="{613358BB-CA96-4F9E-9DC7-9508F395FA03}" type="parTrans" cxnId="{B981D220-E9DF-46A9-B968-4703802FF8B0}">
      <dgm:prSet/>
      <dgm:spPr/>
      <dgm:t>
        <a:bodyPr/>
        <a:lstStyle/>
        <a:p>
          <a:endParaRPr lang="en-US"/>
        </a:p>
      </dgm:t>
    </dgm:pt>
    <dgm:pt modelId="{1C2AE1CC-946C-4CBA-BB30-66DBFF2B4A8A}" type="sibTrans" cxnId="{B981D220-E9DF-46A9-B968-4703802FF8B0}">
      <dgm:prSet/>
      <dgm:spPr/>
      <dgm:t>
        <a:bodyPr/>
        <a:lstStyle/>
        <a:p>
          <a:endParaRPr lang="en-US"/>
        </a:p>
      </dgm:t>
    </dgm:pt>
    <dgm:pt modelId="{DEFC1538-A0AF-4156-B7A1-B416F8CD5FB7}">
      <dgm:prSet/>
      <dgm:spPr/>
      <dgm:t>
        <a:bodyPr/>
        <a:lstStyle/>
        <a:p>
          <a:r>
            <a:rPr lang="en-US" dirty="0"/>
            <a:t>4.7</a:t>
          </a:r>
        </a:p>
      </dgm:t>
    </dgm:pt>
    <dgm:pt modelId="{5991EE85-FF8B-46C8-A14B-A7D2B0ACFC53}" type="parTrans" cxnId="{268F3629-7637-4E7B-AF01-30D9BF6C0377}">
      <dgm:prSet/>
      <dgm:spPr/>
      <dgm:t>
        <a:bodyPr/>
        <a:lstStyle/>
        <a:p>
          <a:endParaRPr lang="en-US"/>
        </a:p>
      </dgm:t>
    </dgm:pt>
    <dgm:pt modelId="{6980DE60-8846-4306-A3AD-31075A2C43F2}" type="sibTrans" cxnId="{268F3629-7637-4E7B-AF01-30D9BF6C0377}">
      <dgm:prSet/>
      <dgm:spPr/>
      <dgm:t>
        <a:bodyPr/>
        <a:lstStyle/>
        <a:p>
          <a:endParaRPr lang="en-US"/>
        </a:p>
      </dgm:t>
    </dgm:pt>
    <dgm:pt modelId="{1DBB8FCA-2537-476A-8BCB-3CA55BFB236B}" type="pres">
      <dgm:prSet presAssocID="{AFE37FF7-94FC-44C5-A4B4-9B3DD6DB5DA6}" presName="Name0" presStyleCnt="0">
        <dgm:presLayoutVars>
          <dgm:dir/>
          <dgm:resizeHandles val="exact"/>
        </dgm:presLayoutVars>
      </dgm:prSet>
      <dgm:spPr/>
    </dgm:pt>
    <dgm:pt modelId="{318C1D1E-DD3E-4569-BE7B-8284BCC45B3C}" type="pres">
      <dgm:prSet presAssocID="{E3F9F36A-8B2A-4450-B589-2038C1FC406D}" presName="node" presStyleLbl="node1" presStyleIdx="0" presStyleCnt="4">
        <dgm:presLayoutVars>
          <dgm:bulletEnabled val="1"/>
        </dgm:presLayoutVars>
      </dgm:prSet>
      <dgm:spPr/>
    </dgm:pt>
    <dgm:pt modelId="{FAD1516C-9827-442E-8591-BFF51D26F6E6}" type="pres">
      <dgm:prSet presAssocID="{78B30602-9A21-47EA-B110-95C5045F5E83}" presName="sibTrans" presStyleLbl="sibTrans2D1" presStyleIdx="0" presStyleCnt="3"/>
      <dgm:spPr/>
    </dgm:pt>
    <dgm:pt modelId="{1EAA2B6A-31AE-4D74-8688-40F3CC295018}" type="pres">
      <dgm:prSet presAssocID="{78B30602-9A21-47EA-B110-95C5045F5E83}" presName="connectorText" presStyleLbl="sibTrans2D1" presStyleIdx="0" presStyleCnt="3"/>
      <dgm:spPr/>
    </dgm:pt>
    <dgm:pt modelId="{8975121B-DFE5-43FC-851D-5CBDE62E195E}" type="pres">
      <dgm:prSet presAssocID="{FAFCFA3D-FB3E-4101-B90B-5A46D229F574}" presName="node" presStyleLbl="node1" presStyleIdx="1" presStyleCnt="4" custLinFactNeighborY="2510">
        <dgm:presLayoutVars>
          <dgm:bulletEnabled val="1"/>
        </dgm:presLayoutVars>
      </dgm:prSet>
      <dgm:spPr/>
    </dgm:pt>
    <dgm:pt modelId="{25BDCF45-2917-4987-8CB3-1ECBAEBF3DEE}" type="pres">
      <dgm:prSet presAssocID="{1943518E-331A-49F8-824A-8A3D43575724}" presName="sibTrans" presStyleLbl="sibTrans2D1" presStyleIdx="1" presStyleCnt="3" custLinFactNeighborY="9184"/>
      <dgm:spPr/>
    </dgm:pt>
    <dgm:pt modelId="{BCA21A57-A84F-4FCB-B15F-42A49A6DE386}" type="pres">
      <dgm:prSet presAssocID="{1943518E-331A-49F8-824A-8A3D43575724}" presName="connectorText" presStyleLbl="sibTrans2D1" presStyleIdx="1" presStyleCnt="3"/>
      <dgm:spPr/>
    </dgm:pt>
    <dgm:pt modelId="{424BD768-49FF-4E8D-BEE7-638F0FC2A6EE}" type="pres">
      <dgm:prSet presAssocID="{7FB150DF-4387-466E-9ED9-35BF6CB937E6}" presName="node" presStyleLbl="node1" presStyleIdx="2" presStyleCnt="4" custLinFactNeighborY="2975">
        <dgm:presLayoutVars>
          <dgm:bulletEnabled val="1"/>
        </dgm:presLayoutVars>
      </dgm:prSet>
      <dgm:spPr/>
    </dgm:pt>
    <dgm:pt modelId="{84F6AC13-3AF3-447B-94C9-E373D6C52085}" type="pres">
      <dgm:prSet presAssocID="{1C2AE1CC-946C-4CBA-BB30-66DBFF2B4A8A}" presName="sibTrans" presStyleLbl="sibTrans2D1" presStyleIdx="2" presStyleCnt="3"/>
      <dgm:spPr/>
    </dgm:pt>
    <dgm:pt modelId="{0D6DEBCB-0188-4712-8704-0705C39D9F88}" type="pres">
      <dgm:prSet presAssocID="{1C2AE1CC-946C-4CBA-BB30-66DBFF2B4A8A}" presName="connectorText" presStyleLbl="sibTrans2D1" presStyleIdx="2" presStyleCnt="3"/>
      <dgm:spPr/>
    </dgm:pt>
    <dgm:pt modelId="{0A2CDE5A-3092-4750-99DE-DE9DF8E0A43C}" type="pres">
      <dgm:prSet presAssocID="{DEFC1538-A0AF-4156-B7A1-B416F8CD5FB7}" presName="node" presStyleLbl="node1" presStyleIdx="3" presStyleCnt="4">
        <dgm:presLayoutVars>
          <dgm:bulletEnabled val="1"/>
        </dgm:presLayoutVars>
      </dgm:prSet>
      <dgm:spPr/>
    </dgm:pt>
  </dgm:ptLst>
  <dgm:cxnLst>
    <dgm:cxn modelId="{C3D14919-0387-4A09-A8FD-20CA993D8BB3}" type="presOf" srcId="{1943518E-331A-49F8-824A-8A3D43575724}" destId="{BCA21A57-A84F-4FCB-B15F-42A49A6DE386}" srcOrd="1" destOrd="0" presId="urn:microsoft.com/office/officeart/2005/8/layout/process1"/>
    <dgm:cxn modelId="{85DEED1E-4291-4777-A580-4C13107D85C1}" srcId="{AFE37FF7-94FC-44C5-A4B4-9B3DD6DB5DA6}" destId="{FAFCFA3D-FB3E-4101-B90B-5A46D229F574}" srcOrd="1" destOrd="0" parTransId="{95609CA8-A322-4D8E-8DB5-D67D34873AA7}" sibTransId="{1943518E-331A-49F8-824A-8A3D43575724}"/>
    <dgm:cxn modelId="{B981D220-E9DF-46A9-B968-4703802FF8B0}" srcId="{AFE37FF7-94FC-44C5-A4B4-9B3DD6DB5DA6}" destId="{7FB150DF-4387-466E-9ED9-35BF6CB937E6}" srcOrd="2" destOrd="0" parTransId="{613358BB-CA96-4F9E-9DC7-9508F395FA03}" sibTransId="{1C2AE1CC-946C-4CBA-BB30-66DBFF2B4A8A}"/>
    <dgm:cxn modelId="{268F3629-7637-4E7B-AF01-30D9BF6C0377}" srcId="{AFE37FF7-94FC-44C5-A4B4-9B3DD6DB5DA6}" destId="{DEFC1538-A0AF-4156-B7A1-B416F8CD5FB7}" srcOrd="3" destOrd="0" parTransId="{5991EE85-FF8B-46C8-A14B-A7D2B0ACFC53}" sibTransId="{6980DE60-8846-4306-A3AD-31075A2C43F2}"/>
    <dgm:cxn modelId="{D4224753-4E33-418F-B4D2-BE6D63D8F35B}" type="presOf" srcId="{E3F9F36A-8B2A-4450-B589-2038C1FC406D}" destId="{318C1D1E-DD3E-4569-BE7B-8284BCC45B3C}" srcOrd="0" destOrd="0" presId="urn:microsoft.com/office/officeart/2005/8/layout/process1"/>
    <dgm:cxn modelId="{60B8EA75-6917-476F-A8BE-686E103692F7}" srcId="{AFE37FF7-94FC-44C5-A4B4-9B3DD6DB5DA6}" destId="{E3F9F36A-8B2A-4450-B589-2038C1FC406D}" srcOrd="0" destOrd="0" parTransId="{B0BC79DE-0F1B-43CD-97C8-A8F42D8641E0}" sibTransId="{78B30602-9A21-47EA-B110-95C5045F5E83}"/>
    <dgm:cxn modelId="{702E0988-933B-49B1-8A4E-2A991146BBD5}" type="presOf" srcId="{78B30602-9A21-47EA-B110-95C5045F5E83}" destId="{FAD1516C-9827-442E-8591-BFF51D26F6E6}" srcOrd="0" destOrd="0" presId="urn:microsoft.com/office/officeart/2005/8/layout/process1"/>
    <dgm:cxn modelId="{E60984B7-3422-494F-99F3-4A7F459525DF}" type="presOf" srcId="{DEFC1538-A0AF-4156-B7A1-B416F8CD5FB7}" destId="{0A2CDE5A-3092-4750-99DE-DE9DF8E0A43C}" srcOrd="0" destOrd="0" presId="urn:microsoft.com/office/officeart/2005/8/layout/process1"/>
    <dgm:cxn modelId="{5EC16AC9-C2BD-437E-A591-8E8D0476FB4A}" type="presOf" srcId="{FAFCFA3D-FB3E-4101-B90B-5A46D229F574}" destId="{8975121B-DFE5-43FC-851D-5CBDE62E195E}" srcOrd="0" destOrd="0" presId="urn:microsoft.com/office/officeart/2005/8/layout/process1"/>
    <dgm:cxn modelId="{4DD506CE-255E-4E29-A371-9AD909325422}" type="presOf" srcId="{7FB150DF-4387-466E-9ED9-35BF6CB937E6}" destId="{424BD768-49FF-4E8D-BEE7-638F0FC2A6EE}" srcOrd="0" destOrd="0" presId="urn:microsoft.com/office/officeart/2005/8/layout/process1"/>
    <dgm:cxn modelId="{295407D8-ECF4-49DB-B3A6-9C47CD0958DC}" type="presOf" srcId="{AFE37FF7-94FC-44C5-A4B4-9B3DD6DB5DA6}" destId="{1DBB8FCA-2537-476A-8BCB-3CA55BFB236B}" srcOrd="0" destOrd="0" presId="urn:microsoft.com/office/officeart/2005/8/layout/process1"/>
    <dgm:cxn modelId="{B91714E3-BF6A-4AC2-BFB5-FD425A412504}" type="presOf" srcId="{1C2AE1CC-946C-4CBA-BB30-66DBFF2B4A8A}" destId="{84F6AC13-3AF3-447B-94C9-E373D6C52085}" srcOrd="0" destOrd="0" presId="urn:microsoft.com/office/officeart/2005/8/layout/process1"/>
    <dgm:cxn modelId="{2EAAC0EA-9339-492A-AB3B-655BE081BB6E}" type="presOf" srcId="{1943518E-331A-49F8-824A-8A3D43575724}" destId="{25BDCF45-2917-4987-8CB3-1ECBAEBF3DEE}" srcOrd="0" destOrd="0" presId="urn:microsoft.com/office/officeart/2005/8/layout/process1"/>
    <dgm:cxn modelId="{AC8399EF-84FF-493B-9950-494303A7DF31}" type="presOf" srcId="{78B30602-9A21-47EA-B110-95C5045F5E83}" destId="{1EAA2B6A-31AE-4D74-8688-40F3CC295018}" srcOrd="1" destOrd="0" presId="urn:microsoft.com/office/officeart/2005/8/layout/process1"/>
    <dgm:cxn modelId="{597494F2-F6E4-445B-AA84-9A8C524EA109}" type="presOf" srcId="{1C2AE1CC-946C-4CBA-BB30-66DBFF2B4A8A}" destId="{0D6DEBCB-0188-4712-8704-0705C39D9F88}" srcOrd="1" destOrd="0" presId="urn:microsoft.com/office/officeart/2005/8/layout/process1"/>
    <dgm:cxn modelId="{18F251C0-B04D-4886-A7A0-518E3CE1548B}" type="presParOf" srcId="{1DBB8FCA-2537-476A-8BCB-3CA55BFB236B}" destId="{318C1D1E-DD3E-4569-BE7B-8284BCC45B3C}" srcOrd="0" destOrd="0" presId="urn:microsoft.com/office/officeart/2005/8/layout/process1"/>
    <dgm:cxn modelId="{8D832C2A-5428-435B-BF78-9C68FD0FAACD}" type="presParOf" srcId="{1DBB8FCA-2537-476A-8BCB-3CA55BFB236B}" destId="{FAD1516C-9827-442E-8591-BFF51D26F6E6}" srcOrd="1" destOrd="0" presId="urn:microsoft.com/office/officeart/2005/8/layout/process1"/>
    <dgm:cxn modelId="{639EC640-4DBA-4386-98FD-2350593DD5FB}" type="presParOf" srcId="{FAD1516C-9827-442E-8591-BFF51D26F6E6}" destId="{1EAA2B6A-31AE-4D74-8688-40F3CC295018}" srcOrd="0" destOrd="0" presId="urn:microsoft.com/office/officeart/2005/8/layout/process1"/>
    <dgm:cxn modelId="{6B011975-6521-4681-BED8-355241861D63}" type="presParOf" srcId="{1DBB8FCA-2537-476A-8BCB-3CA55BFB236B}" destId="{8975121B-DFE5-43FC-851D-5CBDE62E195E}" srcOrd="2" destOrd="0" presId="urn:microsoft.com/office/officeart/2005/8/layout/process1"/>
    <dgm:cxn modelId="{013BE7BE-CB42-40C1-88CE-47BAE09D69B3}" type="presParOf" srcId="{1DBB8FCA-2537-476A-8BCB-3CA55BFB236B}" destId="{25BDCF45-2917-4987-8CB3-1ECBAEBF3DEE}" srcOrd="3" destOrd="0" presId="urn:microsoft.com/office/officeart/2005/8/layout/process1"/>
    <dgm:cxn modelId="{F4C76E00-95FD-4B05-8F6E-E049C69E4205}" type="presParOf" srcId="{25BDCF45-2917-4987-8CB3-1ECBAEBF3DEE}" destId="{BCA21A57-A84F-4FCB-B15F-42A49A6DE386}" srcOrd="0" destOrd="0" presId="urn:microsoft.com/office/officeart/2005/8/layout/process1"/>
    <dgm:cxn modelId="{E9BCED13-DDBB-479C-9ADC-DC0F638B7D3C}" type="presParOf" srcId="{1DBB8FCA-2537-476A-8BCB-3CA55BFB236B}" destId="{424BD768-49FF-4E8D-BEE7-638F0FC2A6EE}" srcOrd="4" destOrd="0" presId="urn:microsoft.com/office/officeart/2005/8/layout/process1"/>
    <dgm:cxn modelId="{027AC4C5-A2F0-4788-8A3B-EBCFE907D0F2}" type="presParOf" srcId="{1DBB8FCA-2537-476A-8BCB-3CA55BFB236B}" destId="{84F6AC13-3AF3-447B-94C9-E373D6C52085}" srcOrd="5" destOrd="0" presId="urn:microsoft.com/office/officeart/2005/8/layout/process1"/>
    <dgm:cxn modelId="{D0C4997D-7374-4A03-ADBB-BEF37192A6FA}" type="presParOf" srcId="{84F6AC13-3AF3-447B-94C9-E373D6C52085}" destId="{0D6DEBCB-0188-4712-8704-0705C39D9F88}" srcOrd="0" destOrd="0" presId="urn:microsoft.com/office/officeart/2005/8/layout/process1"/>
    <dgm:cxn modelId="{20EFA68E-C315-4195-ABC2-AEAADE0322DC}" type="presParOf" srcId="{1DBB8FCA-2537-476A-8BCB-3CA55BFB236B}" destId="{0A2CDE5A-3092-4750-99DE-DE9DF8E0A43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C1D1E-DD3E-4569-BE7B-8284BCC45B3C}">
      <dsp:nvSpPr>
        <dsp:cNvPr id="0" name=""/>
        <dsp:cNvSpPr/>
      </dsp:nvSpPr>
      <dsp:spPr>
        <a:xfrm>
          <a:off x="2550" y="0"/>
          <a:ext cx="1115078" cy="42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3.6</a:t>
          </a:r>
        </a:p>
      </dsp:txBody>
      <dsp:txXfrm>
        <a:off x="15054" y="12504"/>
        <a:ext cx="1090070" cy="401897"/>
      </dsp:txXfrm>
    </dsp:sp>
    <dsp:sp modelId="{FAD1516C-9827-442E-8591-BFF51D26F6E6}">
      <dsp:nvSpPr>
        <dsp:cNvPr id="0" name=""/>
        <dsp:cNvSpPr/>
      </dsp:nvSpPr>
      <dsp:spPr>
        <a:xfrm>
          <a:off x="1229136" y="75182"/>
          <a:ext cx="236396" cy="276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29136" y="130490"/>
        <a:ext cx="165477" cy="165923"/>
      </dsp:txXfrm>
    </dsp:sp>
    <dsp:sp modelId="{8975121B-DFE5-43FC-851D-5CBDE62E195E}">
      <dsp:nvSpPr>
        <dsp:cNvPr id="0" name=""/>
        <dsp:cNvSpPr/>
      </dsp:nvSpPr>
      <dsp:spPr>
        <a:xfrm>
          <a:off x="1563660" y="0"/>
          <a:ext cx="1115078" cy="42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</a:t>
          </a:r>
        </a:p>
      </dsp:txBody>
      <dsp:txXfrm>
        <a:off x="1576164" y="12504"/>
        <a:ext cx="1090070" cy="401897"/>
      </dsp:txXfrm>
    </dsp:sp>
    <dsp:sp modelId="{25BDCF45-2917-4987-8CB3-1ECBAEBF3DEE}">
      <dsp:nvSpPr>
        <dsp:cNvPr id="0" name=""/>
        <dsp:cNvSpPr/>
      </dsp:nvSpPr>
      <dsp:spPr>
        <a:xfrm>
          <a:off x="2790247" y="100580"/>
          <a:ext cx="236396" cy="276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90247" y="155888"/>
        <a:ext cx="165477" cy="165923"/>
      </dsp:txXfrm>
    </dsp:sp>
    <dsp:sp modelId="{424BD768-49FF-4E8D-BEE7-638F0FC2A6EE}">
      <dsp:nvSpPr>
        <dsp:cNvPr id="0" name=""/>
        <dsp:cNvSpPr/>
      </dsp:nvSpPr>
      <dsp:spPr>
        <a:xfrm>
          <a:off x="3124770" y="0"/>
          <a:ext cx="1115078" cy="42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4.3</a:t>
          </a:r>
        </a:p>
      </dsp:txBody>
      <dsp:txXfrm>
        <a:off x="3137274" y="12504"/>
        <a:ext cx="1090070" cy="401897"/>
      </dsp:txXfrm>
    </dsp:sp>
    <dsp:sp modelId="{84F6AC13-3AF3-447B-94C9-E373D6C52085}">
      <dsp:nvSpPr>
        <dsp:cNvPr id="0" name=""/>
        <dsp:cNvSpPr/>
      </dsp:nvSpPr>
      <dsp:spPr>
        <a:xfrm>
          <a:off x="4351357" y="75182"/>
          <a:ext cx="236396" cy="2765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51357" y="130490"/>
        <a:ext cx="165477" cy="165923"/>
      </dsp:txXfrm>
    </dsp:sp>
    <dsp:sp modelId="{0A2CDE5A-3092-4750-99DE-DE9DF8E0A43C}">
      <dsp:nvSpPr>
        <dsp:cNvPr id="0" name=""/>
        <dsp:cNvSpPr/>
      </dsp:nvSpPr>
      <dsp:spPr>
        <a:xfrm>
          <a:off x="4685880" y="0"/>
          <a:ext cx="1115078" cy="4269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4.7</a:t>
          </a:r>
        </a:p>
      </dsp:txBody>
      <dsp:txXfrm>
        <a:off x="4698384" y="12504"/>
        <a:ext cx="1090070" cy="401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AED75-FE48-4BFE-A603-838D45A7974E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4CA6A-C4EE-4D09-8EC7-9C1BA67E4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A6ED2A-0A34-4D95-9CF4-72E479CFABE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323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2D9D-5C55-47CE-B6FA-FEF686F8CA1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07F1-A165-43BF-97F1-40CE38E2617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094E-7C14-45A2-B5ED-42118F54B11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C0BE1-1455-4173-BEAF-2279CEE57F4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84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7733-BCF6-4EB3-B3B5-AEB5B6FC0C33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CAE5-2458-44AE-A8D5-D0E4DE04C837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A94D5-C55D-4390-BBA6-21D3221C60DE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5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73EA-FA81-42A5-8A73-6117B37E1743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10C5A-CFDA-492A-A0B3-965650015FAB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3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783D-D76C-46DE-8548-1AC6F8065CB1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0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ABC03C0-A5C1-4002-A8AB-2D83F891C43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FD0529A-2164-4AE9-BF01-1752C0C53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chart" Target="../charts/chart2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494A-0B1A-4A00-A7FD-A994D5F4A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1" y="758953"/>
            <a:ext cx="3977146" cy="1691640"/>
          </a:xfrm>
        </p:spPr>
        <p:txBody>
          <a:bodyPr>
            <a:normAutofit/>
          </a:bodyPr>
          <a:lstStyle/>
          <a:p>
            <a:r>
              <a:rPr lang="en-US" sz="4800" dirty="0"/>
              <a:t>Chennai’s Best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8EBEC-E610-42DC-867F-B3C822C5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4284" y="2583180"/>
            <a:ext cx="2549359" cy="369332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Make memories forever…</a:t>
            </a:r>
          </a:p>
        </p:txBody>
      </p:sp>
      <p:pic>
        <p:nvPicPr>
          <p:cNvPr id="1026" name="Picture 2" descr="Featured image for the article">
            <a:extLst>
              <a:ext uri="{FF2B5EF4-FFF2-40B4-BE49-F238E27FC236}">
                <a16:creationId xmlns:a16="http://schemas.microsoft.com/office/drawing/2014/main" id="{3BBBD1B3-9785-444A-BBE4-A89C9E120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r="25995" b="-1"/>
          <a:stretch/>
        </p:blipFill>
        <p:spPr bwMode="auto">
          <a:xfrm>
            <a:off x="442453" y="10"/>
            <a:ext cx="711855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7E8528DD-36DE-44FD-9F7C-60B6D581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FD0529A-2164-4AE9-BF01-1752C0C53FA9}" type="slidenum">
              <a:rPr lang="en-US" smtClean="0"/>
              <a:t>1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AED20A-DBD1-4EEE-97A9-6E4003AD13EA}"/>
              </a:ext>
            </a:extLst>
          </p:cNvPr>
          <p:cNvSpPr txBox="1"/>
          <p:nvPr/>
        </p:nvSpPr>
        <p:spPr>
          <a:xfrm>
            <a:off x="9457509" y="5738947"/>
            <a:ext cx="252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Dated: April 19, 2022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161EAC-7FFD-4DFF-A257-1834C3FA732F}"/>
              </a:ext>
            </a:extLst>
          </p:cNvPr>
          <p:cNvSpPr txBox="1"/>
          <p:nvPr/>
        </p:nvSpPr>
        <p:spPr>
          <a:xfrm>
            <a:off x="7603210" y="3205419"/>
            <a:ext cx="4375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Performance Report FY 2021-22</a:t>
            </a:r>
          </a:p>
          <a:p>
            <a:r>
              <a:rPr lang="en-US" sz="2000" b="1" dirty="0"/>
              <a:t>Branch - Marina Beach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FB2E63-F5AB-4AFE-9C41-56D9864C3455}"/>
              </a:ext>
            </a:extLst>
          </p:cNvPr>
          <p:cNvSpPr txBox="1"/>
          <p:nvPr/>
        </p:nvSpPr>
        <p:spPr>
          <a:xfrm>
            <a:off x="7772401" y="4138863"/>
            <a:ext cx="3977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Sales Report</a:t>
            </a:r>
          </a:p>
          <a:p>
            <a:pPr marL="342900" indent="-342900">
              <a:buAutoNum type="arabicPeriod"/>
            </a:pPr>
            <a:r>
              <a:rPr lang="en-US" dirty="0"/>
              <a:t>Performance Highlights</a:t>
            </a:r>
          </a:p>
          <a:p>
            <a:pPr marL="342900" indent="-342900">
              <a:buAutoNum type="arabicPeriod"/>
            </a:pPr>
            <a:r>
              <a:rPr lang="en-US" dirty="0"/>
              <a:t>KPI</a:t>
            </a:r>
          </a:p>
        </p:txBody>
      </p:sp>
    </p:spTree>
    <p:extLst>
      <p:ext uri="{BB962C8B-B14F-4D97-AF65-F5344CB8AC3E}">
        <p14:creationId xmlns:p14="http://schemas.microsoft.com/office/powerpoint/2010/main" val="27650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0" grpId="0"/>
      <p:bldP spid="51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DBA94-C6B1-4127-A7EF-79C478D66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Notes:</a:t>
            </a:r>
          </a:p>
          <a:p>
            <a:pPr marL="457200" indent="-457200">
              <a:buAutoNum type="arabicPeriod"/>
            </a:pPr>
            <a:r>
              <a:rPr lang="en-US" dirty="0"/>
              <a:t>Maximum profit was observed in the Q4.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dirty="0"/>
              <a:t>Optimization of Delivery and live tracking system helped for increased profits.</a:t>
            </a:r>
          </a:p>
          <a:p>
            <a:pPr marL="457200" indent="-457200">
              <a:buAutoNum type="arabicPeriod"/>
            </a:pPr>
            <a:r>
              <a:rPr lang="en-US" dirty="0"/>
              <a:t>Post pandemic, increase in labor, operational and fuel costs resulted in higher expenses.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A9C915-4EDD-4249-A3BB-E4639BA91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935229"/>
              </p:ext>
            </p:extLst>
          </p:nvPr>
        </p:nvGraphicFramePr>
        <p:xfrm>
          <a:off x="1261871" y="657726"/>
          <a:ext cx="9767199" cy="368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CBE47-AD47-46F8-BB83-6E5A9566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FD0529A-2164-4AE9-BF01-1752C0C53F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61B876-8270-4EB8-A2D5-6806DF7E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0" y="698500"/>
            <a:ext cx="6807200" cy="668275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cap="all" spc="120" dirty="0">
                <a:solidFill>
                  <a:srgbClr val="FFFFFF">
                    <a:lumMod val="65000"/>
                    <a:lumOff val="35000"/>
                  </a:srgbClr>
                </a:solidFill>
              </a:rPr>
              <a:t>Performance</a:t>
            </a:r>
            <a:r>
              <a:rPr lang="en-US" sz="2400" u="sng" dirty="0"/>
              <a:t> </a:t>
            </a:r>
            <a:r>
              <a:rPr lang="en-US" sz="2400" b="1" u="sng" cap="all" spc="120" dirty="0">
                <a:solidFill>
                  <a:srgbClr val="FFFFFF">
                    <a:lumMod val="65000"/>
                    <a:lumOff val="35000"/>
                  </a:srgbClr>
                </a:solidFill>
              </a:rPr>
              <a:t>Highlights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84DBE25-99DF-4E7F-BF01-5BCAE050604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76114588"/>
                  </p:ext>
                </p:extLst>
              </p:nvPr>
            </p:nvGraphicFramePr>
            <p:xfrm>
              <a:off x="6246054" y="1366775"/>
              <a:ext cx="5190979" cy="38264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84DBE25-99DF-4E7F-BF01-5BCAE0506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6054" y="1366775"/>
                <a:ext cx="5190979" cy="382641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D905F57-4C48-4384-9DC4-EDF7E6CD5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207500"/>
              </p:ext>
            </p:extLst>
          </p:nvPr>
        </p:nvGraphicFramePr>
        <p:xfrm>
          <a:off x="754967" y="1451172"/>
          <a:ext cx="5341033" cy="368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690D08A-689A-48ED-B381-FBD884A9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FD0529A-2164-4AE9-BF01-1752C0C53FA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D73E2B5-537E-4E52-BC5D-93822F231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655982"/>
              </p:ext>
            </p:extLst>
          </p:nvPr>
        </p:nvGraphicFramePr>
        <p:xfrm>
          <a:off x="4413310" y="5626329"/>
          <a:ext cx="5803510" cy="42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A969D6F-0654-47F6-9436-4BA67D373FAF}"/>
              </a:ext>
            </a:extLst>
          </p:cNvPr>
          <p:cNvSpPr txBox="1"/>
          <p:nvPr/>
        </p:nvSpPr>
        <p:spPr>
          <a:xfrm>
            <a:off x="1138989" y="5658412"/>
            <a:ext cx="3434244" cy="37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2" b="1" cap="all" spc="50" dirty="0">
                <a:solidFill>
                  <a:srgbClr val="FFFFFF">
                    <a:lumMod val="65000"/>
                    <a:lumOff val="35000"/>
                  </a:srgbClr>
                </a:solidFill>
              </a:rPr>
              <a:t>Customer</a:t>
            </a:r>
            <a:r>
              <a:rPr lang="en-US" dirty="0"/>
              <a:t> </a:t>
            </a:r>
            <a:r>
              <a:rPr lang="en-US" sz="1862" b="1" cap="all" spc="50" dirty="0">
                <a:solidFill>
                  <a:srgbClr val="FFFFFF">
                    <a:lumMod val="65000"/>
                    <a:lumOff val="35000"/>
                  </a:srgbClr>
                </a:solidFill>
              </a:rPr>
              <a:t>Reviews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4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3" grpId="0">
        <p:bldAsOne/>
      </p:bldGraphic>
      <p:bldGraphic spid="15" grpId="0">
        <p:bldAsOne/>
      </p:bldGraphic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B4491-4FE9-4C4D-88E3-50468ACF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FD0529A-2164-4AE9-BF01-1752C0C53FA9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35AD1-2536-49C4-AA62-32A87DFA4984}"/>
              </a:ext>
            </a:extLst>
          </p:cNvPr>
          <p:cNvSpPr txBox="1"/>
          <p:nvPr/>
        </p:nvSpPr>
        <p:spPr>
          <a:xfrm>
            <a:off x="2576946" y="729236"/>
            <a:ext cx="6871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KEY </a:t>
            </a:r>
            <a:r>
              <a:rPr lang="en-US" sz="2400" b="1" u="sng"/>
              <a:t>PERFORMANCE INDICATORS</a:t>
            </a:r>
            <a:endParaRPr lang="en-US" sz="2400" b="1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0731FA-3C46-4704-8A89-369AFA357D5E}"/>
              </a:ext>
            </a:extLst>
          </p:cNvPr>
          <p:cNvSpPr/>
          <p:nvPr/>
        </p:nvSpPr>
        <p:spPr>
          <a:xfrm>
            <a:off x="6918991" y="5538353"/>
            <a:ext cx="4766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Thank you and Always happy to serve you </a:t>
            </a:r>
          </a:p>
          <a:p>
            <a:pPr algn="ctr"/>
            <a:r>
              <a:rPr lang="en-US" dirty="0"/>
              <a:t>with best quality!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576BEFF-E29C-4166-AF7C-8EC39B76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79137"/>
              </p:ext>
            </p:extLst>
          </p:nvPr>
        </p:nvGraphicFramePr>
        <p:xfrm>
          <a:off x="741683" y="1371504"/>
          <a:ext cx="10551157" cy="403869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2539">
                  <a:extLst>
                    <a:ext uri="{9D8B030D-6E8A-4147-A177-3AD203B41FA5}">
                      <a16:colId xmlns:a16="http://schemas.microsoft.com/office/drawing/2014/main" val="2256438262"/>
                    </a:ext>
                  </a:extLst>
                </a:gridCol>
                <a:gridCol w="2301643">
                  <a:extLst>
                    <a:ext uri="{9D8B030D-6E8A-4147-A177-3AD203B41FA5}">
                      <a16:colId xmlns:a16="http://schemas.microsoft.com/office/drawing/2014/main" val="3530677627"/>
                    </a:ext>
                  </a:extLst>
                </a:gridCol>
                <a:gridCol w="4197630">
                  <a:extLst>
                    <a:ext uri="{9D8B030D-6E8A-4147-A177-3AD203B41FA5}">
                      <a16:colId xmlns:a16="http://schemas.microsoft.com/office/drawing/2014/main" val="3862199492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522303203"/>
                    </a:ext>
                  </a:extLst>
                </a:gridCol>
                <a:gridCol w="625256">
                  <a:extLst>
                    <a:ext uri="{9D8B030D-6E8A-4147-A177-3AD203B41FA5}">
                      <a16:colId xmlns:a16="http://schemas.microsoft.com/office/drawing/2014/main" val="3040008763"/>
                    </a:ext>
                  </a:extLst>
                </a:gridCol>
                <a:gridCol w="695440">
                  <a:extLst>
                    <a:ext uri="{9D8B030D-6E8A-4147-A177-3AD203B41FA5}">
                      <a16:colId xmlns:a16="http://schemas.microsoft.com/office/drawing/2014/main" val="1944193931"/>
                    </a:ext>
                  </a:extLst>
                </a:gridCol>
                <a:gridCol w="645264">
                  <a:extLst>
                    <a:ext uri="{9D8B030D-6E8A-4147-A177-3AD203B41FA5}">
                      <a16:colId xmlns:a16="http://schemas.microsoft.com/office/drawing/2014/main" val="2683978950"/>
                    </a:ext>
                  </a:extLst>
                </a:gridCol>
              </a:tblGrid>
              <a:tr h="563083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Formula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006770"/>
                  </a:ext>
                </a:extLst>
              </a:tr>
              <a:tr h="56308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Cash 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Amount of Money going in and out of the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Cash Flow = Cash Input- Cash Output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5.5L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8L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450877"/>
                  </a:ext>
                </a:extLst>
              </a:tr>
              <a:tr h="563083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 Goods Sold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cost required to create food and beverage items sold to guests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COGS = Beginning Inventory + Purchased Inventory - Final Inventory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12L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14L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17L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20L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833861"/>
                  </a:ext>
                </a:extLst>
              </a:tr>
              <a:tr h="56308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Prime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Operating Cost of the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 Cost = Total COGS + Total Labor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20L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22L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26L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30L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897070"/>
                  </a:ext>
                </a:extLst>
              </a:tr>
              <a:tr h="56308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err="1"/>
                        <a:t>RevPASH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Per Available Seat Hour during a given time period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RevPASH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Total revenue / (available seats x opening hours)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52,000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36488"/>
                  </a:ext>
                </a:extLst>
              </a:tr>
              <a:tr h="6601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 Visitor Rate</a:t>
                      </a:r>
                    </a:p>
                    <a:p>
                      <a:pPr algn="ctr"/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Customer Retention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Retention Rate = ((Number of customers at end of period - Number of new customers acquired during that period) ÷ number of customers at start of period)) x 100</a:t>
                      </a:r>
                      <a:endParaRPr 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460664"/>
                  </a:ext>
                </a:extLst>
              </a:tr>
              <a:tr h="563083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Delivery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Delivery Time for Online Booking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Delivery Time = Order Delivered Timestamp – Ordered 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45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43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37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29 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7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88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E3D8AA7B4CA746AA1C535A99B87F37" ma:contentTypeVersion="13" ma:contentTypeDescription="Create a new document." ma:contentTypeScope="" ma:versionID="7acad2af167afc215db3dc730a39b465">
  <xsd:schema xmlns:xsd="http://www.w3.org/2001/XMLSchema" xmlns:xs="http://www.w3.org/2001/XMLSchema" xmlns:p="http://schemas.microsoft.com/office/2006/metadata/properties" xmlns:ns3="16b22fde-a593-46d4-868c-2124a1fe4e63" xmlns:ns4="2ea8a495-f11b-4bbf-b19f-011a39293bf8" targetNamespace="http://schemas.microsoft.com/office/2006/metadata/properties" ma:root="true" ma:fieldsID="38b2ff1c08c21b2ed392583638e2e06a" ns3:_="" ns4:_="">
    <xsd:import namespace="16b22fde-a593-46d4-868c-2124a1fe4e63"/>
    <xsd:import namespace="2ea8a495-f11b-4bbf-b19f-011a39293b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b22fde-a593-46d4-868c-2124a1fe4e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8a495-f11b-4bbf-b19f-011a39293bf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7E1DE-63F4-4857-87AC-B246354F0B9D}">
  <ds:schemaRefs>
    <ds:schemaRef ds:uri="http://schemas.microsoft.com/office/2006/documentManagement/types"/>
    <ds:schemaRef ds:uri="http://purl.org/dc/elements/1.1/"/>
    <ds:schemaRef ds:uri="2ea8a495-f11b-4bbf-b19f-011a39293bf8"/>
    <ds:schemaRef ds:uri="http://schemas.openxmlformats.org/package/2006/metadata/core-properties"/>
    <ds:schemaRef ds:uri="http://purl.org/dc/dcmitype/"/>
    <ds:schemaRef ds:uri="http://schemas.microsoft.com/office/2006/metadata/properties"/>
    <ds:schemaRef ds:uri="16b22fde-a593-46d4-868c-2124a1fe4e63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811AF0-9B18-413F-A001-25ED05E0F9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2D82A1-5813-4C76-BD9F-0F4055BCE3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b22fde-a593-46d4-868c-2124a1fe4e63"/>
    <ds:schemaRef ds:uri="2ea8a495-f11b-4bbf-b19f-011a39293b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252</TotalTime>
  <Words>277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Schoolbook</vt:lpstr>
      <vt:lpstr>Wingdings 2</vt:lpstr>
      <vt:lpstr>View</vt:lpstr>
      <vt:lpstr>Chennai’s Best Pizza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Pizza </dc:title>
  <dc:creator>Agrawal, Pranav</dc:creator>
  <cp:lastModifiedBy>Agrawal, Pranav</cp:lastModifiedBy>
  <cp:revision>1</cp:revision>
  <dcterms:created xsi:type="dcterms:W3CDTF">2022-04-18T12:59:00Z</dcterms:created>
  <dcterms:modified xsi:type="dcterms:W3CDTF">2022-04-19T04:19:21Z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0x01010087E3D8AA7B4CA746AA1C535A99B87F37</vt:lpwstr>
  </property>
</Properties>
</file>