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92"/>
  </p:sldMasterIdLst>
  <p:notesMasterIdLst>
    <p:notesMasterId r:id="rId100"/>
  </p:notesMasterIdLst>
  <p:handoutMasterIdLst>
    <p:handoutMasterId r:id="rId101"/>
  </p:handoutMasterIdLst>
  <p:sldIdLst>
    <p:sldId id="283" r:id="rId93"/>
    <p:sldId id="2134804849" r:id="rId94"/>
    <p:sldId id="2134804827" r:id="rId95"/>
    <p:sldId id="2134804804" r:id="rId96"/>
    <p:sldId id="2134804848" r:id="rId97"/>
    <p:sldId id="2134804866" r:id="rId98"/>
    <p:sldId id="2134804865" r:id="rId99"/>
  </p:sldIdLst>
  <p:sldSz cx="12192000" cy="6858000"/>
  <p:notesSz cx="6858000" cy="9144000"/>
  <p:custDataLst>
    <p:custData r:id="rId71"/>
    <p:custData r:id="rId72"/>
    <p:custData r:id="rId73"/>
    <p:custData r:id="rId74"/>
    <p:custData r:id="rId75"/>
    <p:custData r:id="rId76"/>
    <p:custData r:id="rId77"/>
    <p:custData r:id="rId78"/>
    <p:custData r:id="rId79"/>
    <p:custData r:id="rId80"/>
    <p:custData r:id="rId81"/>
    <p:custData r:id="rId82"/>
    <p:custData r:id="rId83"/>
    <p:custData r:id="rId84"/>
    <p:custData r:id="rId85"/>
    <p:custData r:id="rId86"/>
    <p:custData r:id="rId87"/>
    <p:custData r:id="rId88"/>
    <p:custData r:id="rId89"/>
    <p:custData r:id="rId91"/>
    <p:custData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82A019F5-E527-4141-83A5-71F92B155A4A}">
          <p14:sldIdLst>
            <p14:sldId id="283"/>
            <p14:sldId id="2134804849"/>
            <p14:sldId id="2134804827"/>
            <p14:sldId id="2134804804"/>
            <p14:sldId id="2134804848"/>
            <p14:sldId id="2134804866"/>
            <p14:sldId id="21348048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dy, Penni" initials="HP" lastIdx="8" clrIdx="0">
    <p:extLst>
      <p:ext uri="{19B8F6BF-5375-455C-9EA6-DF929625EA0E}">
        <p15:presenceInfo xmlns:p15="http://schemas.microsoft.com/office/powerpoint/2012/main" userId="S-1-5-21-1088106710-2582851208-3103400131-962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E2"/>
    <a:srgbClr val="0A121A"/>
    <a:srgbClr val="DCE0DE"/>
    <a:srgbClr val="FDFAF5"/>
    <a:srgbClr val="FF5E6F"/>
    <a:srgbClr val="4E6659"/>
    <a:srgbClr val="000000"/>
    <a:srgbClr val="F7E4CB"/>
    <a:srgbClr val="E6E6E6"/>
    <a:srgbClr val="368CF5"/>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6" Type="http://schemas.openxmlformats.org/officeDocument/2006/relationships/customXml" Target="../customXml/item16.xml"/><Relationship Id="rId107" Type="http://schemas.microsoft.com/office/2016/11/relationships/changesInfo" Target="changesInfos/changesInfo1.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commentAuthors" Target="commentAuthors.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slide" Target="slides/slide3.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presProps" Target="presProps.xml"/><Relationship Id="rId20" Type="http://schemas.openxmlformats.org/officeDocument/2006/relationships/customXml" Target="../customXml/item20.xml"/><Relationship Id="rId41" Type="http://schemas.openxmlformats.org/officeDocument/2006/relationships/customXml" Target="../customXml/item41.xml"/><Relationship Id="rId54" Type="http://schemas.openxmlformats.org/officeDocument/2006/relationships/customXml" Target="../customXml/item54.xml"/><Relationship Id="rId62" Type="http://schemas.openxmlformats.org/officeDocument/2006/relationships/customXml" Target="../customXml/item62.xml"/><Relationship Id="rId70" Type="http://schemas.openxmlformats.org/officeDocument/2006/relationships/customXml" Target="../customXml/item70.xml"/><Relationship Id="rId75" Type="http://schemas.openxmlformats.org/officeDocument/2006/relationships/customXml" Target="../customXml/item75.xml"/><Relationship Id="rId83" Type="http://schemas.openxmlformats.org/officeDocument/2006/relationships/customXml" Target="../customXml/item83.xml"/><Relationship Id="rId88" Type="http://schemas.openxmlformats.org/officeDocument/2006/relationships/customXml" Target="../customXml/item88.xml"/><Relationship Id="rId91" Type="http://schemas.openxmlformats.org/officeDocument/2006/relationships/customXml" Target="../customXml/item91.xml"/><Relationship Id="rId96" Type="http://schemas.openxmlformats.org/officeDocument/2006/relationships/slide" Target="slides/slide4.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customXml" Target="../customXml/item49.xml"/><Relationship Id="rId57" Type="http://schemas.openxmlformats.org/officeDocument/2006/relationships/customXml" Target="../customXml/item57.xml"/><Relationship Id="rId106" Type="http://schemas.openxmlformats.org/officeDocument/2006/relationships/tableStyles" Target="tableStyles.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customXml" Target="../customXml/item52.xml"/><Relationship Id="rId60" Type="http://schemas.openxmlformats.org/officeDocument/2006/relationships/customXml" Target="../customXml/item60.xml"/><Relationship Id="rId65" Type="http://schemas.openxmlformats.org/officeDocument/2006/relationships/customXml" Target="../customXml/item65.xml"/><Relationship Id="rId73" Type="http://schemas.openxmlformats.org/officeDocument/2006/relationships/customXml" Target="../customXml/item73.xml"/><Relationship Id="rId78" Type="http://schemas.openxmlformats.org/officeDocument/2006/relationships/customXml" Target="../customXml/item78.xml"/><Relationship Id="rId81" Type="http://schemas.openxmlformats.org/officeDocument/2006/relationships/customXml" Target="../customXml/item81.xml"/><Relationship Id="rId86" Type="http://schemas.openxmlformats.org/officeDocument/2006/relationships/customXml" Target="../customXml/item86.xml"/><Relationship Id="rId94" Type="http://schemas.openxmlformats.org/officeDocument/2006/relationships/slide" Target="slides/slide2.xml"/><Relationship Id="rId99" Type="http://schemas.openxmlformats.org/officeDocument/2006/relationships/slide" Target="slides/slide7.xml"/><Relationship Id="rId10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 Target="slides/slide5.xml"/><Relationship Id="rId104"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1.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 Target="slides/slide1.xml"/><Relationship Id="rId98" Type="http://schemas.openxmlformats.org/officeDocument/2006/relationships/slide" Target="slides/slide6.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rawal, Pranav" userId="f0e61d36-9059-48f5-9eaa-4038ffd821a5" providerId="ADAL" clId="{17B7CAAF-9678-42F9-BA1D-F37A14796BB3}"/>
    <pc:docChg chg="undo custSel modSld">
      <pc:chgData name="Agrawal, Pranav" userId="f0e61d36-9059-48f5-9eaa-4038ffd821a5" providerId="ADAL" clId="{17B7CAAF-9678-42F9-BA1D-F37A14796BB3}" dt="2022-03-09T05:45:02.756" v="550" actId="27918"/>
      <pc:docMkLst>
        <pc:docMk/>
      </pc:docMkLst>
      <pc:sldChg chg="modSp mod">
        <pc:chgData name="Agrawal, Pranav" userId="f0e61d36-9059-48f5-9eaa-4038ffd821a5" providerId="ADAL" clId="{17B7CAAF-9678-42F9-BA1D-F37A14796BB3}" dt="2022-03-03T06:21:04.255" v="547" actId="20577"/>
        <pc:sldMkLst>
          <pc:docMk/>
          <pc:sldMk cId="2539729241" sldId="2134804804"/>
        </pc:sldMkLst>
        <pc:spChg chg="mod">
          <ac:chgData name="Agrawal, Pranav" userId="f0e61d36-9059-48f5-9eaa-4038ffd821a5" providerId="ADAL" clId="{17B7CAAF-9678-42F9-BA1D-F37A14796BB3}" dt="2022-03-03T06:21:04.255" v="547" actId="20577"/>
          <ac:spMkLst>
            <pc:docMk/>
            <pc:sldMk cId="2539729241" sldId="2134804804"/>
            <ac:spMk id="4" creationId="{D11C3DCC-6F09-49B6-8F43-109F52775C53}"/>
          </ac:spMkLst>
        </pc:spChg>
      </pc:sldChg>
      <pc:sldChg chg="modSp mod">
        <pc:chgData name="Agrawal, Pranav" userId="f0e61d36-9059-48f5-9eaa-4038ffd821a5" providerId="ADAL" clId="{17B7CAAF-9678-42F9-BA1D-F37A14796BB3}" dt="2022-03-03T05:34:47.343" v="150"/>
        <pc:sldMkLst>
          <pc:docMk/>
          <pc:sldMk cId="3571495137" sldId="2134804825"/>
        </pc:sldMkLst>
        <pc:graphicFrameChg chg="mod modGraphic">
          <ac:chgData name="Agrawal, Pranav" userId="f0e61d36-9059-48f5-9eaa-4038ffd821a5" providerId="ADAL" clId="{17B7CAAF-9678-42F9-BA1D-F37A14796BB3}" dt="2022-03-03T05:34:47.343" v="150"/>
          <ac:graphicFrameMkLst>
            <pc:docMk/>
            <pc:sldMk cId="3571495137" sldId="2134804825"/>
            <ac:graphicFrameMk id="9" creationId="{DF5FC439-5770-45FF-A1ED-432ACB04ABF2}"/>
          </ac:graphicFrameMkLst>
        </pc:graphicFrameChg>
      </pc:sldChg>
      <pc:sldChg chg="modSp mod">
        <pc:chgData name="Agrawal, Pranav" userId="f0e61d36-9059-48f5-9eaa-4038ffd821a5" providerId="ADAL" clId="{17B7CAAF-9678-42F9-BA1D-F37A14796BB3}" dt="2022-03-09T05:45:02.756" v="550" actId="27918"/>
        <pc:sldMkLst>
          <pc:docMk/>
          <pc:sldMk cId="2125756932" sldId="2134804827"/>
        </pc:sldMkLst>
        <pc:spChg chg="mod">
          <ac:chgData name="Agrawal, Pranav" userId="f0e61d36-9059-48f5-9eaa-4038ffd821a5" providerId="ADAL" clId="{17B7CAAF-9678-42F9-BA1D-F37A14796BB3}" dt="2022-03-03T05:49:16" v="223" actId="20577"/>
          <ac:spMkLst>
            <pc:docMk/>
            <pc:sldMk cId="2125756932" sldId="2134804827"/>
            <ac:spMk id="9" creationId="{248B1284-F321-4405-8A42-1402BF71943A}"/>
          </ac:spMkLst>
        </pc:spChg>
        <pc:spChg chg="mod">
          <ac:chgData name="Agrawal, Pranav" userId="f0e61d36-9059-48f5-9eaa-4038ffd821a5" providerId="ADAL" clId="{17B7CAAF-9678-42F9-BA1D-F37A14796BB3}" dt="2022-03-03T06:17:24.025" v="480" actId="20577"/>
          <ac:spMkLst>
            <pc:docMk/>
            <pc:sldMk cId="2125756932" sldId="2134804827"/>
            <ac:spMk id="15" creationId="{594C0734-14BB-4F0B-9FDC-799250716E34}"/>
          </ac:spMkLst>
        </pc:spChg>
        <pc:graphicFrameChg chg="mod modGraphic">
          <ac:chgData name="Agrawal, Pranav" userId="f0e61d36-9059-48f5-9eaa-4038ffd821a5" providerId="ADAL" clId="{17B7CAAF-9678-42F9-BA1D-F37A14796BB3}" dt="2022-03-03T06:15:41.051" v="384" actId="113"/>
          <ac:graphicFrameMkLst>
            <pc:docMk/>
            <pc:sldMk cId="2125756932" sldId="2134804827"/>
            <ac:graphicFrameMk id="8" creationId="{CFDCED93-C2CD-4DA6-9CDC-8B9362A012B3}"/>
          </ac:graphicFrameMkLst>
        </pc:graphicFrameChg>
      </pc:sldChg>
      <pc:sldChg chg="addSp delSp modSp mod">
        <pc:chgData name="Agrawal, Pranav" userId="f0e61d36-9059-48f5-9eaa-4038ffd821a5" providerId="ADAL" clId="{17B7CAAF-9678-42F9-BA1D-F37A14796BB3}" dt="2022-03-03T06:18:43.946" v="539" actId="20577"/>
        <pc:sldMkLst>
          <pc:docMk/>
          <pc:sldMk cId="2522864655" sldId="2134804832"/>
        </pc:sldMkLst>
        <pc:spChg chg="add del mod">
          <ac:chgData name="Agrawal, Pranav" userId="f0e61d36-9059-48f5-9eaa-4038ffd821a5" providerId="ADAL" clId="{17B7CAAF-9678-42F9-BA1D-F37A14796BB3}" dt="2022-03-03T05:18:18.931" v="55"/>
          <ac:spMkLst>
            <pc:docMk/>
            <pc:sldMk cId="2522864655" sldId="2134804832"/>
            <ac:spMk id="2" creationId="{EDF224C2-4FDF-427A-8C58-553FAC976B7C}"/>
          </ac:spMkLst>
        </pc:spChg>
        <pc:spChg chg="mod">
          <ac:chgData name="Agrawal, Pranav" userId="f0e61d36-9059-48f5-9eaa-4038ffd821a5" providerId="ADAL" clId="{17B7CAAF-9678-42F9-BA1D-F37A14796BB3}" dt="2022-03-03T05:18:18.931" v="55"/>
          <ac:spMkLst>
            <pc:docMk/>
            <pc:sldMk cId="2522864655" sldId="2134804832"/>
            <ac:spMk id="3" creationId="{ED1DB85E-40F9-455C-902B-35B85B27DF12}"/>
          </ac:spMkLst>
        </pc:spChg>
        <pc:spChg chg="add del mod">
          <ac:chgData name="Agrawal, Pranav" userId="f0e61d36-9059-48f5-9eaa-4038ffd821a5" providerId="ADAL" clId="{17B7CAAF-9678-42F9-BA1D-F37A14796BB3}" dt="2022-03-03T05:19:45.108" v="127" actId="12084"/>
          <ac:spMkLst>
            <pc:docMk/>
            <pc:sldMk cId="2522864655" sldId="2134804832"/>
            <ac:spMk id="4" creationId="{A5B5E63D-B4C2-4064-9D54-55F8DD863B87}"/>
          </ac:spMkLst>
        </pc:spChg>
        <pc:spChg chg="mod">
          <ac:chgData name="Agrawal, Pranav" userId="f0e61d36-9059-48f5-9eaa-4038ffd821a5" providerId="ADAL" clId="{17B7CAAF-9678-42F9-BA1D-F37A14796BB3}" dt="2022-03-03T05:18:18.931" v="55"/>
          <ac:spMkLst>
            <pc:docMk/>
            <pc:sldMk cId="2522864655" sldId="2134804832"/>
            <ac:spMk id="5" creationId="{F78D57A2-8658-4648-AA2F-03160AFDABEF}"/>
          </ac:spMkLst>
        </pc:spChg>
        <pc:spChg chg="add mod">
          <ac:chgData name="Agrawal, Pranav" userId="f0e61d36-9059-48f5-9eaa-4038ffd821a5" providerId="ADAL" clId="{17B7CAAF-9678-42F9-BA1D-F37A14796BB3}" dt="2022-03-03T06:18:43.946" v="539" actId="20577"/>
          <ac:spMkLst>
            <pc:docMk/>
            <pc:sldMk cId="2522864655" sldId="2134804832"/>
            <ac:spMk id="8" creationId="{C79321EF-EAD3-41C7-A7FB-99EAD4943A77}"/>
          </ac:spMkLst>
        </pc:spChg>
        <pc:graphicFrameChg chg="add del mod">
          <ac:chgData name="Agrawal, Pranav" userId="f0e61d36-9059-48f5-9eaa-4038ffd821a5" providerId="ADAL" clId="{17B7CAAF-9678-42F9-BA1D-F37A14796BB3}" dt="2022-03-03T05:56:39.669" v="288" actId="21"/>
          <ac:graphicFrameMkLst>
            <pc:docMk/>
            <pc:sldMk cId="2522864655" sldId="2134804832"/>
            <ac:graphicFrameMk id="6" creationId="{DD093562-D6E2-41EA-A222-E8579302D501}"/>
          </ac:graphicFrameMkLst>
        </pc:graphicFrameChg>
        <pc:graphicFrameChg chg="mod modGraphic">
          <ac:chgData name="Agrawal, Pranav" userId="f0e61d36-9059-48f5-9eaa-4038ffd821a5" providerId="ADAL" clId="{17B7CAAF-9678-42F9-BA1D-F37A14796BB3}" dt="2022-03-03T06:17:41.448" v="481" actId="242"/>
          <ac:graphicFrameMkLst>
            <pc:docMk/>
            <pc:sldMk cId="2522864655" sldId="2134804832"/>
            <ac:graphicFrameMk id="9" creationId="{DF5FC439-5770-45FF-A1ED-432ACB04ABF2}"/>
          </ac:graphicFrameMkLst>
        </pc:graphicFrameChg>
      </pc:sldChg>
      <pc:sldChg chg="addSp delSp modSp mod">
        <pc:chgData name="Agrawal, Pranav" userId="f0e61d36-9059-48f5-9eaa-4038ffd821a5" providerId="ADAL" clId="{17B7CAAF-9678-42F9-BA1D-F37A14796BB3}" dt="2022-03-03T06:01:27.976" v="331" actId="108"/>
        <pc:sldMkLst>
          <pc:docMk/>
          <pc:sldMk cId="2556201546" sldId="2134804849"/>
        </pc:sldMkLst>
        <pc:spChg chg="add mod">
          <ac:chgData name="Agrawal, Pranav" userId="f0e61d36-9059-48f5-9eaa-4038ffd821a5" providerId="ADAL" clId="{17B7CAAF-9678-42F9-BA1D-F37A14796BB3}" dt="2022-03-03T05:59:00.668" v="296" actId="20577"/>
          <ac:spMkLst>
            <pc:docMk/>
            <pc:sldMk cId="2556201546" sldId="2134804849"/>
            <ac:spMk id="8" creationId="{1F4A5DFB-9077-413D-A132-BDC7F5A85316}"/>
          </ac:spMkLst>
        </pc:spChg>
        <pc:graphicFrameChg chg="add del mod">
          <ac:chgData name="Agrawal, Pranav" userId="f0e61d36-9059-48f5-9eaa-4038ffd821a5" providerId="ADAL" clId="{17B7CAAF-9678-42F9-BA1D-F37A14796BB3}" dt="2022-03-03T05:59:09.664" v="299" actId="478"/>
          <ac:graphicFrameMkLst>
            <pc:docMk/>
            <pc:sldMk cId="2556201546" sldId="2134804849"/>
            <ac:graphicFrameMk id="6" creationId="{1E809DF0-B179-467E-9134-820FA33E50F8}"/>
          </ac:graphicFrameMkLst>
        </pc:graphicFrameChg>
        <pc:graphicFrameChg chg="add del mod">
          <ac:chgData name="Agrawal, Pranav" userId="f0e61d36-9059-48f5-9eaa-4038ffd821a5" providerId="ADAL" clId="{17B7CAAF-9678-42F9-BA1D-F37A14796BB3}" dt="2022-03-03T05:56:58.922" v="290" actId="478"/>
          <ac:graphicFrameMkLst>
            <pc:docMk/>
            <pc:sldMk cId="2556201546" sldId="2134804849"/>
            <ac:graphicFrameMk id="7" creationId="{1849B9A6-BDAE-42A6-9BFD-9DBA5D6C25C9}"/>
          </ac:graphicFrameMkLst>
        </pc:graphicFrameChg>
        <pc:graphicFrameChg chg="mod modGraphic">
          <ac:chgData name="Agrawal, Pranav" userId="f0e61d36-9059-48f5-9eaa-4038ffd821a5" providerId="ADAL" clId="{17B7CAAF-9678-42F9-BA1D-F37A14796BB3}" dt="2022-03-03T06:01:27.976" v="331" actId="108"/>
          <ac:graphicFrameMkLst>
            <pc:docMk/>
            <pc:sldMk cId="2556201546" sldId="2134804849"/>
            <ac:graphicFrameMk id="9" creationId="{DF5FC439-5770-45FF-A1ED-432ACB04ABF2}"/>
          </ac:graphicFrameMkLst>
        </pc:graphicFrameChg>
      </pc:sldChg>
      <pc:sldChg chg="addSp delSp modSp mod">
        <pc:chgData name="Agrawal, Pranav" userId="f0e61d36-9059-48f5-9eaa-4038ffd821a5" providerId="ADAL" clId="{17B7CAAF-9678-42F9-BA1D-F37A14796BB3}" dt="2022-03-03T06:18:15.662" v="483" actId="20577"/>
        <pc:sldMkLst>
          <pc:docMk/>
          <pc:sldMk cId="2606479043" sldId="2134804850"/>
        </pc:sldMkLst>
        <pc:spChg chg="add del mod">
          <ac:chgData name="Agrawal, Pranav" userId="f0e61d36-9059-48f5-9eaa-4038ffd821a5" providerId="ADAL" clId="{17B7CAAF-9678-42F9-BA1D-F37A14796BB3}" dt="2022-03-03T05:42:44.311" v="214" actId="478"/>
          <ac:spMkLst>
            <pc:docMk/>
            <pc:sldMk cId="2606479043" sldId="2134804850"/>
            <ac:spMk id="2" creationId="{38476F5D-8F81-466F-9661-E9CE9A243D1C}"/>
          </ac:spMkLst>
        </pc:spChg>
        <pc:spChg chg="add del mod">
          <ac:chgData name="Agrawal, Pranav" userId="f0e61d36-9059-48f5-9eaa-4038ffd821a5" providerId="ADAL" clId="{17B7CAAF-9678-42F9-BA1D-F37A14796BB3}" dt="2022-03-03T05:42:37.865" v="213"/>
          <ac:spMkLst>
            <pc:docMk/>
            <pc:sldMk cId="2606479043" sldId="2134804850"/>
            <ac:spMk id="4" creationId="{CD029FC9-56AB-4ABB-8756-A31473B2FEB9}"/>
          </ac:spMkLst>
        </pc:spChg>
        <pc:spChg chg="mod">
          <ac:chgData name="Agrawal, Pranav" userId="f0e61d36-9059-48f5-9eaa-4038ffd821a5" providerId="ADAL" clId="{17B7CAAF-9678-42F9-BA1D-F37A14796BB3}" dt="2022-03-03T06:18:15.662" v="483" actId="20577"/>
          <ac:spMkLst>
            <pc:docMk/>
            <pc:sldMk cId="2606479043" sldId="2134804850"/>
            <ac:spMk id="6" creationId="{31C92BAC-2ED1-4DEE-966E-9F30CBE08337}"/>
          </ac:spMkLst>
        </pc:spChg>
        <pc:graphicFrameChg chg="mod modGraphic">
          <ac:chgData name="Agrawal, Pranav" userId="f0e61d36-9059-48f5-9eaa-4038ffd821a5" providerId="ADAL" clId="{17B7CAAF-9678-42F9-BA1D-F37A14796BB3}" dt="2022-03-03T06:13:35.674" v="356" actId="242"/>
          <ac:graphicFrameMkLst>
            <pc:docMk/>
            <pc:sldMk cId="2606479043" sldId="2134804850"/>
            <ac:graphicFrameMk id="9" creationId="{DF5FC439-5770-45FF-A1ED-432ACB04ABF2}"/>
          </ac:graphicFrameMkLst>
        </pc:graphicFrameChg>
      </pc:sldChg>
    </pc:docChg>
  </pc:docChgLst>
  <pc:docChgLst>
    <pc:chgData name="Maggini, Mark" userId="b2d8f45e-8819-484c-8cbe-055036b9f1ba" providerId="ADAL" clId="{C9CC7F18-8606-414A-9CC6-D0CD93095B17}"/>
    <pc:docChg chg="custSel addSld delSld modSld modSection">
      <pc:chgData name="Maggini, Mark" userId="b2d8f45e-8819-484c-8cbe-055036b9f1ba" providerId="ADAL" clId="{C9CC7F18-8606-414A-9CC6-D0CD93095B17}" dt="2022-03-03T16:52:54.301" v="653" actId="20577"/>
      <pc:docMkLst>
        <pc:docMk/>
      </pc:docMkLst>
      <pc:sldChg chg="del">
        <pc:chgData name="Maggini, Mark" userId="b2d8f45e-8819-484c-8cbe-055036b9f1ba" providerId="ADAL" clId="{C9CC7F18-8606-414A-9CC6-D0CD93095B17}" dt="2022-03-02T15:41:03.354" v="73" actId="47"/>
        <pc:sldMkLst>
          <pc:docMk/>
          <pc:sldMk cId="2939181719" sldId="279"/>
        </pc:sldMkLst>
      </pc:sldChg>
      <pc:sldChg chg="modSp mod">
        <pc:chgData name="Maggini, Mark" userId="b2d8f45e-8819-484c-8cbe-055036b9f1ba" providerId="ADAL" clId="{C9CC7F18-8606-414A-9CC6-D0CD93095B17}" dt="2022-03-02T13:11:24.436" v="10" actId="20577"/>
        <pc:sldMkLst>
          <pc:docMk/>
          <pc:sldMk cId="1753511864" sldId="283"/>
        </pc:sldMkLst>
        <pc:spChg chg="mod">
          <ac:chgData name="Maggini, Mark" userId="b2d8f45e-8819-484c-8cbe-055036b9f1ba" providerId="ADAL" clId="{C9CC7F18-8606-414A-9CC6-D0CD93095B17}" dt="2022-03-02T13:10:53.911" v="1" actId="20577"/>
          <ac:spMkLst>
            <pc:docMk/>
            <pc:sldMk cId="1753511864" sldId="283"/>
            <ac:spMk id="3" creationId="{84F2E326-06A0-4619-9DF4-57F4960D00CC}"/>
          </ac:spMkLst>
        </pc:spChg>
        <pc:spChg chg="mod">
          <ac:chgData name="Maggini, Mark" userId="b2d8f45e-8819-484c-8cbe-055036b9f1ba" providerId="ADAL" clId="{C9CC7F18-8606-414A-9CC6-D0CD93095B17}" dt="2022-03-02T13:11:24.436" v="10" actId="20577"/>
          <ac:spMkLst>
            <pc:docMk/>
            <pc:sldMk cId="1753511864" sldId="283"/>
            <ac:spMk id="5" creationId="{CB4CA0D5-6BD6-4C72-BEDB-65371E01D14E}"/>
          </ac:spMkLst>
        </pc:spChg>
      </pc:sldChg>
      <pc:sldChg chg="modSp mod">
        <pc:chgData name="Maggini, Mark" userId="b2d8f45e-8819-484c-8cbe-055036b9f1ba" providerId="ADAL" clId="{C9CC7F18-8606-414A-9CC6-D0CD93095B17}" dt="2022-03-02T16:50:26.403" v="125" actId="207"/>
        <pc:sldMkLst>
          <pc:docMk/>
          <pc:sldMk cId="2539729241" sldId="2134804804"/>
        </pc:sldMkLst>
        <pc:spChg chg="mod">
          <ac:chgData name="Maggini, Mark" userId="b2d8f45e-8819-484c-8cbe-055036b9f1ba" providerId="ADAL" clId="{C9CC7F18-8606-414A-9CC6-D0CD93095B17}" dt="2022-03-02T15:40:15.847" v="66" actId="20577"/>
          <ac:spMkLst>
            <pc:docMk/>
            <pc:sldMk cId="2539729241" sldId="2134804804"/>
            <ac:spMk id="3" creationId="{13F3989E-823F-4AF3-B93E-12C0A3DAFADE}"/>
          </ac:spMkLst>
        </pc:spChg>
        <pc:spChg chg="mod">
          <ac:chgData name="Maggini, Mark" userId="b2d8f45e-8819-484c-8cbe-055036b9f1ba" providerId="ADAL" clId="{C9CC7F18-8606-414A-9CC6-D0CD93095B17}" dt="2022-03-02T16:50:26.403" v="125" actId="207"/>
          <ac:spMkLst>
            <pc:docMk/>
            <pc:sldMk cId="2539729241" sldId="2134804804"/>
            <ac:spMk id="4" creationId="{D11C3DCC-6F09-49B6-8F43-109F52775C53}"/>
          </ac:spMkLst>
        </pc:spChg>
      </pc:sldChg>
      <pc:sldChg chg="modSp mod">
        <pc:chgData name="Maggini, Mark" userId="b2d8f45e-8819-484c-8cbe-055036b9f1ba" providerId="ADAL" clId="{C9CC7F18-8606-414A-9CC6-D0CD93095B17}" dt="2022-03-02T17:36:42.672" v="543" actId="122"/>
        <pc:sldMkLst>
          <pc:docMk/>
          <pc:sldMk cId="3571495137" sldId="2134804825"/>
        </pc:sldMkLst>
        <pc:spChg chg="mod">
          <ac:chgData name="Maggini, Mark" userId="b2d8f45e-8819-484c-8cbe-055036b9f1ba" providerId="ADAL" clId="{C9CC7F18-8606-414A-9CC6-D0CD93095B17}" dt="2022-03-02T17:16:58.722" v="252" actId="20577"/>
          <ac:spMkLst>
            <pc:docMk/>
            <pc:sldMk cId="3571495137" sldId="2134804825"/>
            <ac:spMk id="3" creationId="{ED1DB85E-40F9-455C-902B-35B85B27DF12}"/>
          </ac:spMkLst>
        </pc:spChg>
        <pc:graphicFrameChg chg="mod modGraphic">
          <ac:chgData name="Maggini, Mark" userId="b2d8f45e-8819-484c-8cbe-055036b9f1ba" providerId="ADAL" clId="{C9CC7F18-8606-414A-9CC6-D0CD93095B17}" dt="2022-03-02T17:36:42.672" v="543" actId="122"/>
          <ac:graphicFrameMkLst>
            <pc:docMk/>
            <pc:sldMk cId="3571495137" sldId="2134804825"/>
            <ac:graphicFrameMk id="9" creationId="{DF5FC439-5770-45FF-A1ED-432ACB04ABF2}"/>
          </ac:graphicFrameMkLst>
        </pc:graphicFrameChg>
      </pc:sldChg>
      <pc:sldChg chg="modSp mod">
        <pc:chgData name="Maggini, Mark" userId="b2d8f45e-8819-484c-8cbe-055036b9f1ba" providerId="ADAL" clId="{C9CC7F18-8606-414A-9CC6-D0CD93095B17}" dt="2022-03-02T17:35:57.877" v="511" actId="6549"/>
        <pc:sldMkLst>
          <pc:docMk/>
          <pc:sldMk cId="2125756932" sldId="2134804827"/>
        </pc:sldMkLst>
        <pc:spChg chg="mod">
          <ac:chgData name="Maggini, Mark" userId="b2d8f45e-8819-484c-8cbe-055036b9f1ba" providerId="ADAL" clId="{C9CC7F18-8606-414A-9CC6-D0CD93095B17}" dt="2022-03-02T15:40:07.840" v="62" actId="20577"/>
          <ac:spMkLst>
            <pc:docMk/>
            <pc:sldMk cId="2125756932" sldId="2134804827"/>
            <ac:spMk id="4" creationId="{1FCED9C6-44F3-46BB-9AF2-D6F74E2AE87D}"/>
          </ac:spMkLst>
        </pc:spChg>
        <pc:spChg chg="mod">
          <ac:chgData name="Maggini, Mark" userId="b2d8f45e-8819-484c-8cbe-055036b9f1ba" providerId="ADAL" clId="{C9CC7F18-8606-414A-9CC6-D0CD93095B17}" dt="2022-03-02T17:35:50.076" v="510" actId="20577"/>
          <ac:spMkLst>
            <pc:docMk/>
            <pc:sldMk cId="2125756932" sldId="2134804827"/>
            <ac:spMk id="9" creationId="{248B1284-F321-4405-8A42-1402BF71943A}"/>
          </ac:spMkLst>
        </pc:spChg>
        <pc:graphicFrameChg chg="modGraphic">
          <ac:chgData name="Maggini, Mark" userId="b2d8f45e-8819-484c-8cbe-055036b9f1ba" providerId="ADAL" clId="{C9CC7F18-8606-414A-9CC6-D0CD93095B17}" dt="2022-03-02T17:35:57.877" v="511" actId="6549"/>
          <ac:graphicFrameMkLst>
            <pc:docMk/>
            <pc:sldMk cId="2125756932" sldId="2134804827"/>
            <ac:graphicFrameMk id="8" creationId="{CFDCED93-C2CD-4DA6-9CDC-8B9362A012B3}"/>
          </ac:graphicFrameMkLst>
        </pc:graphicFrameChg>
      </pc:sldChg>
      <pc:sldChg chg="modSp mod">
        <pc:chgData name="Maggini, Mark" userId="b2d8f45e-8819-484c-8cbe-055036b9f1ba" providerId="ADAL" clId="{C9CC7F18-8606-414A-9CC6-D0CD93095B17}" dt="2022-03-03T13:21:24.519" v="614" actId="1076"/>
        <pc:sldMkLst>
          <pc:docMk/>
          <pc:sldMk cId="2522864655" sldId="2134804832"/>
        </pc:sldMkLst>
        <pc:spChg chg="mod">
          <ac:chgData name="Maggini, Mark" userId="b2d8f45e-8819-484c-8cbe-055036b9f1ba" providerId="ADAL" clId="{C9CC7F18-8606-414A-9CC6-D0CD93095B17}" dt="2022-03-02T17:16:54.858" v="251" actId="20577"/>
          <ac:spMkLst>
            <pc:docMk/>
            <pc:sldMk cId="2522864655" sldId="2134804832"/>
            <ac:spMk id="3" creationId="{ED1DB85E-40F9-455C-902B-35B85B27DF12}"/>
          </ac:spMkLst>
        </pc:spChg>
        <pc:spChg chg="mod">
          <ac:chgData name="Maggini, Mark" userId="b2d8f45e-8819-484c-8cbe-055036b9f1ba" providerId="ADAL" clId="{C9CC7F18-8606-414A-9CC6-D0CD93095B17}" dt="2022-03-03T13:21:24.519" v="614" actId="1076"/>
          <ac:spMkLst>
            <pc:docMk/>
            <pc:sldMk cId="2522864655" sldId="2134804832"/>
            <ac:spMk id="8" creationId="{C79321EF-EAD3-41C7-A7FB-99EAD4943A77}"/>
          </ac:spMkLst>
        </pc:spChg>
        <pc:graphicFrameChg chg="mod modGraphic">
          <ac:chgData name="Maggini, Mark" userId="b2d8f45e-8819-484c-8cbe-055036b9f1ba" providerId="ADAL" clId="{C9CC7F18-8606-414A-9CC6-D0CD93095B17}" dt="2022-03-02T17:37:09.071" v="580" actId="122"/>
          <ac:graphicFrameMkLst>
            <pc:docMk/>
            <pc:sldMk cId="2522864655" sldId="2134804832"/>
            <ac:graphicFrameMk id="9" creationId="{DF5FC439-5770-45FF-A1ED-432ACB04ABF2}"/>
          </ac:graphicFrameMkLst>
        </pc:graphicFrameChg>
      </pc:sldChg>
      <pc:sldChg chg="modSp mod">
        <pc:chgData name="Maggini, Mark" userId="b2d8f45e-8819-484c-8cbe-055036b9f1ba" providerId="ADAL" clId="{C9CC7F18-8606-414A-9CC6-D0CD93095B17}" dt="2022-03-03T16:52:54.301" v="653" actId="20577"/>
        <pc:sldMkLst>
          <pc:docMk/>
          <pc:sldMk cId="704820985" sldId="2134804848"/>
        </pc:sldMkLst>
        <pc:spChg chg="mod">
          <ac:chgData name="Maggini, Mark" userId="b2d8f45e-8819-484c-8cbe-055036b9f1ba" providerId="ADAL" clId="{C9CC7F18-8606-414A-9CC6-D0CD93095B17}" dt="2022-03-03T16:52:54.301" v="653" actId="20577"/>
          <ac:spMkLst>
            <pc:docMk/>
            <pc:sldMk cId="704820985" sldId="2134804848"/>
            <ac:spMk id="7" creationId="{84D60510-C15D-477C-ACFD-1A2BA84D6F88}"/>
          </ac:spMkLst>
        </pc:spChg>
      </pc:sldChg>
      <pc:sldChg chg="modSp mod">
        <pc:chgData name="Maggini, Mark" userId="b2d8f45e-8819-484c-8cbe-055036b9f1ba" providerId="ADAL" clId="{C9CC7F18-8606-414A-9CC6-D0CD93095B17}" dt="2022-03-03T13:21:29.672" v="615" actId="1076"/>
        <pc:sldMkLst>
          <pc:docMk/>
          <pc:sldMk cId="2556201546" sldId="2134804849"/>
        </pc:sldMkLst>
        <pc:spChg chg="mod">
          <ac:chgData name="Maggini, Mark" userId="b2d8f45e-8819-484c-8cbe-055036b9f1ba" providerId="ADAL" clId="{C9CC7F18-8606-414A-9CC6-D0CD93095B17}" dt="2022-03-02T15:39:56.512" v="58" actId="20577"/>
          <ac:spMkLst>
            <pc:docMk/>
            <pc:sldMk cId="2556201546" sldId="2134804849"/>
            <ac:spMk id="3" creationId="{ED1DB85E-40F9-455C-902B-35B85B27DF12}"/>
          </ac:spMkLst>
        </pc:spChg>
        <pc:spChg chg="mod">
          <ac:chgData name="Maggini, Mark" userId="b2d8f45e-8819-484c-8cbe-055036b9f1ba" providerId="ADAL" clId="{C9CC7F18-8606-414A-9CC6-D0CD93095B17}" dt="2022-03-03T13:21:29.672" v="615" actId="1076"/>
          <ac:spMkLst>
            <pc:docMk/>
            <pc:sldMk cId="2556201546" sldId="2134804849"/>
            <ac:spMk id="8" creationId="{1F4A5DFB-9077-413D-A132-BDC7F5A85316}"/>
          </ac:spMkLst>
        </pc:spChg>
        <pc:graphicFrameChg chg="mod modGraphic">
          <ac:chgData name="Maggini, Mark" userId="b2d8f45e-8819-484c-8cbe-055036b9f1ba" providerId="ADAL" clId="{C9CC7F18-8606-414A-9CC6-D0CD93095B17}" dt="2022-03-02T17:38:25.504" v="613"/>
          <ac:graphicFrameMkLst>
            <pc:docMk/>
            <pc:sldMk cId="2556201546" sldId="2134804849"/>
            <ac:graphicFrameMk id="9" creationId="{DF5FC439-5770-45FF-A1ED-432ACB04ABF2}"/>
          </ac:graphicFrameMkLst>
        </pc:graphicFrameChg>
      </pc:sldChg>
      <pc:sldChg chg="modSp mod">
        <pc:chgData name="Maggini, Mark" userId="b2d8f45e-8819-484c-8cbe-055036b9f1ba" providerId="ADAL" clId="{C9CC7F18-8606-414A-9CC6-D0CD93095B17}" dt="2022-03-03T13:21:36.326" v="616" actId="1076"/>
        <pc:sldMkLst>
          <pc:docMk/>
          <pc:sldMk cId="2606479043" sldId="2134804850"/>
        </pc:sldMkLst>
        <pc:spChg chg="mod">
          <ac:chgData name="Maggini, Mark" userId="b2d8f45e-8819-484c-8cbe-055036b9f1ba" providerId="ADAL" clId="{C9CC7F18-8606-414A-9CC6-D0CD93095B17}" dt="2022-03-02T15:40:00.744" v="60" actId="20577"/>
          <ac:spMkLst>
            <pc:docMk/>
            <pc:sldMk cId="2606479043" sldId="2134804850"/>
            <ac:spMk id="3" creationId="{ED1DB85E-40F9-455C-902B-35B85B27DF12}"/>
          </ac:spMkLst>
        </pc:spChg>
        <pc:spChg chg="mod">
          <ac:chgData name="Maggini, Mark" userId="b2d8f45e-8819-484c-8cbe-055036b9f1ba" providerId="ADAL" clId="{C9CC7F18-8606-414A-9CC6-D0CD93095B17}" dt="2022-03-03T13:21:36.326" v="616" actId="1076"/>
          <ac:spMkLst>
            <pc:docMk/>
            <pc:sldMk cId="2606479043" sldId="2134804850"/>
            <ac:spMk id="6" creationId="{31C92BAC-2ED1-4DEE-966E-9F30CBE08337}"/>
          </ac:spMkLst>
        </pc:spChg>
        <pc:graphicFrameChg chg="mod modGraphic">
          <ac:chgData name="Maggini, Mark" userId="b2d8f45e-8819-484c-8cbe-055036b9f1ba" providerId="ADAL" clId="{C9CC7F18-8606-414A-9CC6-D0CD93095B17}" dt="2022-03-02T17:37:59.618" v="603" actId="255"/>
          <ac:graphicFrameMkLst>
            <pc:docMk/>
            <pc:sldMk cId="2606479043" sldId="2134804850"/>
            <ac:graphicFrameMk id="9" creationId="{DF5FC439-5770-45FF-A1ED-432ACB04ABF2}"/>
          </ac:graphicFrameMkLst>
        </pc:graphicFrameChg>
      </pc:sldChg>
      <pc:sldChg chg="add">
        <pc:chgData name="Maggini, Mark" userId="b2d8f45e-8819-484c-8cbe-055036b9f1ba" providerId="ADAL" clId="{C9CC7F18-8606-414A-9CC6-D0CD93095B17}" dt="2022-03-02T15:40:59.987" v="72"/>
        <pc:sldMkLst>
          <pc:docMk/>
          <pc:sldMk cId="228760552" sldId="2134804865"/>
        </pc:sldMkLst>
      </pc:sldChg>
      <pc:sldMasterChg chg="delSldLayout">
        <pc:chgData name="Maggini, Mark" userId="b2d8f45e-8819-484c-8cbe-055036b9f1ba" providerId="ADAL" clId="{C9CC7F18-8606-414A-9CC6-D0CD93095B17}" dt="2022-03-02T15:41:03.354" v="73" actId="47"/>
        <pc:sldMasterMkLst>
          <pc:docMk/>
          <pc:sldMasterMk cId="2476907390" sldId="2147483726"/>
        </pc:sldMasterMkLst>
        <pc:sldLayoutChg chg="del">
          <pc:chgData name="Maggini, Mark" userId="b2d8f45e-8819-484c-8cbe-055036b9f1ba" providerId="ADAL" clId="{C9CC7F18-8606-414A-9CC6-D0CD93095B17}" dt="2022-03-02T15:41:03.354" v="73" actId="47"/>
          <pc:sldLayoutMkLst>
            <pc:docMk/>
            <pc:sldMasterMk cId="2476907390" sldId="2147483726"/>
            <pc:sldLayoutMk cId="1744342807" sldId="2147483745"/>
          </pc:sldLayoutMkLst>
        </pc:sldLayoutChg>
      </pc:sldMasterChg>
    </pc:docChg>
  </pc:docChgLst>
  <pc:docChgLst>
    <pc:chgData name="Agrawal, Pranav" userId="f0e61d36-9059-48f5-9eaa-4038ffd821a5" providerId="ADAL" clId="{65018627-B521-4C70-866B-C6CBD22F162F}"/>
    <pc:docChg chg="undo custSel addSld delSld modSection">
      <pc:chgData name="Agrawal, Pranav" userId="f0e61d36-9059-48f5-9eaa-4038ffd821a5" providerId="ADAL" clId="{65018627-B521-4C70-866B-C6CBD22F162F}" dt="2022-04-18T12:58:43.143" v="5" actId="680"/>
      <pc:docMkLst>
        <pc:docMk/>
      </pc:docMkLst>
      <pc:sldChg chg="add del">
        <pc:chgData name="Agrawal, Pranav" userId="f0e61d36-9059-48f5-9eaa-4038ffd821a5" providerId="ADAL" clId="{65018627-B521-4C70-866B-C6CBD22F162F}" dt="2022-04-18T12:58:29.406" v="4" actId="47"/>
        <pc:sldMkLst>
          <pc:docMk/>
          <pc:sldMk cId="2539729241" sldId="2134804804"/>
        </pc:sldMkLst>
      </pc:sldChg>
      <pc:sldChg chg="del">
        <pc:chgData name="Agrawal, Pranav" userId="f0e61d36-9059-48f5-9eaa-4038ffd821a5" providerId="ADAL" clId="{65018627-B521-4C70-866B-C6CBD22F162F}" dt="2022-04-18T12:58:18.486" v="0" actId="47"/>
        <pc:sldMkLst>
          <pc:docMk/>
          <pc:sldMk cId="3571495137" sldId="2134804825"/>
        </pc:sldMkLst>
      </pc:sldChg>
      <pc:sldChg chg="del">
        <pc:chgData name="Agrawal, Pranav" userId="f0e61d36-9059-48f5-9eaa-4038ffd821a5" providerId="ADAL" clId="{65018627-B521-4C70-866B-C6CBD22F162F}" dt="2022-04-18T12:58:19.445" v="1" actId="47"/>
        <pc:sldMkLst>
          <pc:docMk/>
          <pc:sldMk cId="2522864655" sldId="2134804832"/>
        </pc:sldMkLst>
      </pc:sldChg>
      <pc:sldChg chg="del">
        <pc:chgData name="Agrawal, Pranav" userId="f0e61d36-9059-48f5-9eaa-4038ffd821a5" providerId="ADAL" clId="{65018627-B521-4C70-866B-C6CBD22F162F}" dt="2022-04-18T12:58:24.212" v="2" actId="47"/>
        <pc:sldMkLst>
          <pc:docMk/>
          <pc:sldMk cId="2606479043" sldId="2134804850"/>
        </pc:sldMkLst>
      </pc:sldChg>
      <pc:sldChg chg="new">
        <pc:chgData name="Agrawal, Pranav" userId="f0e61d36-9059-48f5-9eaa-4038ffd821a5" providerId="ADAL" clId="{65018627-B521-4C70-866B-C6CBD22F162F}" dt="2022-04-18T12:58:43.143" v="5" actId="680"/>
        <pc:sldMkLst>
          <pc:docMk/>
          <pc:sldMk cId="803735540" sldId="2134804866"/>
        </pc:sldMkLst>
      </pc:sldChg>
    </pc:docChg>
  </pc:docChgLst>
  <pc:docChgLst>
    <pc:chgData name="Agrawal, Pranav" userId="S::pranav.agrawal@travelport.com::f0e61d36-9059-48f5-9eaa-4038ffd821a5" providerId="AD" clId="Web-{02579AC6-5711-4E85-57A2-399E4C1BAE12}"/>
    <pc:docChg chg="modSld">
      <pc:chgData name="Agrawal, Pranav" userId="S::pranav.agrawal@travelport.com::f0e61d36-9059-48f5-9eaa-4038ffd821a5" providerId="AD" clId="Web-{02579AC6-5711-4E85-57A2-399E4C1BAE12}" dt="2022-03-03T14:15:46.512" v="9" actId="20577"/>
      <pc:docMkLst>
        <pc:docMk/>
      </pc:docMkLst>
      <pc:sldChg chg="modSp">
        <pc:chgData name="Agrawal, Pranav" userId="S::pranav.agrawal@travelport.com::f0e61d36-9059-48f5-9eaa-4038ffd821a5" providerId="AD" clId="Web-{02579AC6-5711-4E85-57A2-399E4C1BAE12}" dt="2022-03-03T14:15:46.512" v="9" actId="20577"/>
        <pc:sldMkLst>
          <pc:docMk/>
          <pc:sldMk cId="2539729241" sldId="2134804804"/>
        </pc:sldMkLst>
        <pc:spChg chg="mod">
          <ac:chgData name="Agrawal, Pranav" userId="S::pranav.agrawal@travelport.com::f0e61d36-9059-48f5-9eaa-4038ffd821a5" providerId="AD" clId="Web-{02579AC6-5711-4E85-57A2-399E4C1BAE12}" dt="2022-03-03T14:15:46.512" v="9" actId="20577"/>
          <ac:spMkLst>
            <pc:docMk/>
            <pc:sldMk cId="2539729241" sldId="2134804804"/>
            <ac:spMk id="4" creationId="{D11C3DCC-6F09-49B6-8F43-109F52775C53}"/>
          </ac:spMkLst>
        </pc:spChg>
      </pc:sldChg>
      <pc:sldChg chg="modSp">
        <pc:chgData name="Agrawal, Pranav" userId="S::pranav.agrawal@travelport.com::f0e61d36-9059-48f5-9eaa-4038ffd821a5" providerId="AD" clId="Web-{02579AC6-5711-4E85-57A2-399E4C1BAE12}" dt="2022-03-03T14:15:29.856" v="7" actId="20577"/>
        <pc:sldMkLst>
          <pc:docMk/>
          <pc:sldMk cId="2125756932" sldId="2134804827"/>
        </pc:sldMkLst>
        <pc:spChg chg="mod">
          <ac:chgData name="Agrawal, Pranav" userId="S::pranav.agrawal@travelport.com::f0e61d36-9059-48f5-9eaa-4038ffd821a5" providerId="AD" clId="Web-{02579AC6-5711-4E85-57A2-399E4C1BAE12}" dt="2022-03-03T14:15:29.856" v="7" actId="20577"/>
          <ac:spMkLst>
            <pc:docMk/>
            <pc:sldMk cId="2125756932" sldId="2134804827"/>
            <ac:spMk id="15" creationId="{594C0734-14BB-4F0B-9FDC-799250716E34}"/>
          </ac:spMkLst>
        </pc:spChg>
      </pc:sldChg>
    </pc:docChg>
  </pc:docChgLst>
  <pc:docChgLst>
    <pc:chgData name="Agrawal, Pranav" userId="S::pranav.agrawal@travelport.com::f0e61d36-9059-48f5-9eaa-4038ffd821a5" providerId="AD" clId="Web-{FB54CE3D-0B4A-43C0-BD8D-C348B3F659A1}"/>
    <pc:docChg chg="modSld">
      <pc:chgData name="Agrawal, Pranav" userId="S::pranav.agrawal@travelport.com::f0e61d36-9059-48f5-9eaa-4038ffd821a5" providerId="AD" clId="Web-{FB54CE3D-0B4A-43C0-BD8D-C348B3F659A1}" dt="2022-03-03T12:00:14.613" v="10" actId="20577"/>
      <pc:docMkLst>
        <pc:docMk/>
      </pc:docMkLst>
      <pc:sldChg chg="modSp">
        <pc:chgData name="Agrawal, Pranav" userId="S::pranav.agrawal@travelport.com::f0e61d36-9059-48f5-9eaa-4038ffd821a5" providerId="AD" clId="Web-{FB54CE3D-0B4A-43C0-BD8D-C348B3F659A1}" dt="2022-03-03T12:00:14.613" v="10" actId="20577"/>
        <pc:sldMkLst>
          <pc:docMk/>
          <pc:sldMk cId="2539729241" sldId="2134804804"/>
        </pc:sldMkLst>
        <pc:spChg chg="mod">
          <ac:chgData name="Agrawal, Pranav" userId="S::pranav.agrawal@travelport.com::f0e61d36-9059-48f5-9eaa-4038ffd821a5" providerId="AD" clId="Web-{FB54CE3D-0B4A-43C0-BD8D-C348B3F659A1}" dt="2022-03-03T12:00:14.613" v="10" actId="20577"/>
          <ac:spMkLst>
            <pc:docMk/>
            <pc:sldMk cId="2539729241" sldId="2134804804"/>
            <ac:spMk id="4" creationId="{D11C3DCC-6F09-49B6-8F43-109F52775C53}"/>
          </ac:spMkLst>
        </pc:spChg>
      </pc:sldChg>
    </pc:docChg>
  </pc:docChgLst>
  <pc:docChgLst>
    <pc:chgData name="Agrawal, Pranav" userId="S::pranav.agrawal@travelport.com::f0e61d36-9059-48f5-9eaa-4038ffd821a5" providerId="AD" clId="Web-{8F0A4DDB-9478-420C-B478-8CC18B349E39}"/>
    <pc:docChg chg="modSld">
      <pc:chgData name="Agrawal, Pranav" userId="S::pranav.agrawal@travelport.com::f0e61d36-9059-48f5-9eaa-4038ffd821a5" providerId="AD" clId="Web-{8F0A4DDB-9478-420C-B478-8CC18B349E39}" dt="2022-03-09T04:23:08.008" v="139" actId="20577"/>
      <pc:docMkLst>
        <pc:docMk/>
      </pc:docMkLst>
      <pc:sldChg chg="modSp">
        <pc:chgData name="Agrawal, Pranav" userId="S::pranav.agrawal@travelport.com::f0e61d36-9059-48f5-9eaa-4038ffd821a5" providerId="AD" clId="Web-{8F0A4DDB-9478-420C-B478-8CC18B349E39}" dt="2022-03-09T04:23:08.008" v="139" actId="20577"/>
        <pc:sldMkLst>
          <pc:docMk/>
          <pc:sldMk cId="2125756932" sldId="2134804827"/>
        </pc:sldMkLst>
        <pc:spChg chg="mod">
          <ac:chgData name="Agrawal, Pranav" userId="S::pranav.agrawal@travelport.com::f0e61d36-9059-48f5-9eaa-4038ffd821a5" providerId="AD" clId="Web-{8F0A4DDB-9478-420C-B478-8CC18B349E39}" dt="2022-03-09T04:23:08.008" v="139" actId="20577"/>
          <ac:spMkLst>
            <pc:docMk/>
            <pc:sldMk cId="2125756932" sldId="2134804827"/>
            <ac:spMk id="15" creationId="{594C0734-14BB-4F0B-9FDC-799250716E34}"/>
          </ac:spMkLst>
        </pc:spChg>
        <pc:graphicFrameChg chg="mod modGraphic">
          <ac:chgData name="Agrawal, Pranav" userId="S::pranav.agrawal@travelport.com::f0e61d36-9059-48f5-9eaa-4038ffd821a5" providerId="AD" clId="Web-{8F0A4DDB-9478-420C-B478-8CC18B349E39}" dt="2022-03-09T04:20:40.030" v="77"/>
          <ac:graphicFrameMkLst>
            <pc:docMk/>
            <pc:sldMk cId="2125756932" sldId="2134804827"/>
            <ac:graphicFrameMk id="8" creationId="{CFDCED93-C2CD-4DA6-9CDC-8B9362A012B3}"/>
          </ac:graphicFrameMkLst>
        </pc:graphicFrameChg>
        <pc:graphicFrameChg chg="mod">
          <ac:chgData name="Agrawal, Pranav" userId="S::pranav.agrawal@travelport.com::f0e61d36-9059-48f5-9eaa-4038ffd821a5" providerId="AD" clId="Web-{8F0A4DDB-9478-420C-B478-8CC18B349E39}" dt="2022-03-09T04:21:27.486" v="83" actId="1076"/>
          <ac:graphicFrameMkLst>
            <pc:docMk/>
            <pc:sldMk cId="2125756932" sldId="2134804827"/>
            <ac:graphicFrameMk id="13" creationId="{9145B266-860A-4323-A7AB-0CB780EB83B2}"/>
          </ac:graphicFrameMkLst>
        </pc:graphicFrameChg>
      </pc:sldChg>
      <pc:sldChg chg="modSp">
        <pc:chgData name="Agrawal, Pranav" userId="S::pranav.agrawal@travelport.com::f0e61d36-9059-48f5-9eaa-4038ffd821a5" providerId="AD" clId="Web-{8F0A4DDB-9478-420C-B478-8CC18B349E39}" dt="2022-03-09T04:17:13.033" v="33"/>
        <pc:sldMkLst>
          <pc:docMk/>
          <pc:sldMk cId="2556201546" sldId="2134804849"/>
        </pc:sldMkLst>
        <pc:graphicFrameChg chg="mod modGraphic">
          <ac:chgData name="Agrawal, Pranav" userId="S::pranav.agrawal@travelport.com::f0e61d36-9059-48f5-9eaa-4038ffd821a5" providerId="AD" clId="Web-{8F0A4DDB-9478-420C-B478-8CC18B349E39}" dt="2022-03-09T04:17:13.033" v="33"/>
          <ac:graphicFrameMkLst>
            <pc:docMk/>
            <pc:sldMk cId="2556201546" sldId="2134804849"/>
            <ac:graphicFrameMk id="9" creationId="{DF5FC439-5770-45FF-A1ED-432ACB04ABF2}"/>
          </ac:graphicFrameMkLst>
        </pc:graphicFrameChg>
      </pc:sldChg>
      <pc:sldChg chg="modSp">
        <pc:chgData name="Agrawal, Pranav" userId="S::pranav.agrawal@travelport.com::f0e61d36-9059-48f5-9eaa-4038ffd821a5" providerId="AD" clId="Web-{8F0A4DDB-9478-420C-B478-8CC18B349E39}" dt="2022-03-09T04:18:58.211" v="43"/>
        <pc:sldMkLst>
          <pc:docMk/>
          <pc:sldMk cId="2606479043" sldId="2134804850"/>
        </pc:sldMkLst>
        <pc:graphicFrameChg chg="mod modGraphic">
          <ac:chgData name="Agrawal, Pranav" userId="S::pranav.agrawal@travelport.com::f0e61d36-9059-48f5-9eaa-4038ffd821a5" providerId="AD" clId="Web-{8F0A4DDB-9478-420C-B478-8CC18B349E39}" dt="2022-03-09T04:18:58.211" v="43"/>
          <ac:graphicFrameMkLst>
            <pc:docMk/>
            <pc:sldMk cId="2606479043" sldId="2134804850"/>
            <ac:graphicFrameMk id="9" creationId="{DF5FC439-5770-45FF-A1ED-432ACB04ABF2}"/>
          </ac:graphicFrameMkLst>
        </pc:graphicFrameChg>
      </pc:sldChg>
    </pc:docChg>
  </pc:docChgLst>
  <pc:docChgLst>
    <pc:chgData name="Agrawal, Pranav" userId="S::pranav.agrawal@travelport.com::f0e61d36-9059-48f5-9eaa-4038ffd821a5" providerId="AD" clId="Web-{5E2E2536-2E3A-8EE7-1618-D63ADC06BBC5}"/>
    <pc:docChg chg="modSld">
      <pc:chgData name="Agrawal, Pranav" userId="S::pranav.agrawal@travelport.com::f0e61d36-9059-48f5-9eaa-4038ffd821a5" providerId="AD" clId="Web-{5E2E2536-2E3A-8EE7-1618-D63ADC06BBC5}" dt="2022-03-03T04:59:53.179" v="268"/>
      <pc:docMkLst>
        <pc:docMk/>
      </pc:docMkLst>
      <pc:sldChg chg="modSp">
        <pc:chgData name="Agrawal, Pranav" userId="S::pranav.agrawal@travelport.com::f0e61d36-9059-48f5-9eaa-4038ffd821a5" providerId="AD" clId="Web-{5E2E2536-2E3A-8EE7-1618-D63ADC06BBC5}" dt="2022-03-03T04:48:41.788" v="27"/>
        <pc:sldMkLst>
          <pc:docMk/>
          <pc:sldMk cId="3571495137" sldId="2134804825"/>
        </pc:sldMkLst>
        <pc:graphicFrameChg chg="mod modGraphic">
          <ac:chgData name="Agrawal, Pranav" userId="S::pranav.agrawal@travelport.com::f0e61d36-9059-48f5-9eaa-4038ffd821a5" providerId="AD" clId="Web-{5E2E2536-2E3A-8EE7-1618-D63ADC06BBC5}" dt="2022-03-03T04:48:41.788" v="27"/>
          <ac:graphicFrameMkLst>
            <pc:docMk/>
            <pc:sldMk cId="3571495137" sldId="2134804825"/>
            <ac:graphicFrameMk id="9" creationId="{DF5FC439-5770-45FF-A1ED-432ACB04ABF2}"/>
          </ac:graphicFrameMkLst>
        </pc:graphicFrameChg>
      </pc:sldChg>
      <pc:sldChg chg="modSp">
        <pc:chgData name="Agrawal, Pranav" userId="S::pranav.agrawal@travelport.com::f0e61d36-9059-48f5-9eaa-4038ffd821a5" providerId="AD" clId="Web-{5E2E2536-2E3A-8EE7-1618-D63ADC06BBC5}" dt="2022-03-03T04:59:53.179" v="268"/>
        <pc:sldMkLst>
          <pc:docMk/>
          <pc:sldMk cId="2522864655" sldId="2134804832"/>
        </pc:sldMkLst>
        <pc:graphicFrameChg chg="mod modGraphic">
          <ac:chgData name="Agrawal, Pranav" userId="S::pranav.agrawal@travelport.com::f0e61d36-9059-48f5-9eaa-4038ffd821a5" providerId="AD" clId="Web-{5E2E2536-2E3A-8EE7-1618-D63ADC06BBC5}" dt="2022-03-03T04:59:53.179" v="268"/>
          <ac:graphicFrameMkLst>
            <pc:docMk/>
            <pc:sldMk cId="2522864655" sldId="2134804832"/>
            <ac:graphicFrameMk id="9" creationId="{DF5FC439-5770-45FF-A1ED-432ACB04ABF2}"/>
          </ac:graphicFrameMkLst>
        </pc:graphicFrameChg>
      </pc:sldChg>
      <pc:sldChg chg="modSp">
        <pc:chgData name="Agrawal, Pranav" userId="S::pranav.agrawal@travelport.com::f0e61d36-9059-48f5-9eaa-4038ffd821a5" providerId="AD" clId="Web-{5E2E2536-2E3A-8EE7-1618-D63ADC06BBC5}" dt="2022-03-03T04:57:21.473" v="238" actId="20577"/>
        <pc:sldMkLst>
          <pc:docMk/>
          <pc:sldMk cId="2556201546" sldId="2134804849"/>
        </pc:sldMkLst>
        <pc:spChg chg="mod">
          <ac:chgData name="Agrawal, Pranav" userId="S::pranav.agrawal@travelport.com::f0e61d36-9059-48f5-9eaa-4038ffd821a5" providerId="AD" clId="Web-{5E2E2536-2E3A-8EE7-1618-D63ADC06BBC5}" dt="2022-03-03T04:57:21.473" v="238" actId="20577"/>
          <ac:spMkLst>
            <pc:docMk/>
            <pc:sldMk cId="2556201546" sldId="2134804849"/>
            <ac:spMk id="3" creationId="{ED1DB85E-40F9-455C-902B-35B85B27DF12}"/>
          </ac:spMkLst>
        </pc:spChg>
        <pc:graphicFrameChg chg="mod modGraphic">
          <ac:chgData name="Agrawal, Pranav" userId="S::pranav.agrawal@travelport.com::f0e61d36-9059-48f5-9eaa-4038ffd821a5" providerId="AD" clId="Web-{5E2E2536-2E3A-8EE7-1618-D63ADC06BBC5}" dt="2022-03-03T04:55:42.753" v="213"/>
          <ac:graphicFrameMkLst>
            <pc:docMk/>
            <pc:sldMk cId="2556201546" sldId="2134804849"/>
            <ac:graphicFrameMk id="9" creationId="{DF5FC439-5770-45FF-A1ED-432ACB04ABF2}"/>
          </ac:graphicFrameMkLst>
        </pc:graphicFrameChg>
      </pc:sldChg>
      <pc:sldChg chg="modSp">
        <pc:chgData name="Agrawal, Pranav" userId="S::pranav.agrawal@travelport.com::f0e61d36-9059-48f5-9eaa-4038ffd821a5" providerId="AD" clId="Web-{5E2E2536-2E3A-8EE7-1618-D63ADC06BBC5}" dt="2022-03-03T04:56:27.379" v="233"/>
        <pc:sldMkLst>
          <pc:docMk/>
          <pc:sldMk cId="2606479043" sldId="2134804850"/>
        </pc:sldMkLst>
        <pc:graphicFrameChg chg="mod modGraphic">
          <ac:chgData name="Agrawal, Pranav" userId="S::pranav.agrawal@travelport.com::f0e61d36-9059-48f5-9eaa-4038ffd821a5" providerId="AD" clId="Web-{5E2E2536-2E3A-8EE7-1618-D63ADC06BBC5}" dt="2022-03-03T04:56:27.379" v="233"/>
          <ac:graphicFrameMkLst>
            <pc:docMk/>
            <pc:sldMk cId="2606479043" sldId="2134804850"/>
            <ac:graphicFrameMk id="9" creationId="{DF5FC439-5770-45FF-A1ED-432ACB04ABF2}"/>
          </ac:graphicFrameMkLst>
        </pc:graphicFrameChg>
      </pc:sldChg>
    </pc:docChg>
  </pc:docChgLst>
  <pc:docChgLst>
    <pc:chgData name="Manoharan, Srimathy" userId="S::srimathy.manoharan@travelport.com::f168694c-d616-49ab-9ac9-6bacd3486bb6" providerId="AD" clId="Web-{872EBC7E-8757-E901-A36F-65EA7967AB3B}"/>
    <pc:docChg chg="modSld">
      <pc:chgData name="Manoharan, Srimathy" userId="S::srimathy.manoharan@travelport.com::f168694c-d616-49ab-9ac9-6bacd3486bb6" providerId="AD" clId="Web-{872EBC7E-8757-E901-A36F-65EA7967AB3B}" dt="2022-03-03T05:23:21.902" v="64"/>
      <pc:docMkLst>
        <pc:docMk/>
      </pc:docMkLst>
      <pc:sldChg chg="modSp">
        <pc:chgData name="Manoharan, Srimathy" userId="S::srimathy.manoharan@travelport.com::f168694c-d616-49ab-9ac9-6bacd3486bb6" providerId="AD" clId="Web-{872EBC7E-8757-E901-A36F-65EA7967AB3B}" dt="2022-03-03T05:17:55.192" v="9"/>
        <pc:sldMkLst>
          <pc:docMk/>
          <pc:sldMk cId="3571495137" sldId="2134804825"/>
        </pc:sldMkLst>
        <pc:graphicFrameChg chg="mod modGraphic">
          <ac:chgData name="Manoharan, Srimathy" userId="S::srimathy.manoharan@travelport.com::f168694c-d616-49ab-9ac9-6bacd3486bb6" providerId="AD" clId="Web-{872EBC7E-8757-E901-A36F-65EA7967AB3B}" dt="2022-03-03T05:17:55.192" v="9"/>
          <ac:graphicFrameMkLst>
            <pc:docMk/>
            <pc:sldMk cId="3571495137" sldId="2134804825"/>
            <ac:graphicFrameMk id="9" creationId="{DF5FC439-5770-45FF-A1ED-432ACB04ABF2}"/>
          </ac:graphicFrameMkLst>
        </pc:graphicFrameChg>
      </pc:sldChg>
      <pc:sldChg chg="modSp">
        <pc:chgData name="Manoharan, Srimathy" userId="S::srimathy.manoharan@travelport.com::f168694c-d616-49ab-9ac9-6bacd3486bb6" providerId="AD" clId="Web-{872EBC7E-8757-E901-A36F-65EA7967AB3B}" dt="2022-03-03T05:20:03.467" v="33"/>
        <pc:sldMkLst>
          <pc:docMk/>
          <pc:sldMk cId="2522864655" sldId="2134804832"/>
        </pc:sldMkLst>
        <pc:graphicFrameChg chg="mod modGraphic">
          <ac:chgData name="Manoharan, Srimathy" userId="S::srimathy.manoharan@travelport.com::f168694c-d616-49ab-9ac9-6bacd3486bb6" providerId="AD" clId="Web-{872EBC7E-8757-E901-A36F-65EA7967AB3B}" dt="2022-03-03T05:20:03.467" v="33"/>
          <ac:graphicFrameMkLst>
            <pc:docMk/>
            <pc:sldMk cId="2522864655" sldId="2134804832"/>
            <ac:graphicFrameMk id="9" creationId="{DF5FC439-5770-45FF-A1ED-432ACB04ABF2}"/>
          </ac:graphicFrameMkLst>
        </pc:graphicFrameChg>
      </pc:sldChg>
      <pc:sldChg chg="modSp">
        <pc:chgData name="Manoharan, Srimathy" userId="S::srimathy.manoharan@travelport.com::f168694c-d616-49ab-9ac9-6bacd3486bb6" providerId="AD" clId="Web-{872EBC7E-8757-E901-A36F-65EA7967AB3B}" dt="2022-03-03T05:19:52.576" v="14"/>
        <pc:sldMkLst>
          <pc:docMk/>
          <pc:sldMk cId="2556201546" sldId="2134804849"/>
        </pc:sldMkLst>
        <pc:graphicFrameChg chg="mod modGraphic">
          <ac:chgData name="Manoharan, Srimathy" userId="S::srimathy.manoharan@travelport.com::f168694c-d616-49ab-9ac9-6bacd3486bb6" providerId="AD" clId="Web-{872EBC7E-8757-E901-A36F-65EA7967AB3B}" dt="2022-03-03T05:19:52.576" v="14"/>
          <ac:graphicFrameMkLst>
            <pc:docMk/>
            <pc:sldMk cId="2556201546" sldId="2134804849"/>
            <ac:graphicFrameMk id="9" creationId="{DF5FC439-5770-45FF-A1ED-432ACB04ABF2}"/>
          </ac:graphicFrameMkLst>
        </pc:graphicFrameChg>
      </pc:sldChg>
      <pc:sldChg chg="modSp">
        <pc:chgData name="Manoharan, Srimathy" userId="S::srimathy.manoharan@travelport.com::f168694c-d616-49ab-9ac9-6bacd3486bb6" providerId="AD" clId="Web-{872EBC7E-8757-E901-A36F-65EA7967AB3B}" dt="2022-03-03T05:23:21.902" v="64"/>
        <pc:sldMkLst>
          <pc:docMk/>
          <pc:sldMk cId="2606479043" sldId="2134804850"/>
        </pc:sldMkLst>
        <pc:graphicFrameChg chg="mod modGraphic">
          <ac:chgData name="Manoharan, Srimathy" userId="S::srimathy.manoharan@travelport.com::f168694c-d616-49ab-9ac9-6bacd3486bb6" providerId="AD" clId="Web-{872EBC7E-8757-E901-A36F-65EA7967AB3B}" dt="2022-03-03T05:23:21.902" v="64"/>
          <ac:graphicFrameMkLst>
            <pc:docMk/>
            <pc:sldMk cId="2606479043" sldId="2134804850"/>
            <ac:graphicFrameMk id="9" creationId="{DF5FC439-5770-45FF-A1ED-432ACB04ABF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a:t>PI 20</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SP Committed</c:v>
                </c:pt>
              </c:strCache>
            </c:strRef>
          </c:tx>
          <c:spPr>
            <a:solidFill>
              <a:schemeClr val="accent1"/>
            </a:solidFill>
            <a:ln>
              <a:noFill/>
            </a:ln>
            <a:effectLst/>
          </c:spPr>
          <c:invertIfNegative val="0"/>
          <c:cat>
            <c:numRef>
              <c:f>Sheet1!$A$2:$A$6</c:f>
              <c:numCache>
                <c:formatCode>General</c:formatCode>
                <c:ptCount val="5"/>
                <c:pt idx="0">
                  <c:v>20.100000000000001</c:v>
                </c:pt>
                <c:pt idx="1">
                  <c:v>20.2</c:v>
                </c:pt>
                <c:pt idx="2">
                  <c:v>20.3</c:v>
                </c:pt>
                <c:pt idx="3">
                  <c:v>20.399999999999999</c:v>
                </c:pt>
                <c:pt idx="4">
                  <c:v>20.5</c:v>
                </c:pt>
              </c:numCache>
            </c:numRef>
          </c:cat>
          <c:val>
            <c:numRef>
              <c:f>Sheet1!$B$2:$B$6</c:f>
              <c:numCache>
                <c:formatCode>General</c:formatCode>
                <c:ptCount val="5"/>
                <c:pt idx="0">
                  <c:v>1</c:v>
                </c:pt>
                <c:pt idx="1">
                  <c:v>29.5</c:v>
                </c:pt>
                <c:pt idx="2">
                  <c:v>26</c:v>
                </c:pt>
                <c:pt idx="3">
                  <c:v>28</c:v>
                </c:pt>
                <c:pt idx="4">
                  <c:v>24</c:v>
                </c:pt>
              </c:numCache>
            </c:numRef>
          </c:val>
          <c:extLst>
            <c:ext xmlns:c16="http://schemas.microsoft.com/office/drawing/2014/chart" uri="{C3380CC4-5D6E-409C-BE32-E72D297353CC}">
              <c16:uniqueId val="{00000000-7C10-41F5-AAC9-D56F8A388925}"/>
            </c:ext>
          </c:extLst>
        </c:ser>
        <c:ser>
          <c:idx val="1"/>
          <c:order val="1"/>
          <c:tx>
            <c:strRef>
              <c:f>Sheet1!$C$1</c:f>
              <c:strCache>
                <c:ptCount val="1"/>
                <c:pt idx="0">
                  <c:v>SP Delivered</c:v>
                </c:pt>
              </c:strCache>
            </c:strRef>
          </c:tx>
          <c:spPr>
            <a:solidFill>
              <a:schemeClr val="accent2"/>
            </a:solidFill>
            <a:ln>
              <a:solidFill>
                <a:schemeClr val="accent3"/>
              </a:solidFill>
            </a:ln>
            <a:effectLst/>
          </c:spPr>
          <c:invertIfNegative val="0"/>
          <c:cat>
            <c:numRef>
              <c:f>Sheet1!$A$2:$A$6</c:f>
              <c:numCache>
                <c:formatCode>General</c:formatCode>
                <c:ptCount val="5"/>
                <c:pt idx="0">
                  <c:v>20.100000000000001</c:v>
                </c:pt>
                <c:pt idx="1">
                  <c:v>20.2</c:v>
                </c:pt>
                <c:pt idx="2">
                  <c:v>20.3</c:v>
                </c:pt>
                <c:pt idx="3">
                  <c:v>20.399999999999999</c:v>
                </c:pt>
                <c:pt idx="4">
                  <c:v>20.5</c:v>
                </c:pt>
              </c:numCache>
            </c:numRef>
          </c:cat>
          <c:val>
            <c:numRef>
              <c:f>Sheet1!$C$2:$C$6</c:f>
              <c:numCache>
                <c:formatCode>General</c:formatCode>
                <c:ptCount val="5"/>
                <c:pt idx="0">
                  <c:v>1</c:v>
                </c:pt>
                <c:pt idx="1">
                  <c:v>39.5</c:v>
                </c:pt>
                <c:pt idx="2">
                  <c:v>46</c:v>
                </c:pt>
                <c:pt idx="3">
                  <c:v>0</c:v>
                </c:pt>
                <c:pt idx="4">
                  <c:v>0</c:v>
                </c:pt>
              </c:numCache>
            </c:numRef>
          </c:val>
          <c:extLst>
            <c:ext xmlns:c16="http://schemas.microsoft.com/office/drawing/2014/chart" uri="{C3380CC4-5D6E-409C-BE32-E72D297353CC}">
              <c16:uniqueId val="{00000001-7C10-41F5-AAC9-D56F8A388925}"/>
            </c:ext>
          </c:extLst>
        </c:ser>
        <c:dLbls>
          <c:showLegendKey val="0"/>
          <c:showVal val="0"/>
          <c:showCatName val="0"/>
          <c:showSerName val="0"/>
          <c:showPercent val="0"/>
          <c:showBubbleSize val="0"/>
        </c:dLbls>
        <c:gapWidth val="150"/>
        <c:axId val="364505631"/>
        <c:axId val="364495647"/>
      </c:barChart>
      <c:lineChart>
        <c:grouping val="standard"/>
        <c:varyColors val="0"/>
        <c:ser>
          <c:idx val="2"/>
          <c:order val="2"/>
          <c:tx>
            <c:strRef>
              <c:f>Sheet1!$D$1</c:f>
              <c:strCache>
                <c:ptCount val="1"/>
                <c:pt idx="0">
                  <c:v>PI Target</c:v>
                </c:pt>
              </c:strCache>
            </c:strRef>
          </c:tx>
          <c:spPr>
            <a:ln w="28575" cap="rnd">
              <a:solidFill>
                <a:schemeClr val="accent3"/>
              </a:solidFill>
              <a:round/>
            </a:ln>
            <a:effectLst/>
          </c:spPr>
          <c:marker>
            <c:symbol val="none"/>
          </c:marker>
          <c:cat>
            <c:numRef>
              <c:f>Sheet1!$A$2:$A$6</c:f>
              <c:numCache>
                <c:formatCode>General</c:formatCode>
                <c:ptCount val="5"/>
                <c:pt idx="0">
                  <c:v>20.100000000000001</c:v>
                </c:pt>
                <c:pt idx="1">
                  <c:v>20.2</c:v>
                </c:pt>
                <c:pt idx="2">
                  <c:v>20.3</c:v>
                </c:pt>
                <c:pt idx="3">
                  <c:v>20.399999999999999</c:v>
                </c:pt>
                <c:pt idx="4">
                  <c:v>20.5</c:v>
                </c:pt>
              </c:numCache>
            </c:numRef>
          </c:cat>
          <c:val>
            <c:numRef>
              <c:f>Sheet1!$D$2:$D$6</c:f>
              <c:numCache>
                <c:formatCode>General</c:formatCode>
                <c:ptCount val="5"/>
                <c:pt idx="0">
                  <c:v>1</c:v>
                </c:pt>
                <c:pt idx="1">
                  <c:v>30.5</c:v>
                </c:pt>
                <c:pt idx="2">
                  <c:v>56.5</c:v>
                </c:pt>
                <c:pt idx="3">
                  <c:v>84.5</c:v>
                </c:pt>
                <c:pt idx="4">
                  <c:v>108.5</c:v>
                </c:pt>
              </c:numCache>
            </c:numRef>
          </c:val>
          <c:smooth val="0"/>
          <c:extLst>
            <c:ext xmlns:c16="http://schemas.microsoft.com/office/drawing/2014/chart" uri="{C3380CC4-5D6E-409C-BE32-E72D297353CC}">
              <c16:uniqueId val="{00000001-03F8-41EA-873F-77594FB3EF75}"/>
            </c:ext>
          </c:extLst>
        </c:ser>
        <c:ser>
          <c:idx val="3"/>
          <c:order val="3"/>
          <c:tx>
            <c:strRef>
              <c:f>Sheet1!$E$1</c:f>
              <c:strCache>
                <c:ptCount val="1"/>
                <c:pt idx="0">
                  <c:v>Completed</c:v>
                </c:pt>
              </c:strCache>
            </c:strRef>
          </c:tx>
          <c:spPr>
            <a:ln w="28575" cap="rnd">
              <a:solidFill>
                <a:schemeClr val="accent4"/>
              </a:solidFill>
              <a:round/>
            </a:ln>
            <a:effectLst/>
          </c:spPr>
          <c:marker>
            <c:symbol val="none"/>
          </c:marker>
          <c:cat>
            <c:numRef>
              <c:f>Sheet1!$A$2:$A$6</c:f>
              <c:numCache>
                <c:formatCode>General</c:formatCode>
                <c:ptCount val="5"/>
                <c:pt idx="0">
                  <c:v>20.100000000000001</c:v>
                </c:pt>
                <c:pt idx="1">
                  <c:v>20.2</c:v>
                </c:pt>
                <c:pt idx="2">
                  <c:v>20.3</c:v>
                </c:pt>
                <c:pt idx="3">
                  <c:v>20.399999999999999</c:v>
                </c:pt>
                <c:pt idx="4">
                  <c:v>20.5</c:v>
                </c:pt>
              </c:numCache>
            </c:numRef>
          </c:cat>
          <c:val>
            <c:numRef>
              <c:f>Sheet1!$E$2:$E$6</c:f>
              <c:numCache>
                <c:formatCode>General</c:formatCode>
                <c:ptCount val="5"/>
                <c:pt idx="0">
                  <c:v>1</c:v>
                </c:pt>
                <c:pt idx="1">
                  <c:v>40.5</c:v>
                </c:pt>
                <c:pt idx="2">
                  <c:v>86.5</c:v>
                </c:pt>
                <c:pt idx="3">
                  <c:v>86.5</c:v>
                </c:pt>
                <c:pt idx="4">
                  <c:v>86.5</c:v>
                </c:pt>
              </c:numCache>
            </c:numRef>
          </c:val>
          <c:smooth val="0"/>
          <c:extLst>
            <c:ext xmlns:c16="http://schemas.microsoft.com/office/drawing/2014/chart" uri="{C3380CC4-5D6E-409C-BE32-E72D297353CC}">
              <c16:uniqueId val="{00000002-03F8-41EA-873F-77594FB3EF75}"/>
            </c:ext>
          </c:extLst>
        </c:ser>
        <c:dLbls>
          <c:showLegendKey val="0"/>
          <c:showVal val="0"/>
          <c:showCatName val="0"/>
          <c:showSerName val="0"/>
          <c:showPercent val="0"/>
          <c:showBubbleSize val="0"/>
        </c:dLbls>
        <c:marker val="1"/>
        <c:smooth val="0"/>
        <c:axId val="364505631"/>
        <c:axId val="364495647"/>
      </c:lineChart>
      <c:catAx>
        <c:axId val="364505631"/>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64495647"/>
        <c:crosses val="autoZero"/>
        <c:auto val="1"/>
        <c:lblAlgn val="ctr"/>
        <c:lblOffset val="100"/>
        <c:noMultiLvlLbl val="0"/>
      </c:catAx>
      <c:valAx>
        <c:axId val="364495647"/>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3645056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F4121C-3AC8-4541-8934-0F4EC06BBF3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FE8ADB-940F-431D-8353-17468F1DC9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B7A0D-A5C6-44E0-8442-225F7F3D5913}" type="datetimeFigureOut">
              <a:rPr lang="en-US" smtClean="0"/>
              <a:t>4/18/2022</a:t>
            </a:fld>
            <a:endParaRPr lang="en-US"/>
          </a:p>
        </p:txBody>
      </p:sp>
      <p:sp>
        <p:nvSpPr>
          <p:cNvPr id="4" name="Footer Placeholder 3">
            <a:extLst>
              <a:ext uri="{FF2B5EF4-FFF2-40B4-BE49-F238E27FC236}">
                <a16:creationId xmlns:a16="http://schemas.microsoft.com/office/drawing/2014/main" id="{C2A965A3-60B9-4048-B99E-768FB97ADF0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4147792-1E41-433A-9FB5-134EBEBE76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C5D122-DE34-4E8C-8474-4196371731A9}" type="slidenum">
              <a:rPr lang="en-US" smtClean="0"/>
              <a:t>‹#›</a:t>
            </a:fld>
            <a:endParaRPr lang="en-US"/>
          </a:p>
        </p:txBody>
      </p:sp>
    </p:spTree>
    <p:extLst>
      <p:ext uri="{BB962C8B-B14F-4D97-AF65-F5344CB8AC3E}">
        <p14:creationId xmlns:p14="http://schemas.microsoft.com/office/powerpoint/2010/main" val="6880674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34AF4-1B8F-49B6-98FF-9F1F2A0CF412}" type="datetimeFigureOut">
              <a:rPr lang="en-GB" smtClean="0"/>
              <a:t>18/04/2022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65C008-3A36-4EB5-92E8-6B58D8D2B8B4}" type="slidenum">
              <a:rPr lang="en-GB" smtClean="0"/>
              <a:t>‹#›</a:t>
            </a:fld>
            <a:endParaRPr lang="en-GB"/>
          </a:p>
        </p:txBody>
      </p:sp>
    </p:spTree>
    <p:extLst>
      <p:ext uri="{BB962C8B-B14F-4D97-AF65-F5344CB8AC3E}">
        <p14:creationId xmlns:p14="http://schemas.microsoft.com/office/powerpoint/2010/main" val="2768279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865C008-3A36-4EB5-92E8-6B58D8D2B8B4}" type="slidenum">
              <a:rPr lang="en-GB" smtClean="0"/>
              <a:t>1</a:t>
            </a:fld>
            <a:endParaRPr lang="en-GB"/>
          </a:p>
        </p:txBody>
      </p:sp>
    </p:spTree>
    <p:extLst>
      <p:ext uri="{BB962C8B-B14F-4D97-AF65-F5344CB8AC3E}">
        <p14:creationId xmlns:p14="http://schemas.microsoft.com/office/powerpoint/2010/main" val="3269587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865C008-3A36-4EB5-92E8-6B58D8D2B8B4}" type="slidenum">
              <a:rPr lang="en-GB" smtClean="0"/>
              <a:t>7</a:t>
            </a:fld>
            <a:endParaRPr lang="en-GB" dirty="0"/>
          </a:p>
        </p:txBody>
      </p:sp>
    </p:spTree>
    <p:extLst>
      <p:ext uri="{BB962C8B-B14F-4D97-AF65-F5344CB8AC3E}">
        <p14:creationId xmlns:p14="http://schemas.microsoft.com/office/powerpoint/2010/main" val="161900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customXml" Target="../../customXml/item40.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customXml" Target="../../customXml/item49.xml"/><Relationship Id="rId4"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customXml" Target="../../customXml/item50.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customXml" Target="../../customXml/item5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customXml" Target="../../customXml/item53.xml"/><Relationship Id="rId7" Type="http://schemas.openxmlformats.org/officeDocument/2006/relationships/image" Target="../media/image10.png"/><Relationship Id="rId2" Type="http://schemas.openxmlformats.org/officeDocument/2006/relationships/tags" Target="../tags/tag14.xml"/><Relationship Id="rId1" Type="http://schemas.openxmlformats.org/officeDocument/2006/relationships/customXml" Target="../../customXml/item52.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15.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customXml" Target="../../customXml/item54.xml"/><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3" Type="http://schemas.openxmlformats.org/officeDocument/2006/relationships/customXml" Target="../../customXml/item56.xml"/><Relationship Id="rId7" Type="http://schemas.openxmlformats.org/officeDocument/2006/relationships/image" Target="../media/image10.png"/><Relationship Id="rId2" Type="http://schemas.openxmlformats.org/officeDocument/2006/relationships/tags" Target="../tags/tag17.xml"/><Relationship Id="rId1" Type="http://schemas.openxmlformats.org/officeDocument/2006/relationships/customXml" Target="../../customXml/item55.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customXml" Target="../../customXml/item41.xml"/><Relationship Id="rId5" Type="http://schemas.openxmlformats.org/officeDocument/2006/relationships/image" Target="../media/image4.jpe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customXml" Target="../../customXml/item57.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customXml" Target="../../customXml/item58.xml"/><Relationship Id="rId4"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customXml" Target="../../customXml/item59.xml"/><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customXml" Target="../../customXml/item61.xml"/><Relationship Id="rId7" Type="http://schemas.openxmlformats.org/officeDocument/2006/relationships/image" Target="../media/image10.png"/><Relationship Id="rId2" Type="http://schemas.openxmlformats.org/officeDocument/2006/relationships/tags" Target="../tags/tag22.xml"/><Relationship Id="rId1" Type="http://schemas.openxmlformats.org/officeDocument/2006/relationships/customXml" Target="../../customXml/item60.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customXml" Target="../../customXml/item62.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customXml" Target="../../customXml/item42.xml"/><Relationship Id="rId5" Type="http://schemas.openxmlformats.org/officeDocument/2006/relationships/image" Target="../media/image5.jpe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customXml" Target="../../customXml/item63.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customXml" Target="../../customXml/item64.xml"/><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customXml" Target="../../customXml/item65.xml"/><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customXml" Target="../../customXml/item67.xml"/><Relationship Id="rId7" Type="http://schemas.openxmlformats.org/officeDocument/2006/relationships/image" Target="../media/image10.png"/><Relationship Id="rId2" Type="http://schemas.openxmlformats.org/officeDocument/2006/relationships/tags" Target="../tags/tag28.xml"/><Relationship Id="rId1" Type="http://schemas.openxmlformats.org/officeDocument/2006/relationships/customXml" Target="../../customXml/item66.xml"/><Relationship Id="rId6" Type="http://schemas.openxmlformats.org/officeDocument/2006/relationships/image" Target="../media/image1.png"/><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customXml" Target="../../customXml/item68.xml"/><Relationship Id="rId4"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customXml" Target="../../customXml/item69.xml"/><Relationship Id="rId4" Type="http://schemas.openxmlformats.org/officeDocument/2006/relationships/image" Target="../media/image10.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customXml" Target="../../customXml/item43.xml"/><Relationship Id="rId5" Type="http://schemas.openxmlformats.org/officeDocument/2006/relationships/image" Target="../media/image7.jpeg"/><Relationship Id="rId4" Type="http://schemas.openxmlformats.org/officeDocument/2006/relationships/image" Target="../media/image6.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customXml" Target="../../customXml/item70.xml"/><Relationship Id="rId5" Type="http://schemas.openxmlformats.org/officeDocument/2006/relationships/image" Target="../media/image15.jpeg"/><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customXml" Target="../../customXml/item44.xml"/><Relationship Id="rId5" Type="http://schemas.openxmlformats.org/officeDocument/2006/relationships/image" Target="../media/image8.jpe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customXml" Target="../../customXml/item45.xml"/><Relationship Id="rId5" Type="http://schemas.openxmlformats.org/officeDocument/2006/relationships/image" Target="../media/image9.jpe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customXml" Target="../../customXml/item46.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customXml" Target="../../customXml/item47.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customXml" Target="../../customXml/item48.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Alt 3">
    <p:bg>
      <p:bgPr>
        <a:solidFill>
          <a:schemeClr val="tx1"/>
        </a:solidFill>
        <a:effectLst/>
      </p:bgPr>
    </p:bg>
    <p:spTree>
      <p:nvGrpSpPr>
        <p:cNvPr id="1" name=""/>
        <p:cNvGrpSpPr/>
        <p:nvPr/>
      </p:nvGrpSpPr>
      <p:grpSpPr>
        <a:xfrm>
          <a:off x="0" y="0"/>
          <a:ext cx="0" cy="0"/>
          <a:chOff x="0" y="0"/>
          <a:chExt cx="0" cy="0"/>
        </a:xfrm>
      </p:grpSpPr>
      <p:pic>
        <p:nvPicPr>
          <p:cNvPr id="11" name="ImageSet">
            <a:extLst>
              <a:ext uri="{FF2B5EF4-FFF2-40B4-BE49-F238E27FC236}">
                <a16:creationId xmlns:a16="http://schemas.microsoft.com/office/drawing/2014/main" id="{B74EC50B-74A1-40B0-B778-6A07D625960C}"/>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bg2"/>
                </a:solidFill>
                <a:latin typeface="+mj-lt"/>
              </a:defRPr>
            </a:lvl1pPr>
          </a:lstStyle>
          <a:p>
            <a:pPr lvl="0"/>
            <a:r>
              <a:rPr lang="en-GB"/>
              <a:t>MAIN TITLE HEADER - IMPACT</a:t>
            </a:r>
            <a:endParaRPr lang="en-US"/>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bg2"/>
                </a:solidFill>
                <a:latin typeface="+mn-lt"/>
                <a:ea typeface="Verdana" panose="020B0604030504040204" pitchFamily="34" charset="0"/>
              </a:defRPr>
            </a:lvl1pPr>
          </a:lstStyle>
          <a:p>
            <a:pPr lvl="0"/>
            <a:r>
              <a:rPr lang="en-US"/>
              <a:t>Add presentation subtitle – Arial</a:t>
            </a:r>
          </a:p>
        </p:txBody>
      </p:sp>
      <p:sp>
        <p:nvSpPr>
          <p:cNvPr id="3" name="Date Placeholder 2">
            <a:extLst>
              <a:ext uri="{FF2B5EF4-FFF2-40B4-BE49-F238E27FC236}">
                <a16:creationId xmlns:a16="http://schemas.microsoft.com/office/drawing/2014/main" id="{2305E975-DECA-4F83-AE39-1D3AAAE6192E}"/>
              </a:ext>
            </a:extLst>
          </p:cNvPr>
          <p:cNvSpPr>
            <a:spLocks noGrp="1"/>
          </p:cNvSpPr>
          <p:nvPr>
            <p:ph type="dt" sz="half" idx="12"/>
          </p:nvPr>
        </p:nvSpPr>
        <p:spPr>
          <a:xfrm>
            <a:off x="358774" y="4100125"/>
            <a:ext cx="1722439" cy="365125"/>
          </a:xfrm>
        </p:spPr>
        <p:txBody>
          <a:bodyPr anchor="t" anchorCtr="0"/>
          <a:lstStyle>
            <a:lvl1pPr>
              <a:defRPr sz="1200">
                <a:solidFill>
                  <a:schemeClr val="accent1"/>
                </a:solidFill>
              </a:defRPr>
            </a:lvl1pPr>
          </a:lstStyle>
          <a:p>
            <a:fld id="{9EA3693F-4C25-4FFB-8ED3-792B48409C60}" type="datetime6">
              <a:rPr lang="en-GB" smtClean="0"/>
              <a:t>April 22</a:t>
            </a:fld>
            <a:endParaRPr lang="en-GB"/>
          </a:p>
        </p:txBody>
      </p:sp>
      <p:pic>
        <p:nvPicPr>
          <p:cNvPr id="7" name="Picture 6" descr="A person riding a skateboard&#10;&#10;Description automatically generated">
            <a:extLst>
              <a:ext uri="{FF2B5EF4-FFF2-40B4-BE49-F238E27FC236}">
                <a16:creationId xmlns:a16="http://schemas.microsoft.com/office/drawing/2014/main" id="{951D4591-DBCE-4E42-AECA-3F13C22D491E}"/>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096000" y="0"/>
            <a:ext cx="6096000" cy="6858000"/>
          </a:xfrm>
          <a:prstGeom prst="rect">
            <a:avLst/>
          </a:prstGeom>
        </p:spPr>
      </p:pic>
    </p:spTree>
    <p:extLst>
      <p:ext uri="{BB962C8B-B14F-4D97-AF65-F5344CB8AC3E}">
        <p14:creationId xmlns:p14="http://schemas.microsoft.com/office/powerpoint/2010/main" val="3705339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Coral">
    <p:bg>
      <p:bgPr>
        <a:solidFill>
          <a:schemeClr val="accent1"/>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E7349D4E-6E3D-4E4A-BD14-81B473612D41}"/>
              </a:ext>
            </a:extLst>
          </p:cNvPr>
          <p:cNvSpPr>
            <a:spLocks noGrp="1"/>
          </p:cNvSpPr>
          <p:nvPr>
            <p:ph type="body" sz="quarter" idx="11" hasCustomPrompt="1"/>
          </p:nvPr>
        </p:nvSpPr>
        <p:spPr>
          <a:xfrm>
            <a:off x="358775" y="5141975"/>
            <a:ext cx="4802942" cy="500062"/>
          </a:xfrm>
          <a:prstGeom prst="rect">
            <a:avLst/>
          </a:prstGeom>
        </p:spPr>
        <p:txBody>
          <a:bodyPr/>
          <a:lstStyle>
            <a:lvl1pPr marL="0" indent="0">
              <a:spcBef>
                <a:spcPts val="0"/>
              </a:spcBef>
              <a:buNone/>
              <a:defRPr sz="1600">
                <a:solidFill>
                  <a:schemeClr val="tx1"/>
                </a:solidFill>
              </a:defRPr>
            </a:lvl1pPr>
          </a:lstStyle>
          <a:p>
            <a:pPr lvl="0"/>
            <a:r>
              <a:rPr lang="en-GB"/>
              <a:t>Subtitle – Arial 16</a:t>
            </a:r>
            <a:endParaRPr lang="en-US"/>
          </a:p>
        </p:txBody>
      </p:sp>
      <p:sp>
        <p:nvSpPr>
          <p:cNvPr id="2" name="Title 1">
            <a:extLst>
              <a:ext uri="{FF2B5EF4-FFF2-40B4-BE49-F238E27FC236}">
                <a16:creationId xmlns:a16="http://schemas.microsoft.com/office/drawing/2014/main" id="{EDA2600C-E9D9-4BA6-B706-60EB6A40A54A}"/>
              </a:ext>
            </a:extLst>
          </p:cNvPr>
          <p:cNvSpPr>
            <a:spLocks noGrp="1"/>
          </p:cNvSpPr>
          <p:nvPr>
            <p:ph type="title" hasCustomPrompt="1"/>
          </p:nvPr>
        </p:nvSpPr>
        <p:spPr>
          <a:xfrm>
            <a:off x="330494" y="3449204"/>
            <a:ext cx="8550842" cy="1692771"/>
          </a:xfrm>
        </p:spPr>
        <p:txBody>
          <a:bodyPr anchor="b" anchorCtr="0">
            <a:spAutoFit/>
          </a:bodyPr>
          <a:lstStyle>
            <a:lvl1pPr>
              <a:lnSpc>
                <a:spcPts val="6600"/>
              </a:lnSpc>
              <a:defRPr lang="en-GB" sz="7200" kern="1200" dirty="0">
                <a:solidFill>
                  <a:schemeClr val="tx1"/>
                </a:solidFill>
                <a:latin typeface="+mj-lt"/>
                <a:ea typeface="+mn-ea"/>
                <a:cs typeface="+mn-cs"/>
              </a:defRPr>
            </a:lvl1pPr>
          </a:lstStyle>
          <a:p>
            <a:r>
              <a:rPr lang="en-US"/>
              <a:t>Divider slide header Impact 72/66</a:t>
            </a:r>
            <a:endParaRPr lang="en-GB"/>
          </a:p>
        </p:txBody>
      </p:sp>
      <p:sp>
        <p:nvSpPr>
          <p:cNvPr id="5" name="Slide Number Placeholder 4">
            <a:extLst>
              <a:ext uri="{FF2B5EF4-FFF2-40B4-BE49-F238E27FC236}">
                <a16:creationId xmlns:a16="http://schemas.microsoft.com/office/drawing/2014/main" id="{66AE9D59-A868-4A9A-85F5-0C30440055F6}"/>
              </a:ext>
            </a:extLst>
          </p:cNvPr>
          <p:cNvSpPr>
            <a:spLocks noGrp="1"/>
          </p:cNvSpPr>
          <p:nvPr>
            <p:ph type="sldNum" sz="quarter" idx="14"/>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58955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Sand">
    <p:bg>
      <p:bgPr>
        <a:solidFill>
          <a:schemeClr val="bg2"/>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E7349D4E-6E3D-4E4A-BD14-81B473612D41}"/>
              </a:ext>
            </a:extLst>
          </p:cNvPr>
          <p:cNvSpPr>
            <a:spLocks noGrp="1"/>
          </p:cNvSpPr>
          <p:nvPr>
            <p:ph type="body" sz="quarter" idx="11" hasCustomPrompt="1"/>
          </p:nvPr>
        </p:nvSpPr>
        <p:spPr>
          <a:xfrm>
            <a:off x="358775" y="5141975"/>
            <a:ext cx="4802942" cy="500062"/>
          </a:xfrm>
          <a:prstGeom prst="rect">
            <a:avLst/>
          </a:prstGeom>
        </p:spPr>
        <p:txBody>
          <a:bodyPr/>
          <a:lstStyle>
            <a:lvl1pPr marL="0" indent="0">
              <a:spcBef>
                <a:spcPts val="0"/>
              </a:spcBef>
              <a:buNone/>
              <a:defRPr sz="1600">
                <a:solidFill>
                  <a:schemeClr val="tx1"/>
                </a:solidFill>
              </a:defRPr>
            </a:lvl1pPr>
          </a:lstStyle>
          <a:p>
            <a:pPr lvl="0"/>
            <a:r>
              <a:rPr lang="en-GB"/>
              <a:t>Subtitle – Arial 16</a:t>
            </a:r>
            <a:endParaRPr lang="en-US"/>
          </a:p>
        </p:txBody>
      </p:sp>
      <p:sp>
        <p:nvSpPr>
          <p:cNvPr id="2" name="Title 1">
            <a:extLst>
              <a:ext uri="{FF2B5EF4-FFF2-40B4-BE49-F238E27FC236}">
                <a16:creationId xmlns:a16="http://schemas.microsoft.com/office/drawing/2014/main" id="{EDA2600C-E9D9-4BA6-B706-60EB6A40A54A}"/>
              </a:ext>
            </a:extLst>
          </p:cNvPr>
          <p:cNvSpPr>
            <a:spLocks noGrp="1"/>
          </p:cNvSpPr>
          <p:nvPr>
            <p:ph type="title" hasCustomPrompt="1"/>
          </p:nvPr>
        </p:nvSpPr>
        <p:spPr>
          <a:xfrm>
            <a:off x="330494" y="3449204"/>
            <a:ext cx="8550842" cy="1692771"/>
          </a:xfrm>
        </p:spPr>
        <p:txBody>
          <a:bodyPr anchor="b" anchorCtr="0">
            <a:spAutoFit/>
          </a:bodyPr>
          <a:lstStyle>
            <a:lvl1pPr>
              <a:lnSpc>
                <a:spcPts val="6600"/>
              </a:lnSpc>
              <a:defRPr lang="en-GB" sz="7200" kern="1200" dirty="0">
                <a:solidFill>
                  <a:schemeClr val="tx1"/>
                </a:solidFill>
                <a:latin typeface="+mj-lt"/>
                <a:ea typeface="+mn-ea"/>
                <a:cs typeface="+mn-cs"/>
              </a:defRPr>
            </a:lvl1pPr>
          </a:lstStyle>
          <a:p>
            <a:r>
              <a:rPr lang="en-US"/>
              <a:t>Divider slide header Impact 72/66</a:t>
            </a:r>
            <a:endParaRPr lang="en-GB"/>
          </a:p>
        </p:txBody>
      </p:sp>
      <p:sp>
        <p:nvSpPr>
          <p:cNvPr id="5" name="Slide Number Placeholder 4">
            <a:extLst>
              <a:ext uri="{FF2B5EF4-FFF2-40B4-BE49-F238E27FC236}">
                <a16:creationId xmlns:a16="http://schemas.microsoft.com/office/drawing/2014/main" id="{88267702-63B9-4304-A756-1028044ED4C0}"/>
              </a:ext>
            </a:extLst>
          </p:cNvPr>
          <p:cNvSpPr>
            <a:spLocks noGrp="1"/>
          </p:cNvSpPr>
          <p:nvPr>
            <p:ph type="sldNum" sz="quarter" idx="14"/>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130498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Black">
    <p:bg>
      <p:bgPr>
        <a:solidFill>
          <a:schemeClr val="tx1"/>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E7349D4E-6E3D-4E4A-BD14-81B473612D41}"/>
              </a:ext>
            </a:extLst>
          </p:cNvPr>
          <p:cNvSpPr>
            <a:spLocks noGrp="1"/>
          </p:cNvSpPr>
          <p:nvPr>
            <p:ph type="body" sz="quarter" idx="11" hasCustomPrompt="1"/>
          </p:nvPr>
        </p:nvSpPr>
        <p:spPr>
          <a:xfrm>
            <a:off x="358775" y="5141975"/>
            <a:ext cx="4802942" cy="500062"/>
          </a:xfrm>
          <a:prstGeom prst="rect">
            <a:avLst/>
          </a:prstGeom>
        </p:spPr>
        <p:txBody>
          <a:bodyPr/>
          <a:lstStyle>
            <a:lvl1pPr marL="0" indent="0">
              <a:spcBef>
                <a:spcPts val="0"/>
              </a:spcBef>
              <a:buNone/>
              <a:defRPr sz="1600">
                <a:solidFill>
                  <a:schemeClr val="bg2"/>
                </a:solidFill>
              </a:defRPr>
            </a:lvl1pPr>
          </a:lstStyle>
          <a:p>
            <a:pPr lvl="0"/>
            <a:r>
              <a:rPr lang="en-GB"/>
              <a:t>Subtitle – Arial 16</a:t>
            </a:r>
            <a:endParaRPr lang="en-US"/>
          </a:p>
        </p:txBody>
      </p:sp>
      <p:sp>
        <p:nvSpPr>
          <p:cNvPr id="2" name="Title 1">
            <a:extLst>
              <a:ext uri="{FF2B5EF4-FFF2-40B4-BE49-F238E27FC236}">
                <a16:creationId xmlns:a16="http://schemas.microsoft.com/office/drawing/2014/main" id="{EDA2600C-E9D9-4BA6-B706-60EB6A40A54A}"/>
              </a:ext>
            </a:extLst>
          </p:cNvPr>
          <p:cNvSpPr>
            <a:spLocks noGrp="1"/>
          </p:cNvSpPr>
          <p:nvPr>
            <p:ph type="title" hasCustomPrompt="1"/>
          </p:nvPr>
        </p:nvSpPr>
        <p:spPr>
          <a:xfrm>
            <a:off x="330494" y="3449200"/>
            <a:ext cx="8550842" cy="1692771"/>
          </a:xfrm>
        </p:spPr>
        <p:txBody>
          <a:bodyPr anchor="b" anchorCtr="0">
            <a:spAutoFit/>
          </a:bodyPr>
          <a:lstStyle>
            <a:lvl1pPr>
              <a:lnSpc>
                <a:spcPts val="6600"/>
              </a:lnSpc>
              <a:defRPr lang="en-GB" sz="7200" kern="1200" dirty="0">
                <a:solidFill>
                  <a:schemeClr val="bg2"/>
                </a:solidFill>
                <a:latin typeface="+mj-lt"/>
                <a:ea typeface="+mn-ea"/>
                <a:cs typeface="+mn-cs"/>
              </a:defRPr>
            </a:lvl1pPr>
          </a:lstStyle>
          <a:p>
            <a:r>
              <a:rPr lang="en-US"/>
              <a:t>Divider slide header Impact 72/66</a:t>
            </a:r>
            <a:endParaRPr lang="en-GB"/>
          </a:p>
        </p:txBody>
      </p:sp>
      <p:cxnSp>
        <p:nvCxnSpPr>
          <p:cNvPr id="4" name="Straight Connector 3">
            <a:extLst>
              <a:ext uri="{FF2B5EF4-FFF2-40B4-BE49-F238E27FC236}">
                <a16:creationId xmlns:a16="http://schemas.microsoft.com/office/drawing/2014/main" id="{E92AE574-3FC5-482E-8C61-9D2DBC61CF5D}"/>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5" name="ImageSet">
            <a:extLst>
              <a:ext uri="{FF2B5EF4-FFF2-40B4-BE49-F238E27FC236}">
                <a16:creationId xmlns:a16="http://schemas.microsoft.com/office/drawing/2014/main" id="{6C905567-F146-4963-98B7-42ACD1BB15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7" name="Slide Number Placeholder 6">
            <a:extLst>
              <a:ext uri="{FF2B5EF4-FFF2-40B4-BE49-F238E27FC236}">
                <a16:creationId xmlns:a16="http://schemas.microsoft.com/office/drawing/2014/main" id="{8F32FC70-8A62-4FE0-BF7C-F5DF9D5BEE7C}"/>
              </a:ext>
            </a:extLst>
          </p:cNvPr>
          <p:cNvSpPr>
            <a:spLocks noGrp="1"/>
          </p:cNvSpPr>
          <p:nvPr>
            <p:ph type="sldNum" sz="quarter" idx="14"/>
          </p:nvPr>
        </p:nvSpPr>
        <p:spPr/>
        <p:txBody>
          <a:bodyPr/>
          <a:lstStyle>
            <a:lvl1pPr>
              <a:defRPr>
                <a:solidFill>
                  <a:schemeClr val="bg2"/>
                </a:solidFill>
              </a:defRPr>
            </a:lvl1pPr>
          </a:lstStyle>
          <a:p>
            <a:fld id="{63B79EB9-44A4-4195-A8F1-E01CABAAE376}" type="slidenum">
              <a:rPr lang="en-GB" smtClean="0"/>
              <a:pPr/>
              <a:t>‹#›</a:t>
            </a:fld>
            <a:endParaRPr lang="en-GB"/>
          </a:p>
        </p:txBody>
      </p:sp>
    </p:spTree>
    <p:extLst>
      <p:ext uri="{BB962C8B-B14F-4D97-AF65-F5344CB8AC3E}">
        <p14:creationId xmlns:p14="http://schemas.microsoft.com/office/powerpoint/2010/main" val="359430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White">
    <p:bg>
      <p:bgPr>
        <a:solidFill>
          <a:schemeClr val="bg1"/>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E7349D4E-6E3D-4E4A-BD14-81B473612D41}"/>
              </a:ext>
            </a:extLst>
          </p:cNvPr>
          <p:cNvSpPr>
            <a:spLocks noGrp="1"/>
          </p:cNvSpPr>
          <p:nvPr>
            <p:ph type="body" sz="quarter" idx="11" hasCustomPrompt="1"/>
          </p:nvPr>
        </p:nvSpPr>
        <p:spPr>
          <a:xfrm>
            <a:off x="358775" y="5141975"/>
            <a:ext cx="4802942" cy="500062"/>
          </a:xfrm>
          <a:prstGeom prst="rect">
            <a:avLst/>
          </a:prstGeom>
        </p:spPr>
        <p:txBody>
          <a:bodyPr/>
          <a:lstStyle>
            <a:lvl1pPr marL="0" indent="0">
              <a:spcBef>
                <a:spcPts val="0"/>
              </a:spcBef>
              <a:buNone/>
              <a:defRPr sz="1600">
                <a:solidFill>
                  <a:schemeClr val="tx1"/>
                </a:solidFill>
              </a:defRPr>
            </a:lvl1pPr>
          </a:lstStyle>
          <a:p>
            <a:pPr lvl="0"/>
            <a:r>
              <a:rPr lang="en-GB"/>
              <a:t>Subtitle – Arial 16</a:t>
            </a:r>
            <a:endParaRPr lang="en-US"/>
          </a:p>
        </p:txBody>
      </p:sp>
      <p:sp>
        <p:nvSpPr>
          <p:cNvPr id="2" name="Title 1">
            <a:extLst>
              <a:ext uri="{FF2B5EF4-FFF2-40B4-BE49-F238E27FC236}">
                <a16:creationId xmlns:a16="http://schemas.microsoft.com/office/drawing/2014/main" id="{EDA2600C-E9D9-4BA6-B706-60EB6A40A54A}"/>
              </a:ext>
            </a:extLst>
          </p:cNvPr>
          <p:cNvSpPr>
            <a:spLocks noGrp="1"/>
          </p:cNvSpPr>
          <p:nvPr>
            <p:ph type="title" hasCustomPrompt="1"/>
          </p:nvPr>
        </p:nvSpPr>
        <p:spPr>
          <a:xfrm>
            <a:off x="330494" y="3449204"/>
            <a:ext cx="8550842" cy="1692771"/>
          </a:xfrm>
        </p:spPr>
        <p:txBody>
          <a:bodyPr anchor="b" anchorCtr="0">
            <a:spAutoFit/>
          </a:bodyPr>
          <a:lstStyle>
            <a:lvl1pPr>
              <a:lnSpc>
                <a:spcPts val="6600"/>
              </a:lnSpc>
              <a:defRPr lang="en-GB" sz="7200" kern="1200" dirty="0">
                <a:solidFill>
                  <a:schemeClr val="tx1"/>
                </a:solidFill>
                <a:latin typeface="+mj-lt"/>
                <a:ea typeface="+mn-ea"/>
                <a:cs typeface="+mn-cs"/>
              </a:defRPr>
            </a:lvl1pPr>
          </a:lstStyle>
          <a:p>
            <a:r>
              <a:rPr lang="en-US"/>
              <a:t>Divider slide header Impact 72/66</a:t>
            </a:r>
            <a:endParaRPr lang="en-GB"/>
          </a:p>
        </p:txBody>
      </p:sp>
      <p:sp>
        <p:nvSpPr>
          <p:cNvPr id="5" name="Slide Number Placeholder 4">
            <a:extLst>
              <a:ext uri="{FF2B5EF4-FFF2-40B4-BE49-F238E27FC236}">
                <a16:creationId xmlns:a16="http://schemas.microsoft.com/office/drawing/2014/main" id="{01647D93-EACE-4A66-85D1-153E853D4295}"/>
              </a:ext>
            </a:extLst>
          </p:cNvPr>
          <p:cNvSpPr>
            <a:spLocks noGrp="1"/>
          </p:cNvSpPr>
          <p:nvPr>
            <p:ph type="sldNum" sz="quarter" idx="14"/>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184931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eneric Content Slide Sand">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2" y="1729050"/>
            <a:ext cx="11477625"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A1F62C62-3AE3-4720-8B98-47C7A236B223}"/>
              </a:ext>
            </a:extLst>
          </p:cNvPr>
          <p:cNvSpPr>
            <a:spLocks noGrp="1"/>
          </p:cNvSpPr>
          <p:nvPr>
            <p:ph type="sldNum" sz="quarter" idx="23"/>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239147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Content Slide White">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2" y="1729050"/>
            <a:ext cx="11477625"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4CF3B41B-C086-4653-BCDA-C60306745A1A}"/>
              </a:ext>
            </a:extLst>
          </p:cNvPr>
          <p:cNvSpPr>
            <a:spLocks noGrp="1"/>
          </p:cNvSpPr>
          <p:nvPr>
            <p:ph type="sldNum" sz="quarter" idx="23"/>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118222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eneric Content Slide Black">
    <p:bg>
      <p:bgPr>
        <a:solidFill>
          <a:schemeClr val="tx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6"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2" y="1729050"/>
            <a:ext cx="11477625"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9" name="Straight Connector 8">
            <a:extLst>
              <a:ext uri="{FF2B5EF4-FFF2-40B4-BE49-F238E27FC236}">
                <a16:creationId xmlns:a16="http://schemas.microsoft.com/office/drawing/2014/main" id="{5E728FBC-FE05-458D-8AAA-620D03FF345D}"/>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11" name="ImageSet">
            <a:extLst>
              <a:ext uri="{FF2B5EF4-FFF2-40B4-BE49-F238E27FC236}">
                <a16:creationId xmlns:a16="http://schemas.microsoft.com/office/drawing/2014/main" id="{149E0909-BBF6-4C75-83A4-0905B473459D}"/>
              </a:ext>
            </a:extLst>
          </p:cNvPr>
          <p:cNvPicPr>
            <a:picLocks noChangeAspect="1"/>
          </p:cNvPicPr>
          <p:nvPr userDrawn="1">
            <p:custDataLst>
              <p:custData r:id="rId3"/>
              <p:tags r:id="rId4"/>
            </p:custDataLst>
          </p:nvPr>
        </p:nvPicPr>
        <p:blipFill>
          <a:blip r:embed="rId7"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4" name="Slide Number Placeholder 3">
            <a:extLst>
              <a:ext uri="{FF2B5EF4-FFF2-40B4-BE49-F238E27FC236}">
                <a16:creationId xmlns:a16="http://schemas.microsoft.com/office/drawing/2014/main" id="{4CDC5E49-0E0D-407B-B8D7-8BD2DF176612}"/>
              </a:ext>
            </a:extLst>
          </p:cNvPr>
          <p:cNvSpPr>
            <a:spLocks noGrp="1"/>
          </p:cNvSpPr>
          <p:nvPr>
            <p:ph type="sldNum" sz="quarter" idx="23"/>
          </p:nvPr>
        </p:nvSpPr>
        <p:spPr/>
        <p:txBody>
          <a:bodyPr/>
          <a:lstStyle>
            <a:lvl1pPr>
              <a:defRPr>
                <a:solidFill>
                  <a:schemeClr val="bg2"/>
                </a:solidFill>
              </a:defRPr>
            </a:lvl1pPr>
          </a:lstStyle>
          <a:p>
            <a:fld id="{63B79EB9-44A4-4195-A8F1-E01CABAAE376}" type="slidenum">
              <a:rPr lang="en-GB" smtClean="0"/>
              <a:pPr/>
              <a:t>‹#›</a:t>
            </a:fld>
            <a:endParaRPr lang="en-GB"/>
          </a:p>
        </p:txBody>
      </p:sp>
    </p:spTree>
    <p:extLst>
      <p:ext uri="{BB962C8B-B14F-4D97-AF65-F5344CB8AC3E}">
        <p14:creationId xmlns:p14="http://schemas.microsoft.com/office/powerpoint/2010/main" val="211669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Content Sand">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1729050"/>
            <a:ext cx="5627688"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11">
            <a:extLst>
              <a:ext uri="{FF2B5EF4-FFF2-40B4-BE49-F238E27FC236}">
                <a16:creationId xmlns:a16="http://schemas.microsoft.com/office/drawing/2014/main" id="{53101FB4-881A-4142-82D6-5358BB7AC534}"/>
              </a:ext>
            </a:extLst>
          </p:cNvPr>
          <p:cNvSpPr>
            <a:spLocks noGrp="1"/>
          </p:cNvSpPr>
          <p:nvPr>
            <p:ph sz="quarter" idx="21"/>
          </p:nvPr>
        </p:nvSpPr>
        <p:spPr>
          <a:xfrm>
            <a:off x="6210301" y="1729050"/>
            <a:ext cx="5627688"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4655363-AA4F-4E55-BA74-78E0277BEF45}"/>
              </a:ext>
            </a:extLst>
          </p:cNvPr>
          <p:cNvSpPr>
            <a:spLocks noGrp="1"/>
          </p:cNvSpPr>
          <p:nvPr>
            <p:ph type="sldNum" sz="quarter" idx="24"/>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11704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 Column Content Black">
    <p:bg>
      <p:bgPr>
        <a:solidFill>
          <a:schemeClr val="tx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6"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1729050"/>
            <a:ext cx="5627688"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9" name="Straight Connector 8">
            <a:extLst>
              <a:ext uri="{FF2B5EF4-FFF2-40B4-BE49-F238E27FC236}">
                <a16:creationId xmlns:a16="http://schemas.microsoft.com/office/drawing/2014/main" id="{5E728FBC-FE05-458D-8AAA-620D03FF345D}"/>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11" name="ImageSet">
            <a:extLst>
              <a:ext uri="{FF2B5EF4-FFF2-40B4-BE49-F238E27FC236}">
                <a16:creationId xmlns:a16="http://schemas.microsoft.com/office/drawing/2014/main" id="{149E0909-BBF6-4C75-83A4-0905B473459D}"/>
              </a:ext>
            </a:extLst>
          </p:cNvPr>
          <p:cNvPicPr>
            <a:picLocks noChangeAspect="1"/>
          </p:cNvPicPr>
          <p:nvPr userDrawn="1">
            <p:custDataLst>
              <p:custData r:id="rId3"/>
              <p:tags r:id="rId4"/>
            </p:custDataLst>
          </p:nvPr>
        </p:nvPicPr>
        <p:blipFill>
          <a:blip r:embed="rId7"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13" name="Content Placeholder 11">
            <a:extLst>
              <a:ext uri="{FF2B5EF4-FFF2-40B4-BE49-F238E27FC236}">
                <a16:creationId xmlns:a16="http://schemas.microsoft.com/office/drawing/2014/main" id="{53050A12-5392-4667-93EE-2CA9D6BAF5D7}"/>
              </a:ext>
            </a:extLst>
          </p:cNvPr>
          <p:cNvSpPr>
            <a:spLocks noGrp="1"/>
          </p:cNvSpPr>
          <p:nvPr>
            <p:ph sz="quarter" idx="21"/>
          </p:nvPr>
        </p:nvSpPr>
        <p:spPr>
          <a:xfrm>
            <a:off x="6203949" y="1729050"/>
            <a:ext cx="5627688"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4" name="Straight Connector 13">
            <a:extLst>
              <a:ext uri="{FF2B5EF4-FFF2-40B4-BE49-F238E27FC236}">
                <a16:creationId xmlns:a16="http://schemas.microsoft.com/office/drawing/2014/main" id="{C9AACC13-1A43-409F-AD52-CBAEAAB89BE1}"/>
              </a:ext>
            </a:extLst>
          </p:cNvPr>
          <p:cNvCxnSpPr>
            <a:cxnSpLocks/>
          </p:cNvCxnSpPr>
          <p:nvPr userDrawn="1"/>
        </p:nvCxnSpPr>
        <p:spPr>
          <a:xfrm>
            <a:off x="6096010"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B8B5303-5C1A-40A5-876A-533028D300E8}"/>
              </a:ext>
            </a:extLst>
          </p:cNvPr>
          <p:cNvSpPr>
            <a:spLocks noGrp="1"/>
          </p:cNvSpPr>
          <p:nvPr>
            <p:ph type="sldNum" sz="quarter" idx="24"/>
          </p:nvPr>
        </p:nvSpPr>
        <p:spPr/>
        <p:txBody>
          <a:bodyPr/>
          <a:lstStyle>
            <a:lvl1pPr>
              <a:defRPr>
                <a:solidFill>
                  <a:schemeClr val="bg2"/>
                </a:solidFill>
              </a:defRPr>
            </a:lvl1pPr>
          </a:lstStyle>
          <a:p>
            <a:fld id="{63B79EB9-44A4-4195-A8F1-E01CABAAE376}" type="slidenum">
              <a:rPr lang="en-GB" smtClean="0"/>
              <a:pPr/>
              <a:t>‹#›</a:t>
            </a:fld>
            <a:endParaRPr lang="en-GB"/>
          </a:p>
        </p:txBody>
      </p:sp>
    </p:spTree>
    <p:extLst>
      <p:ext uri="{BB962C8B-B14F-4D97-AF65-F5344CB8AC3E}">
        <p14:creationId xmlns:p14="http://schemas.microsoft.com/office/powerpoint/2010/main" val="38575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Content White">
    <p:bg>
      <p:bgPr>
        <a:solidFill>
          <a:schemeClr val="bg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1729050"/>
            <a:ext cx="5627688"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11">
            <a:extLst>
              <a:ext uri="{FF2B5EF4-FFF2-40B4-BE49-F238E27FC236}">
                <a16:creationId xmlns:a16="http://schemas.microsoft.com/office/drawing/2014/main" id="{53101FB4-881A-4142-82D6-5358BB7AC534}"/>
              </a:ext>
            </a:extLst>
          </p:cNvPr>
          <p:cNvSpPr>
            <a:spLocks noGrp="1"/>
          </p:cNvSpPr>
          <p:nvPr>
            <p:ph sz="quarter" idx="21"/>
          </p:nvPr>
        </p:nvSpPr>
        <p:spPr>
          <a:xfrm>
            <a:off x="6210301" y="1729050"/>
            <a:ext cx="5627688"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3DB2B802-4ADC-47BB-B8C6-CB7F8C3DA1A6}"/>
              </a:ext>
            </a:extLst>
          </p:cNvPr>
          <p:cNvSpPr>
            <a:spLocks noGrp="1"/>
          </p:cNvSpPr>
          <p:nvPr>
            <p:ph type="sldNum" sz="quarter" idx="24"/>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3099115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Alt image">
    <p:bg>
      <p:bgPr>
        <a:solidFill>
          <a:schemeClr val="tx1"/>
        </a:solidFill>
        <a:effectLst/>
      </p:bgPr>
    </p:bg>
    <p:spTree>
      <p:nvGrpSpPr>
        <p:cNvPr id="1" name=""/>
        <p:cNvGrpSpPr/>
        <p:nvPr/>
      </p:nvGrpSpPr>
      <p:grpSpPr>
        <a:xfrm>
          <a:off x="0" y="0"/>
          <a:ext cx="0" cy="0"/>
          <a:chOff x="0" y="0"/>
          <a:chExt cx="0" cy="0"/>
        </a:xfrm>
      </p:grpSpPr>
      <p:pic>
        <p:nvPicPr>
          <p:cNvPr id="11" name="ImageSet">
            <a:extLst>
              <a:ext uri="{FF2B5EF4-FFF2-40B4-BE49-F238E27FC236}">
                <a16:creationId xmlns:a16="http://schemas.microsoft.com/office/drawing/2014/main" id="{B74EC50B-74A1-40B0-B778-6A07D625960C}"/>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bg2"/>
                </a:solidFill>
                <a:latin typeface="+mj-lt"/>
              </a:defRPr>
            </a:lvl1pPr>
          </a:lstStyle>
          <a:p>
            <a:pPr lvl="0"/>
            <a:r>
              <a:rPr lang="en-GB"/>
              <a:t>MAIN TITLE HEADER - IMPACT</a:t>
            </a:r>
            <a:endParaRPr lang="en-US"/>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bg2"/>
                </a:solidFill>
              </a:defRPr>
            </a:lvl1pPr>
          </a:lstStyle>
          <a:p>
            <a:pPr lvl="0"/>
            <a:r>
              <a:rPr lang="en-US"/>
              <a:t>Add presentation subtitle – Arial</a:t>
            </a:r>
          </a:p>
        </p:txBody>
      </p:sp>
      <p:pic>
        <p:nvPicPr>
          <p:cNvPr id="6" name="Picture 5" descr="A couple of people swimming in a body of water with trees in the background&#10;&#10;Description automatically generated with low confidence">
            <a:extLst>
              <a:ext uri="{FF2B5EF4-FFF2-40B4-BE49-F238E27FC236}">
                <a16:creationId xmlns:a16="http://schemas.microsoft.com/office/drawing/2014/main" id="{A13EE9BC-54F5-4C38-8080-536D5C4E116A}"/>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090228" y="0"/>
            <a:ext cx="6101772" cy="6858000"/>
          </a:xfrm>
          <a:prstGeom prst="rect">
            <a:avLst/>
          </a:prstGeom>
        </p:spPr>
      </p:pic>
      <p:sp>
        <p:nvSpPr>
          <p:cNvPr id="2" name="Date Placeholder 1">
            <a:extLst>
              <a:ext uri="{FF2B5EF4-FFF2-40B4-BE49-F238E27FC236}">
                <a16:creationId xmlns:a16="http://schemas.microsoft.com/office/drawing/2014/main" id="{9B8A46D2-B24F-4BC5-94E5-6ABCD0281794}"/>
              </a:ext>
            </a:extLst>
          </p:cNvPr>
          <p:cNvSpPr>
            <a:spLocks noGrp="1"/>
          </p:cNvSpPr>
          <p:nvPr>
            <p:ph type="dt" sz="half" idx="12"/>
          </p:nvPr>
        </p:nvSpPr>
        <p:spPr>
          <a:xfrm>
            <a:off x="358774" y="4100125"/>
            <a:ext cx="1722439" cy="365125"/>
          </a:xfrm>
        </p:spPr>
        <p:txBody>
          <a:bodyPr anchor="t" anchorCtr="0"/>
          <a:lstStyle>
            <a:lvl1pPr>
              <a:defRPr lang="en-GB" sz="1200" kern="1200" smtClean="0">
                <a:solidFill>
                  <a:schemeClr val="accent1"/>
                </a:solidFill>
                <a:latin typeface="+mn-lt"/>
                <a:ea typeface="+mn-ea"/>
                <a:cs typeface="+mn-cs"/>
              </a:defRPr>
            </a:lvl1pPr>
          </a:lstStyle>
          <a:p>
            <a:fld id="{0BF4EF78-7BBD-49CB-8BDF-A92D4B3F5753}" type="datetime6">
              <a:rPr lang="en-GB" smtClean="0"/>
              <a:t>April 22</a:t>
            </a:fld>
            <a:endParaRPr lang="en-GB"/>
          </a:p>
        </p:txBody>
      </p:sp>
    </p:spTree>
    <p:extLst>
      <p:ext uri="{BB962C8B-B14F-4D97-AF65-F5344CB8AC3E}">
        <p14:creationId xmlns:p14="http://schemas.microsoft.com/office/powerpoint/2010/main" val="252922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column image and text white">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5627688" cy="1992766"/>
          </a:xfrm>
          <a:solidFill>
            <a:schemeClr val="bg2"/>
          </a:solidFill>
        </p:spPr>
        <p:txBody>
          <a:bodyPr lIns="180000" tIns="180000" rIns="180000" bIns="180000"/>
          <a:lstStyle>
            <a:lvl1pPr marL="0" indent="0">
              <a:buNone/>
              <a:defRPr b="1"/>
            </a:lvl1pPr>
            <a:lvl2pPr marL="0" indent="0">
              <a:buNone/>
              <a:defRPr/>
            </a:lvl2pPr>
            <a:lvl3pPr marL="808037" indent="0">
              <a:buNone/>
              <a:defRPr/>
            </a:lvl3pPr>
            <a:lvl4pPr marL="1257300" indent="0">
              <a:buNone/>
              <a:defRPr/>
            </a:lvl4pPr>
            <a:lvl5pPr marL="170338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5621338" cy="2204320"/>
          </a:xfrm>
        </p:spPr>
        <p:txBody>
          <a:bodyPr/>
          <a:lstStyle/>
          <a:p>
            <a:r>
              <a:rPr lang="en-US"/>
              <a:t>Click icon to add picture</a:t>
            </a:r>
            <a:endParaRPr lang="en-GB"/>
          </a:p>
        </p:txBody>
      </p:sp>
      <p:sp>
        <p:nvSpPr>
          <p:cNvPr id="14" name="Content Placeholder 11">
            <a:extLst>
              <a:ext uri="{FF2B5EF4-FFF2-40B4-BE49-F238E27FC236}">
                <a16:creationId xmlns:a16="http://schemas.microsoft.com/office/drawing/2014/main" id="{35F814A8-DDC1-4F3F-B305-5DD12381D566}"/>
              </a:ext>
            </a:extLst>
          </p:cNvPr>
          <p:cNvSpPr>
            <a:spLocks noGrp="1"/>
          </p:cNvSpPr>
          <p:nvPr>
            <p:ph sz="quarter" idx="23"/>
          </p:nvPr>
        </p:nvSpPr>
        <p:spPr>
          <a:xfrm>
            <a:off x="6203949" y="3933371"/>
            <a:ext cx="5627688" cy="1992766"/>
          </a:xfrm>
          <a:solidFill>
            <a:schemeClr val="bg2"/>
          </a:solidFill>
        </p:spPr>
        <p:txBody>
          <a:bodyPr lIns="180000" tIns="180000" rIns="180000" bIns="180000"/>
          <a:lstStyle>
            <a:lvl1pPr marL="0" indent="0">
              <a:buNone/>
              <a:defRPr b="1"/>
            </a:lvl1pPr>
            <a:lvl2pPr marL="0" indent="0">
              <a:buNone/>
              <a:defRPr/>
            </a:lvl2pPr>
            <a:lvl3pPr marL="808037" indent="0">
              <a:buNone/>
              <a:defRPr/>
            </a:lvl3pPr>
            <a:lvl4pPr marL="1257300" indent="0">
              <a:buNone/>
              <a:defRPr/>
            </a:lvl4pPr>
            <a:lvl5pPr marL="170338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Picture Placeholder 2">
            <a:extLst>
              <a:ext uri="{FF2B5EF4-FFF2-40B4-BE49-F238E27FC236}">
                <a16:creationId xmlns:a16="http://schemas.microsoft.com/office/drawing/2014/main" id="{350247AF-9070-4DCE-83A9-7A6101EB905D}"/>
              </a:ext>
            </a:extLst>
          </p:cNvPr>
          <p:cNvSpPr>
            <a:spLocks noGrp="1"/>
          </p:cNvSpPr>
          <p:nvPr>
            <p:ph type="pic" sz="quarter" idx="24"/>
          </p:nvPr>
        </p:nvSpPr>
        <p:spPr>
          <a:xfrm>
            <a:off x="6210299" y="1729050"/>
            <a:ext cx="5621338" cy="2204320"/>
          </a:xfrm>
        </p:spPr>
        <p:txBody>
          <a:bodyPr/>
          <a:lstStyle/>
          <a:p>
            <a:r>
              <a:rPr lang="en-US"/>
              <a:t>Click icon to add picture</a:t>
            </a:r>
            <a:endParaRPr lang="en-GB"/>
          </a:p>
        </p:txBody>
      </p:sp>
      <p:sp>
        <p:nvSpPr>
          <p:cNvPr id="5" name="Slide Number Placeholder 4">
            <a:extLst>
              <a:ext uri="{FF2B5EF4-FFF2-40B4-BE49-F238E27FC236}">
                <a16:creationId xmlns:a16="http://schemas.microsoft.com/office/drawing/2014/main" id="{3FF9E05B-63B1-40BA-9E31-2AA29A2221A9}"/>
              </a:ext>
            </a:extLst>
          </p:cNvPr>
          <p:cNvSpPr>
            <a:spLocks noGrp="1"/>
          </p:cNvSpPr>
          <p:nvPr>
            <p:ph type="sldNum" sz="quarter" idx="27"/>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3872402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column image and text Sand">
    <p:bg>
      <p:bgPr>
        <a:solidFill>
          <a:schemeClr val="bg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5627688" cy="1992766"/>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5621338" cy="2204320"/>
          </a:xfrm>
        </p:spPr>
        <p:txBody>
          <a:bodyPr/>
          <a:lstStyle/>
          <a:p>
            <a:r>
              <a:rPr lang="en-US"/>
              <a:t>Click icon to add picture</a:t>
            </a:r>
            <a:endParaRPr lang="en-GB"/>
          </a:p>
        </p:txBody>
      </p:sp>
      <p:sp>
        <p:nvSpPr>
          <p:cNvPr id="14" name="Content Placeholder 11">
            <a:extLst>
              <a:ext uri="{FF2B5EF4-FFF2-40B4-BE49-F238E27FC236}">
                <a16:creationId xmlns:a16="http://schemas.microsoft.com/office/drawing/2014/main" id="{35F814A8-DDC1-4F3F-B305-5DD12381D566}"/>
              </a:ext>
            </a:extLst>
          </p:cNvPr>
          <p:cNvSpPr>
            <a:spLocks noGrp="1"/>
          </p:cNvSpPr>
          <p:nvPr>
            <p:ph sz="quarter" idx="23"/>
          </p:nvPr>
        </p:nvSpPr>
        <p:spPr>
          <a:xfrm>
            <a:off x="6203949" y="3933371"/>
            <a:ext cx="5627688" cy="1992766"/>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Picture Placeholder 2">
            <a:extLst>
              <a:ext uri="{FF2B5EF4-FFF2-40B4-BE49-F238E27FC236}">
                <a16:creationId xmlns:a16="http://schemas.microsoft.com/office/drawing/2014/main" id="{350247AF-9070-4DCE-83A9-7A6101EB905D}"/>
              </a:ext>
            </a:extLst>
          </p:cNvPr>
          <p:cNvSpPr>
            <a:spLocks noGrp="1"/>
          </p:cNvSpPr>
          <p:nvPr>
            <p:ph type="pic" sz="quarter" idx="24"/>
          </p:nvPr>
        </p:nvSpPr>
        <p:spPr>
          <a:xfrm>
            <a:off x="6210299" y="1729050"/>
            <a:ext cx="5621338" cy="2204320"/>
          </a:xfrm>
        </p:spPr>
        <p:txBody>
          <a:bodyPr/>
          <a:lstStyle/>
          <a:p>
            <a:r>
              <a:rPr lang="en-US"/>
              <a:t>Click icon to add picture</a:t>
            </a:r>
            <a:endParaRPr lang="en-GB"/>
          </a:p>
        </p:txBody>
      </p:sp>
      <p:sp>
        <p:nvSpPr>
          <p:cNvPr id="5" name="Slide Number Placeholder 4">
            <a:extLst>
              <a:ext uri="{FF2B5EF4-FFF2-40B4-BE49-F238E27FC236}">
                <a16:creationId xmlns:a16="http://schemas.microsoft.com/office/drawing/2014/main" id="{A522E565-BD7A-4CA0-928E-73070934D0BF}"/>
              </a:ext>
            </a:extLst>
          </p:cNvPr>
          <p:cNvSpPr>
            <a:spLocks noGrp="1"/>
          </p:cNvSpPr>
          <p:nvPr>
            <p:ph type="sldNum" sz="quarter" idx="27"/>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219767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 column image and text Black">
    <p:bg>
      <p:bgPr>
        <a:solidFill>
          <a:schemeClr val="tx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5627688"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5621338" cy="2204320"/>
          </a:xfrm>
        </p:spPr>
        <p:txBody>
          <a:bodyPr/>
          <a:lstStyle>
            <a:lvl1pPr>
              <a:defRPr>
                <a:solidFill>
                  <a:schemeClr val="bg2"/>
                </a:solidFill>
              </a:defRPr>
            </a:lvl1pPr>
          </a:lstStyle>
          <a:p>
            <a:r>
              <a:rPr lang="en-US"/>
              <a:t>Click icon to add picture</a:t>
            </a:r>
            <a:endParaRPr lang="en-GB"/>
          </a:p>
        </p:txBody>
      </p:sp>
      <p:sp>
        <p:nvSpPr>
          <p:cNvPr id="14" name="Content Placeholder 11">
            <a:extLst>
              <a:ext uri="{FF2B5EF4-FFF2-40B4-BE49-F238E27FC236}">
                <a16:creationId xmlns:a16="http://schemas.microsoft.com/office/drawing/2014/main" id="{35F814A8-DDC1-4F3F-B305-5DD12381D566}"/>
              </a:ext>
            </a:extLst>
          </p:cNvPr>
          <p:cNvSpPr>
            <a:spLocks noGrp="1"/>
          </p:cNvSpPr>
          <p:nvPr>
            <p:ph sz="quarter" idx="23"/>
          </p:nvPr>
        </p:nvSpPr>
        <p:spPr>
          <a:xfrm>
            <a:off x="6203949" y="3933371"/>
            <a:ext cx="5627688"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Picture Placeholder 2">
            <a:extLst>
              <a:ext uri="{FF2B5EF4-FFF2-40B4-BE49-F238E27FC236}">
                <a16:creationId xmlns:a16="http://schemas.microsoft.com/office/drawing/2014/main" id="{350247AF-9070-4DCE-83A9-7A6101EB905D}"/>
              </a:ext>
            </a:extLst>
          </p:cNvPr>
          <p:cNvSpPr>
            <a:spLocks noGrp="1"/>
          </p:cNvSpPr>
          <p:nvPr>
            <p:ph type="pic" sz="quarter" idx="24"/>
          </p:nvPr>
        </p:nvSpPr>
        <p:spPr>
          <a:xfrm>
            <a:off x="6210299" y="1729050"/>
            <a:ext cx="5621338" cy="2204320"/>
          </a:xfrm>
        </p:spPr>
        <p:txBody>
          <a:bodyPr/>
          <a:lstStyle>
            <a:lvl1pPr>
              <a:defRPr>
                <a:solidFill>
                  <a:schemeClr val="bg2"/>
                </a:solidFill>
              </a:defRPr>
            </a:lvl1pPr>
          </a:lstStyle>
          <a:p>
            <a:r>
              <a:rPr lang="en-US"/>
              <a:t>Click icon to add picture</a:t>
            </a:r>
            <a:endParaRPr lang="en-GB"/>
          </a:p>
        </p:txBody>
      </p:sp>
      <p:cxnSp>
        <p:nvCxnSpPr>
          <p:cNvPr id="13" name="Straight Connector 12">
            <a:extLst>
              <a:ext uri="{FF2B5EF4-FFF2-40B4-BE49-F238E27FC236}">
                <a16:creationId xmlns:a16="http://schemas.microsoft.com/office/drawing/2014/main" id="{A46D6AB5-367A-4F53-A7AE-3F275288AFE7}"/>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16" name="ImageSet">
            <a:extLst>
              <a:ext uri="{FF2B5EF4-FFF2-40B4-BE49-F238E27FC236}">
                <a16:creationId xmlns:a16="http://schemas.microsoft.com/office/drawing/2014/main" id="{044AF95F-D766-4E9E-8D89-3A7C19BADEDD}"/>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5" name="Slide Number Placeholder 4">
            <a:extLst>
              <a:ext uri="{FF2B5EF4-FFF2-40B4-BE49-F238E27FC236}">
                <a16:creationId xmlns:a16="http://schemas.microsoft.com/office/drawing/2014/main" id="{6016650D-7261-453A-8F6B-DBDA1C8593F7}"/>
              </a:ext>
            </a:extLst>
          </p:cNvPr>
          <p:cNvSpPr>
            <a:spLocks noGrp="1"/>
          </p:cNvSpPr>
          <p:nvPr>
            <p:ph type="sldNum" sz="quarter" idx="27"/>
          </p:nvPr>
        </p:nvSpPr>
        <p:spPr/>
        <p:txBody>
          <a:bodyPr/>
          <a:lstStyle>
            <a:lvl1pPr>
              <a:defRPr>
                <a:solidFill>
                  <a:schemeClr val="bg2"/>
                </a:solidFill>
              </a:defRPr>
            </a:lvl1pPr>
          </a:lstStyle>
          <a:p>
            <a:fld id="{63B79EB9-44A4-4195-A8F1-E01CABAAE376}" type="slidenum">
              <a:rPr lang="en-GB" smtClean="0"/>
              <a:pPr/>
              <a:t>‹#›</a:t>
            </a:fld>
            <a:endParaRPr lang="en-GB"/>
          </a:p>
        </p:txBody>
      </p:sp>
    </p:spTree>
    <p:extLst>
      <p:ext uri="{BB962C8B-B14F-4D97-AF65-F5344CB8AC3E}">
        <p14:creationId xmlns:p14="http://schemas.microsoft.com/office/powerpoint/2010/main" val="229982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column image and text White">
    <p:bg>
      <p:bgPr>
        <a:solidFill>
          <a:schemeClr val="bg1"/>
        </a:solidFill>
        <a:effectLst/>
      </p:bgPr>
    </p:bg>
    <p:spTree>
      <p:nvGrpSpPr>
        <p:cNvPr id="1" name=""/>
        <p:cNvGrpSpPr/>
        <p:nvPr/>
      </p:nvGrpSpPr>
      <p:grpSpPr>
        <a:xfrm>
          <a:off x="0" y="0"/>
          <a:ext cx="0" cy="0"/>
          <a:chOff x="0" y="0"/>
          <a:chExt cx="0" cy="0"/>
        </a:xfrm>
      </p:grpSpPr>
      <p:sp>
        <p:nvSpPr>
          <p:cNvPr id="18" name="Picture Placeholder 2">
            <a:extLst>
              <a:ext uri="{FF2B5EF4-FFF2-40B4-BE49-F238E27FC236}">
                <a16:creationId xmlns:a16="http://schemas.microsoft.com/office/drawing/2014/main" id="{F5D49186-C567-41AE-9484-0C2B21DCA08D}"/>
              </a:ext>
            </a:extLst>
          </p:cNvPr>
          <p:cNvSpPr>
            <a:spLocks noGrp="1"/>
          </p:cNvSpPr>
          <p:nvPr>
            <p:ph type="pic" sz="quarter" idx="24"/>
          </p:nvPr>
        </p:nvSpPr>
        <p:spPr>
          <a:xfrm>
            <a:off x="4265613" y="1729050"/>
            <a:ext cx="3670296" cy="2204320"/>
          </a:xfrm>
        </p:spPr>
        <p:txBody>
          <a:bodyPr/>
          <a:lstStyle>
            <a:lvl1pPr>
              <a:defRPr>
                <a:solidFill>
                  <a:schemeClr val="tx1"/>
                </a:solidFill>
              </a:defRPr>
            </a:lvl1pPr>
          </a:lstStyle>
          <a:p>
            <a:r>
              <a:rPr lang="en-US"/>
              <a:t>Click icon to add picture</a:t>
            </a:r>
            <a:endParaRPr lang="en-GB"/>
          </a:p>
        </p:txBody>
      </p:sp>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414754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3670296" cy="2204320"/>
          </a:xfrm>
        </p:spPr>
        <p:txBody>
          <a:bodyPr/>
          <a:lstStyle>
            <a:lvl1pPr>
              <a:defRPr>
                <a:solidFill>
                  <a:schemeClr val="tx1"/>
                </a:solidFill>
              </a:defRPr>
            </a:lvl1pPr>
          </a:lstStyle>
          <a:p>
            <a:r>
              <a:rPr lang="en-US"/>
              <a:t>Click icon to add picture</a:t>
            </a:r>
            <a:endParaRPr lang="en-GB"/>
          </a:p>
        </p:txBody>
      </p:sp>
      <p:sp>
        <p:nvSpPr>
          <p:cNvPr id="17" name="Content Placeholder 11">
            <a:extLst>
              <a:ext uri="{FF2B5EF4-FFF2-40B4-BE49-F238E27FC236}">
                <a16:creationId xmlns:a16="http://schemas.microsoft.com/office/drawing/2014/main" id="{C6F8DBAD-BE2B-42C8-86E3-3F108CD56BBB}"/>
              </a:ext>
            </a:extLst>
          </p:cNvPr>
          <p:cNvSpPr>
            <a:spLocks noGrp="1"/>
          </p:cNvSpPr>
          <p:nvPr>
            <p:ph sz="quarter" idx="23"/>
          </p:nvPr>
        </p:nvSpPr>
        <p:spPr>
          <a:xfrm>
            <a:off x="4259263"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11">
            <a:extLst>
              <a:ext uri="{FF2B5EF4-FFF2-40B4-BE49-F238E27FC236}">
                <a16:creationId xmlns:a16="http://schemas.microsoft.com/office/drawing/2014/main" id="{0BD2C811-C464-4E37-8E7D-4E60BA477E28}"/>
              </a:ext>
            </a:extLst>
          </p:cNvPr>
          <p:cNvSpPr>
            <a:spLocks noGrp="1"/>
          </p:cNvSpPr>
          <p:nvPr>
            <p:ph sz="quarter" idx="25"/>
          </p:nvPr>
        </p:nvSpPr>
        <p:spPr>
          <a:xfrm>
            <a:off x="8154991"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Picture Placeholder 2">
            <a:extLst>
              <a:ext uri="{FF2B5EF4-FFF2-40B4-BE49-F238E27FC236}">
                <a16:creationId xmlns:a16="http://schemas.microsoft.com/office/drawing/2014/main" id="{95CED16A-348B-4C2A-9316-C431D4B93C22}"/>
              </a:ext>
            </a:extLst>
          </p:cNvPr>
          <p:cNvSpPr>
            <a:spLocks noGrp="1"/>
          </p:cNvSpPr>
          <p:nvPr>
            <p:ph type="pic" sz="quarter" idx="26"/>
          </p:nvPr>
        </p:nvSpPr>
        <p:spPr>
          <a:xfrm>
            <a:off x="8161341" y="1729050"/>
            <a:ext cx="3670296" cy="2204320"/>
          </a:xfrm>
        </p:spPr>
        <p:txBody>
          <a:bodyPr/>
          <a:lstStyle>
            <a:lvl1pPr>
              <a:defRPr>
                <a:solidFill>
                  <a:schemeClr val="tx1"/>
                </a:solidFill>
              </a:defRPr>
            </a:lvl1pPr>
          </a:lstStyle>
          <a:p>
            <a:r>
              <a:rPr lang="en-US"/>
              <a:t>Click icon to add picture</a:t>
            </a:r>
            <a:endParaRPr lang="en-GB"/>
          </a:p>
        </p:txBody>
      </p:sp>
      <p:cxnSp>
        <p:nvCxnSpPr>
          <p:cNvPr id="14" name="Straight Connector 13">
            <a:extLst>
              <a:ext uri="{FF2B5EF4-FFF2-40B4-BE49-F238E27FC236}">
                <a16:creationId xmlns:a16="http://schemas.microsoft.com/office/drawing/2014/main" id="{F4B65B8B-48F4-4821-8653-838CDFF1BC9D}"/>
              </a:ext>
            </a:extLst>
          </p:cNvPr>
          <p:cNvCxnSpPr>
            <a:cxnSpLocks/>
          </p:cNvCxnSpPr>
          <p:nvPr userDrawn="1"/>
        </p:nvCxnSpPr>
        <p:spPr>
          <a:xfrm>
            <a:off x="804081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DDC29E3-7545-4F09-84F4-6BD7FE305A57}"/>
              </a:ext>
            </a:extLst>
          </p:cNvPr>
          <p:cNvSpPr>
            <a:spLocks noGrp="1"/>
          </p:cNvSpPr>
          <p:nvPr>
            <p:ph type="sldNum" sz="quarter" idx="29"/>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201884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image and text Sand">
    <p:bg>
      <p:bgPr>
        <a:solidFill>
          <a:schemeClr val="bg2"/>
        </a:solidFill>
        <a:effectLst/>
      </p:bgPr>
    </p:bg>
    <p:spTree>
      <p:nvGrpSpPr>
        <p:cNvPr id="1" name=""/>
        <p:cNvGrpSpPr/>
        <p:nvPr/>
      </p:nvGrpSpPr>
      <p:grpSpPr>
        <a:xfrm>
          <a:off x="0" y="0"/>
          <a:ext cx="0" cy="0"/>
          <a:chOff x="0" y="0"/>
          <a:chExt cx="0" cy="0"/>
        </a:xfrm>
      </p:grpSpPr>
      <p:sp>
        <p:nvSpPr>
          <p:cNvPr id="18" name="Picture Placeholder 2">
            <a:extLst>
              <a:ext uri="{FF2B5EF4-FFF2-40B4-BE49-F238E27FC236}">
                <a16:creationId xmlns:a16="http://schemas.microsoft.com/office/drawing/2014/main" id="{F5D49186-C567-41AE-9484-0C2B21DCA08D}"/>
              </a:ext>
            </a:extLst>
          </p:cNvPr>
          <p:cNvSpPr>
            <a:spLocks noGrp="1"/>
          </p:cNvSpPr>
          <p:nvPr>
            <p:ph type="pic" sz="quarter" idx="24"/>
          </p:nvPr>
        </p:nvSpPr>
        <p:spPr>
          <a:xfrm>
            <a:off x="4265613" y="1729050"/>
            <a:ext cx="3670296" cy="2204320"/>
          </a:xfrm>
        </p:spPr>
        <p:txBody>
          <a:bodyPr/>
          <a:lstStyle>
            <a:lvl1pPr>
              <a:defRPr>
                <a:solidFill>
                  <a:schemeClr val="tx1"/>
                </a:solidFill>
              </a:defRPr>
            </a:lvl1pPr>
          </a:lstStyle>
          <a:p>
            <a:r>
              <a:rPr lang="en-US"/>
              <a:t>Click icon to add picture</a:t>
            </a:r>
            <a:endParaRPr lang="en-GB"/>
          </a:p>
        </p:txBody>
      </p:sp>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3674442" cy="1992766"/>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414754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3670296" cy="2204320"/>
          </a:xfrm>
        </p:spPr>
        <p:txBody>
          <a:bodyPr/>
          <a:lstStyle>
            <a:lvl1pPr>
              <a:defRPr>
                <a:solidFill>
                  <a:schemeClr val="tx1"/>
                </a:solidFill>
              </a:defRPr>
            </a:lvl1pPr>
          </a:lstStyle>
          <a:p>
            <a:r>
              <a:rPr lang="en-US"/>
              <a:t>Click icon to add picture</a:t>
            </a:r>
            <a:endParaRPr lang="en-GB"/>
          </a:p>
        </p:txBody>
      </p:sp>
      <p:sp>
        <p:nvSpPr>
          <p:cNvPr id="17" name="Content Placeholder 11">
            <a:extLst>
              <a:ext uri="{FF2B5EF4-FFF2-40B4-BE49-F238E27FC236}">
                <a16:creationId xmlns:a16="http://schemas.microsoft.com/office/drawing/2014/main" id="{C6F8DBAD-BE2B-42C8-86E3-3F108CD56BBB}"/>
              </a:ext>
            </a:extLst>
          </p:cNvPr>
          <p:cNvSpPr>
            <a:spLocks noGrp="1"/>
          </p:cNvSpPr>
          <p:nvPr>
            <p:ph sz="quarter" idx="23"/>
          </p:nvPr>
        </p:nvSpPr>
        <p:spPr>
          <a:xfrm>
            <a:off x="4259263" y="3933371"/>
            <a:ext cx="3674442" cy="1992766"/>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11">
            <a:extLst>
              <a:ext uri="{FF2B5EF4-FFF2-40B4-BE49-F238E27FC236}">
                <a16:creationId xmlns:a16="http://schemas.microsoft.com/office/drawing/2014/main" id="{0BD2C811-C464-4E37-8E7D-4E60BA477E28}"/>
              </a:ext>
            </a:extLst>
          </p:cNvPr>
          <p:cNvSpPr>
            <a:spLocks noGrp="1"/>
          </p:cNvSpPr>
          <p:nvPr>
            <p:ph sz="quarter" idx="25"/>
          </p:nvPr>
        </p:nvSpPr>
        <p:spPr>
          <a:xfrm>
            <a:off x="8154991" y="3933371"/>
            <a:ext cx="3674442" cy="1992766"/>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Picture Placeholder 2">
            <a:extLst>
              <a:ext uri="{FF2B5EF4-FFF2-40B4-BE49-F238E27FC236}">
                <a16:creationId xmlns:a16="http://schemas.microsoft.com/office/drawing/2014/main" id="{95CED16A-348B-4C2A-9316-C431D4B93C22}"/>
              </a:ext>
            </a:extLst>
          </p:cNvPr>
          <p:cNvSpPr>
            <a:spLocks noGrp="1"/>
          </p:cNvSpPr>
          <p:nvPr>
            <p:ph type="pic" sz="quarter" idx="26"/>
          </p:nvPr>
        </p:nvSpPr>
        <p:spPr>
          <a:xfrm>
            <a:off x="8161341" y="1729050"/>
            <a:ext cx="3670296" cy="2204320"/>
          </a:xfrm>
        </p:spPr>
        <p:txBody>
          <a:bodyPr/>
          <a:lstStyle>
            <a:lvl1pPr>
              <a:defRPr>
                <a:solidFill>
                  <a:schemeClr val="tx1"/>
                </a:solidFill>
              </a:defRPr>
            </a:lvl1pPr>
          </a:lstStyle>
          <a:p>
            <a:r>
              <a:rPr lang="en-US"/>
              <a:t>Click icon to add picture</a:t>
            </a:r>
            <a:endParaRPr lang="en-GB"/>
          </a:p>
        </p:txBody>
      </p:sp>
      <p:cxnSp>
        <p:nvCxnSpPr>
          <p:cNvPr id="14" name="Straight Connector 13">
            <a:extLst>
              <a:ext uri="{FF2B5EF4-FFF2-40B4-BE49-F238E27FC236}">
                <a16:creationId xmlns:a16="http://schemas.microsoft.com/office/drawing/2014/main" id="{F4B65B8B-48F4-4821-8653-838CDFF1BC9D}"/>
              </a:ext>
            </a:extLst>
          </p:cNvPr>
          <p:cNvCxnSpPr>
            <a:cxnSpLocks/>
          </p:cNvCxnSpPr>
          <p:nvPr userDrawn="1"/>
        </p:nvCxnSpPr>
        <p:spPr>
          <a:xfrm>
            <a:off x="804081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8CC26A3-3835-40F3-B540-85E80251EA16}"/>
              </a:ext>
            </a:extLst>
          </p:cNvPr>
          <p:cNvSpPr>
            <a:spLocks noGrp="1"/>
          </p:cNvSpPr>
          <p:nvPr>
            <p:ph type="sldNum" sz="quarter" idx="29"/>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4170318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 column image and text Black">
    <p:bg>
      <p:bgPr>
        <a:solidFill>
          <a:schemeClr val="tx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4013"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6096010"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DAA1F39F-7BB1-4FE4-AF85-8D998F2A8680}"/>
              </a:ext>
            </a:extLst>
          </p:cNvPr>
          <p:cNvSpPr>
            <a:spLocks noGrp="1"/>
          </p:cNvSpPr>
          <p:nvPr>
            <p:ph type="pic" sz="quarter" idx="22"/>
          </p:nvPr>
        </p:nvSpPr>
        <p:spPr>
          <a:xfrm>
            <a:off x="360363" y="1729050"/>
            <a:ext cx="3670296" cy="2204320"/>
          </a:xfrm>
        </p:spPr>
        <p:txBody>
          <a:bodyPr/>
          <a:lstStyle>
            <a:lvl1pPr>
              <a:defRPr>
                <a:solidFill>
                  <a:schemeClr val="bg2"/>
                </a:solidFill>
              </a:defRPr>
            </a:lvl1pPr>
          </a:lstStyle>
          <a:p>
            <a:r>
              <a:rPr lang="en-US"/>
              <a:t>Click icon to add picture</a:t>
            </a:r>
            <a:endParaRPr lang="en-GB"/>
          </a:p>
        </p:txBody>
      </p:sp>
      <p:cxnSp>
        <p:nvCxnSpPr>
          <p:cNvPr id="13" name="Straight Connector 12">
            <a:extLst>
              <a:ext uri="{FF2B5EF4-FFF2-40B4-BE49-F238E27FC236}">
                <a16:creationId xmlns:a16="http://schemas.microsoft.com/office/drawing/2014/main" id="{A46D6AB5-367A-4F53-A7AE-3F275288AFE7}"/>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16" name="ImageSet">
            <a:extLst>
              <a:ext uri="{FF2B5EF4-FFF2-40B4-BE49-F238E27FC236}">
                <a16:creationId xmlns:a16="http://schemas.microsoft.com/office/drawing/2014/main" id="{044AF95F-D766-4E9E-8D89-3A7C19BADEDD}"/>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17" name="Content Placeholder 11">
            <a:extLst>
              <a:ext uri="{FF2B5EF4-FFF2-40B4-BE49-F238E27FC236}">
                <a16:creationId xmlns:a16="http://schemas.microsoft.com/office/drawing/2014/main" id="{C6F8DBAD-BE2B-42C8-86E3-3F108CD56BBB}"/>
              </a:ext>
            </a:extLst>
          </p:cNvPr>
          <p:cNvSpPr>
            <a:spLocks noGrp="1"/>
          </p:cNvSpPr>
          <p:nvPr>
            <p:ph sz="quarter" idx="23"/>
          </p:nvPr>
        </p:nvSpPr>
        <p:spPr>
          <a:xfrm>
            <a:off x="4259263"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Picture Placeholder 2">
            <a:extLst>
              <a:ext uri="{FF2B5EF4-FFF2-40B4-BE49-F238E27FC236}">
                <a16:creationId xmlns:a16="http://schemas.microsoft.com/office/drawing/2014/main" id="{F5D49186-C567-41AE-9484-0C2B21DCA08D}"/>
              </a:ext>
            </a:extLst>
          </p:cNvPr>
          <p:cNvSpPr>
            <a:spLocks noGrp="1"/>
          </p:cNvSpPr>
          <p:nvPr>
            <p:ph type="pic" sz="quarter" idx="24"/>
          </p:nvPr>
        </p:nvSpPr>
        <p:spPr>
          <a:xfrm>
            <a:off x="4265613" y="1729050"/>
            <a:ext cx="3670296" cy="2204320"/>
          </a:xfrm>
        </p:spPr>
        <p:txBody>
          <a:bodyPr/>
          <a:lstStyle>
            <a:lvl1pPr>
              <a:defRPr>
                <a:solidFill>
                  <a:schemeClr val="bg2"/>
                </a:solidFill>
              </a:defRPr>
            </a:lvl1pPr>
          </a:lstStyle>
          <a:p>
            <a:r>
              <a:rPr lang="en-US"/>
              <a:t>Click icon to add picture</a:t>
            </a:r>
            <a:endParaRPr lang="en-GB"/>
          </a:p>
        </p:txBody>
      </p:sp>
      <p:sp>
        <p:nvSpPr>
          <p:cNvPr id="19" name="Content Placeholder 11">
            <a:extLst>
              <a:ext uri="{FF2B5EF4-FFF2-40B4-BE49-F238E27FC236}">
                <a16:creationId xmlns:a16="http://schemas.microsoft.com/office/drawing/2014/main" id="{0BD2C811-C464-4E37-8E7D-4E60BA477E28}"/>
              </a:ext>
            </a:extLst>
          </p:cNvPr>
          <p:cNvSpPr>
            <a:spLocks noGrp="1"/>
          </p:cNvSpPr>
          <p:nvPr>
            <p:ph sz="quarter" idx="25"/>
          </p:nvPr>
        </p:nvSpPr>
        <p:spPr>
          <a:xfrm>
            <a:off x="8154991" y="3933371"/>
            <a:ext cx="3674442" cy="1992766"/>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Picture Placeholder 2">
            <a:extLst>
              <a:ext uri="{FF2B5EF4-FFF2-40B4-BE49-F238E27FC236}">
                <a16:creationId xmlns:a16="http://schemas.microsoft.com/office/drawing/2014/main" id="{95CED16A-348B-4C2A-9316-C431D4B93C22}"/>
              </a:ext>
            </a:extLst>
          </p:cNvPr>
          <p:cNvSpPr>
            <a:spLocks noGrp="1"/>
          </p:cNvSpPr>
          <p:nvPr>
            <p:ph type="pic" sz="quarter" idx="26"/>
          </p:nvPr>
        </p:nvSpPr>
        <p:spPr>
          <a:xfrm>
            <a:off x="8161341" y="1729050"/>
            <a:ext cx="3670296" cy="2204320"/>
          </a:xfrm>
        </p:spPr>
        <p:txBody>
          <a:bodyPr/>
          <a:lstStyle>
            <a:lvl1pPr>
              <a:defRPr>
                <a:solidFill>
                  <a:schemeClr val="bg2"/>
                </a:solidFill>
              </a:defRPr>
            </a:lvl1pPr>
          </a:lstStyle>
          <a:p>
            <a:r>
              <a:rPr lang="en-US"/>
              <a:t>Click icon to add picture</a:t>
            </a:r>
            <a:endParaRPr lang="en-GB"/>
          </a:p>
        </p:txBody>
      </p:sp>
      <p:cxnSp>
        <p:nvCxnSpPr>
          <p:cNvPr id="21" name="Straight Connector 20">
            <a:extLst>
              <a:ext uri="{FF2B5EF4-FFF2-40B4-BE49-F238E27FC236}">
                <a16:creationId xmlns:a16="http://schemas.microsoft.com/office/drawing/2014/main" id="{E7A0B28B-6A37-49BD-8DD4-EA0D7180DBB7}"/>
              </a:ext>
            </a:extLst>
          </p:cNvPr>
          <p:cNvCxnSpPr>
            <a:cxnSpLocks/>
          </p:cNvCxnSpPr>
          <p:nvPr userDrawn="1"/>
        </p:nvCxnSpPr>
        <p:spPr>
          <a:xfrm>
            <a:off x="4147549"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45021E0-0911-4FE3-8398-CDED43871E66}"/>
              </a:ext>
            </a:extLst>
          </p:cNvPr>
          <p:cNvCxnSpPr>
            <a:cxnSpLocks/>
          </p:cNvCxnSpPr>
          <p:nvPr userDrawn="1"/>
        </p:nvCxnSpPr>
        <p:spPr>
          <a:xfrm>
            <a:off x="8040819"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9999FD5-19C2-4E69-ABE8-D98D15B4ED4C}"/>
              </a:ext>
            </a:extLst>
          </p:cNvPr>
          <p:cNvSpPr>
            <a:spLocks noGrp="1"/>
          </p:cNvSpPr>
          <p:nvPr>
            <p:ph type="sldNum" sz="quarter" idx="29"/>
          </p:nvPr>
        </p:nvSpPr>
        <p:spPr/>
        <p:txBody>
          <a:bodyPr/>
          <a:lstStyle>
            <a:lvl1pPr>
              <a:defRPr>
                <a:solidFill>
                  <a:schemeClr val="bg2"/>
                </a:solidFill>
              </a:defRPr>
            </a:lvl1pPr>
          </a:lstStyle>
          <a:p>
            <a:fld id="{63B79EB9-44A4-4195-A8F1-E01CABAAE376}" type="slidenum">
              <a:rPr lang="en-GB" smtClean="0"/>
              <a:pPr/>
              <a:t>‹#›</a:t>
            </a:fld>
            <a:endParaRPr lang="en-GB"/>
          </a:p>
        </p:txBody>
      </p:sp>
    </p:spTree>
    <p:extLst>
      <p:ext uri="{BB962C8B-B14F-4D97-AF65-F5344CB8AC3E}">
        <p14:creationId xmlns:p14="http://schemas.microsoft.com/office/powerpoint/2010/main" val="2125130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Column Content Sand">
    <p:bg>
      <p:bgPr>
        <a:solidFill>
          <a:schemeClr val="bg2"/>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8774" y="1729050"/>
            <a:ext cx="2697163" cy="4197087"/>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1">
            <a:extLst>
              <a:ext uri="{FF2B5EF4-FFF2-40B4-BE49-F238E27FC236}">
                <a16:creationId xmlns:a16="http://schemas.microsoft.com/office/drawing/2014/main" id="{E1CF4F8A-EF6A-450D-9E9C-9B1D9AE6AE66}"/>
              </a:ext>
            </a:extLst>
          </p:cNvPr>
          <p:cNvSpPr>
            <a:spLocks noGrp="1"/>
          </p:cNvSpPr>
          <p:nvPr>
            <p:ph sz="quarter" idx="22"/>
          </p:nvPr>
        </p:nvSpPr>
        <p:spPr>
          <a:xfrm>
            <a:off x="3284538" y="1729050"/>
            <a:ext cx="2697160" cy="4197087"/>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11">
            <a:extLst>
              <a:ext uri="{FF2B5EF4-FFF2-40B4-BE49-F238E27FC236}">
                <a16:creationId xmlns:a16="http://schemas.microsoft.com/office/drawing/2014/main" id="{00A8A35D-553A-4EC6-975A-3E13CD11129F}"/>
              </a:ext>
            </a:extLst>
          </p:cNvPr>
          <p:cNvSpPr>
            <a:spLocks noGrp="1"/>
          </p:cNvSpPr>
          <p:nvPr>
            <p:ph sz="quarter" idx="23"/>
          </p:nvPr>
        </p:nvSpPr>
        <p:spPr>
          <a:xfrm>
            <a:off x="6210300" y="1729049"/>
            <a:ext cx="2551001" cy="4197087"/>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11">
            <a:extLst>
              <a:ext uri="{FF2B5EF4-FFF2-40B4-BE49-F238E27FC236}">
                <a16:creationId xmlns:a16="http://schemas.microsoft.com/office/drawing/2014/main" id="{B3F248B0-5855-4EC8-B580-617DA3BD5F42}"/>
              </a:ext>
            </a:extLst>
          </p:cNvPr>
          <p:cNvSpPr>
            <a:spLocks noGrp="1"/>
          </p:cNvSpPr>
          <p:nvPr>
            <p:ph sz="quarter" idx="24"/>
          </p:nvPr>
        </p:nvSpPr>
        <p:spPr>
          <a:xfrm>
            <a:off x="9136084" y="1729050"/>
            <a:ext cx="2695554" cy="4197087"/>
          </a:xfrm>
        </p:spPr>
        <p:txBody>
          <a:bodyPr/>
          <a:lstStyle>
            <a:lvl1pPr>
              <a:defRPr b="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BB092F3D-ADC4-44FB-8DD5-EF4FFA63239A}"/>
              </a:ext>
            </a:extLst>
          </p:cNvPr>
          <p:cNvSpPr>
            <a:spLocks noGrp="1"/>
          </p:cNvSpPr>
          <p:nvPr>
            <p:ph type="sldNum" sz="quarter" idx="27"/>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218614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Column Content White">
    <p:bg>
      <p:bgPr>
        <a:solidFill>
          <a:schemeClr val="bg1"/>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8774" y="1729050"/>
            <a:ext cx="2697163"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11">
            <a:extLst>
              <a:ext uri="{FF2B5EF4-FFF2-40B4-BE49-F238E27FC236}">
                <a16:creationId xmlns:a16="http://schemas.microsoft.com/office/drawing/2014/main" id="{E1CF4F8A-EF6A-450D-9E9C-9B1D9AE6AE66}"/>
              </a:ext>
            </a:extLst>
          </p:cNvPr>
          <p:cNvSpPr>
            <a:spLocks noGrp="1"/>
          </p:cNvSpPr>
          <p:nvPr>
            <p:ph sz="quarter" idx="22"/>
          </p:nvPr>
        </p:nvSpPr>
        <p:spPr>
          <a:xfrm>
            <a:off x="3284538" y="1729050"/>
            <a:ext cx="2697160"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11">
            <a:extLst>
              <a:ext uri="{FF2B5EF4-FFF2-40B4-BE49-F238E27FC236}">
                <a16:creationId xmlns:a16="http://schemas.microsoft.com/office/drawing/2014/main" id="{00A8A35D-553A-4EC6-975A-3E13CD11129F}"/>
              </a:ext>
            </a:extLst>
          </p:cNvPr>
          <p:cNvSpPr>
            <a:spLocks noGrp="1"/>
          </p:cNvSpPr>
          <p:nvPr>
            <p:ph sz="quarter" idx="23"/>
          </p:nvPr>
        </p:nvSpPr>
        <p:spPr>
          <a:xfrm>
            <a:off x="6210300" y="1729049"/>
            <a:ext cx="2551001"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11">
            <a:extLst>
              <a:ext uri="{FF2B5EF4-FFF2-40B4-BE49-F238E27FC236}">
                <a16:creationId xmlns:a16="http://schemas.microsoft.com/office/drawing/2014/main" id="{B3F248B0-5855-4EC8-B580-617DA3BD5F42}"/>
              </a:ext>
            </a:extLst>
          </p:cNvPr>
          <p:cNvSpPr>
            <a:spLocks noGrp="1"/>
          </p:cNvSpPr>
          <p:nvPr>
            <p:ph sz="quarter" idx="24"/>
          </p:nvPr>
        </p:nvSpPr>
        <p:spPr>
          <a:xfrm>
            <a:off x="9136084" y="1729050"/>
            <a:ext cx="2695554" cy="4197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F4B57F61-BAF7-46CD-873D-85669978575A}"/>
              </a:ext>
            </a:extLst>
          </p:cNvPr>
          <p:cNvSpPr>
            <a:spLocks noGrp="1"/>
          </p:cNvSpPr>
          <p:nvPr>
            <p:ph type="sldNum" sz="quarter" idx="27"/>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173069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4 Column Content Black">
    <p:bg>
      <p:bgPr>
        <a:solidFill>
          <a:schemeClr val="tx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6"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sp>
        <p:nvSpPr>
          <p:cNvPr id="12" name="Content Placeholder 11">
            <a:extLst>
              <a:ext uri="{FF2B5EF4-FFF2-40B4-BE49-F238E27FC236}">
                <a16:creationId xmlns:a16="http://schemas.microsoft.com/office/drawing/2014/main" id="{DE6EA6E1-AF4F-4504-81FC-538102201B47}"/>
              </a:ext>
            </a:extLst>
          </p:cNvPr>
          <p:cNvSpPr>
            <a:spLocks noGrp="1"/>
          </p:cNvSpPr>
          <p:nvPr>
            <p:ph sz="quarter" idx="20"/>
          </p:nvPr>
        </p:nvSpPr>
        <p:spPr>
          <a:xfrm>
            <a:off x="358774" y="1729050"/>
            <a:ext cx="2697163"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Content Placeholder 11">
            <a:extLst>
              <a:ext uri="{FF2B5EF4-FFF2-40B4-BE49-F238E27FC236}">
                <a16:creationId xmlns:a16="http://schemas.microsoft.com/office/drawing/2014/main" id="{5B09A471-392C-45DD-A3F6-42F0D4DECEEC}"/>
              </a:ext>
            </a:extLst>
          </p:cNvPr>
          <p:cNvSpPr>
            <a:spLocks noGrp="1"/>
          </p:cNvSpPr>
          <p:nvPr>
            <p:ph sz="quarter" idx="21"/>
          </p:nvPr>
        </p:nvSpPr>
        <p:spPr>
          <a:xfrm>
            <a:off x="3284538" y="1729050"/>
            <a:ext cx="2697163"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Content Placeholder 11">
            <a:extLst>
              <a:ext uri="{FF2B5EF4-FFF2-40B4-BE49-F238E27FC236}">
                <a16:creationId xmlns:a16="http://schemas.microsoft.com/office/drawing/2014/main" id="{1D25ECBA-516C-4B22-9E6C-D93BFAC4F46B}"/>
              </a:ext>
            </a:extLst>
          </p:cNvPr>
          <p:cNvSpPr>
            <a:spLocks noGrp="1"/>
          </p:cNvSpPr>
          <p:nvPr>
            <p:ph sz="quarter" idx="22"/>
          </p:nvPr>
        </p:nvSpPr>
        <p:spPr>
          <a:xfrm>
            <a:off x="6210300" y="1729050"/>
            <a:ext cx="2697163"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11">
            <a:extLst>
              <a:ext uri="{FF2B5EF4-FFF2-40B4-BE49-F238E27FC236}">
                <a16:creationId xmlns:a16="http://schemas.microsoft.com/office/drawing/2014/main" id="{F9A5647E-81E6-48E1-823A-6B7358FC3029}"/>
              </a:ext>
            </a:extLst>
          </p:cNvPr>
          <p:cNvSpPr>
            <a:spLocks noGrp="1"/>
          </p:cNvSpPr>
          <p:nvPr>
            <p:ph sz="quarter" idx="23"/>
          </p:nvPr>
        </p:nvSpPr>
        <p:spPr>
          <a:xfrm>
            <a:off x="9134475" y="1729050"/>
            <a:ext cx="2697163" cy="4197087"/>
          </a:xfrm>
        </p:spPr>
        <p:txBody>
          <a:bodyPr/>
          <a:lstStyle>
            <a:lvl1pPr>
              <a:buClr>
                <a:schemeClr val="bg2"/>
              </a:buClr>
              <a:defRPr>
                <a:solidFill>
                  <a:schemeClr val="bg2"/>
                </a:solidFill>
              </a:defRPr>
            </a:lvl1pPr>
            <a:lvl2pPr>
              <a:buClr>
                <a:schemeClr val="bg2"/>
              </a:buClr>
              <a:defRPr>
                <a:solidFill>
                  <a:schemeClr val="bg2"/>
                </a:solidFill>
              </a:defRPr>
            </a:lvl2pPr>
            <a:lvl3pPr>
              <a:buClr>
                <a:schemeClr val="bg2"/>
              </a:buClr>
              <a:defRPr>
                <a:solidFill>
                  <a:schemeClr val="bg2"/>
                </a:solidFill>
              </a:defRPr>
            </a:lvl3pPr>
            <a:lvl4pPr>
              <a:buClr>
                <a:schemeClr val="bg2"/>
              </a:buClr>
              <a:defRPr>
                <a:solidFill>
                  <a:schemeClr val="bg2"/>
                </a:solidFill>
              </a:defRPr>
            </a:lvl4pPr>
            <a:lvl5pPr>
              <a:buClr>
                <a:schemeClr val="bg2"/>
              </a:buCl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cxnSp>
        <p:nvCxnSpPr>
          <p:cNvPr id="21" name="Straight Connector 20">
            <a:extLst>
              <a:ext uri="{FF2B5EF4-FFF2-40B4-BE49-F238E27FC236}">
                <a16:creationId xmlns:a16="http://schemas.microsoft.com/office/drawing/2014/main" id="{298A83B6-9063-4ABD-AA0A-49FBF7D54DF8}"/>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22" name="ImageSet">
            <a:extLst>
              <a:ext uri="{FF2B5EF4-FFF2-40B4-BE49-F238E27FC236}">
                <a16:creationId xmlns:a16="http://schemas.microsoft.com/office/drawing/2014/main" id="{84287ACA-460E-4EDE-A5DD-399DA670325A}"/>
              </a:ext>
            </a:extLst>
          </p:cNvPr>
          <p:cNvPicPr>
            <a:picLocks noChangeAspect="1"/>
          </p:cNvPicPr>
          <p:nvPr userDrawn="1">
            <p:custDataLst>
              <p:custData r:id="rId3"/>
              <p:tags r:id="rId4"/>
            </p:custDataLst>
          </p:nvPr>
        </p:nvPicPr>
        <p:blipFill>
          <a:blip r:embed="rId7"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4" name="Slide Number Placeholder 3">
            <a:extLst>
              <a:ext uri="{FF2B5EF4-FFF2-40B4-BE49-F238E27FC236}">
                <a16:creationId xmlns:a16="http://schemas.microsoft.com/office/drawing/2014/main" id="{2F166DE4-53E1-4072-AF30-0FBD22CF8DE4}"/>
              </a:ext>
            </a:extLst>
          </p:cNvPr>
          <p:cNvSpPr>
            <a:spLocks noGrp="1"/>
          </p:cNvSpPr>
          <p:nvPr>
            <p:ph type="sldNum" sz="quarter" idx="26"/>
          </p:nvPr>
        </p:nvSpPr>
        <p:spPr/>
        <p:txBody>
          <a:bodyPr/>
          <a:lstStyle>
            <a:lvl1pPr>
              <a:defRPr>
                <a:solidFill>
                  <a:schemeClr val="bg2"/>
                </a:solidFill>
              </a:defRPr>
            </a:lvl1pPr>
          </a:lstStyle>
          <a:p>
            <a:fld id="{63B79EB9-44A4-4195-A8F1-E01CABAAE376}" type="slidenum">
              <a:rPr lang="en-GB" smtClean="0"/>
              <a:pPr/>
              <a:t>‹#›</a:t>
            </a:fld>
            <a:endParaRPr lang="en-GB"/>
          </a:p>
        </p:txBody>
      </p:sp>
    </p:spTree>
    <p:extLst>
      <p:ext uri="{BB962C8B-B14F-4D97-AF65-F5344CB8AC3E}">
        <p14:creationId xmlns:p14="http://schemas.microsoft.com/office/powerpoint/2010/main" val="374255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 Column Image and Text Sand">
    <p:bg>
      <p:bgPr>
        <a:solidFill>
          <a:schemeClr val="bg2"/>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F7E9C121-2100-42A0-900F-2295BAEBE847}"/>
              </a:ext>
            </a:extLst>
          </p:cNvPr>
          <p:cNvSpPr>
            <a:spLocks noGrp="1"/>
          </p:cNvSpPr>
          <p:nvPr>
            <p:ph type="pic" sz="quarter" idx="24"/>
          </p:nvPr>
        </p:nvSpPr>
        <p:spPr>
          <a:xfrm>
            <a:off x="354673" y="1711676"/>
            <a:ext cx="2697995" cy="1717324"/>
          </a:xfrm>
        </p:spPr>
        <p:txBody>
          <a:bodyPr/>
          <a:lstStyle>
            <a:lvl1pPr>
              <a:defRPr>
                <a:solidFill>
                  <a:schemeClr val="tx1"/>
                </a:solidFill>
              </a:defRPr>
            </a:lvl1pPr>
          </a:lstStyle>
          <a:p>
            <a:r>
              <a:rPr lang="en-US"/>
              <a:t>Click icon to add picture</a:t>
            </a:r>
            <a:endParaRPr lang="en-GB"/>
          </a:p>
        </p:txBody>
      </p:sp>
      <p:sp>
        <p:nvSpPr>
          <p:cNvPr id="23" name="Picture Placeholder 2">
            <a:extLst>
              <a:ext uri="{FF2B5EF4-FFF2-40B4-BE49-F238E27FC236}">
                <a16:creationId xmlns:a16="http://schemas.microsoft.com/office/drawing/2014/main" id="{7E450AA6-42CE-4678-98AB-2E946ACADC24}"/>
              </a:ext>
            </a:extLst>
          </p:cNvPr>
          <p:cNvSpPr>
            <a:spLocks noGrp="1"/>
          </p:cNvSpPr>
          <p:nvPr>
            <p:ph type="pic" sz="quarter" idx="25"/>
          </p:nvPr>
        </p:nvSpPr>
        <p:spPr>
          <a:xfrm>
            <a:off x="3286305" y="1711676"/>
            <a:ext cx="2697995" cy="1717324"/>
          </a:xfrm>
        </p:spPr>
        <p:txBody>
          <a:bodyPr/>
          <a:lstStyle>
            <a:lvl1pPr>
              <a:defRPr>
                <a:solidFill>
                  <a:schemeClr val="tx1"/>
                </a:solidFill>
              </a:defRPr>
            </a:lvl1pPr>
          </a:lstStyle>
          <a:p>
            <a:r>
              <a:rPr lang="en-US"/>
              <a:t>Click icon to add picture</a:t>
            </a:r>
            <a:endParaRPr lang="en-GB"/>
          </a:p>
        </p:txBody>
      </p:sp>
      <p:sp>
        <p:nvSpPr>
          <p:cNvPr id="24" name="Picture Placeholder 2">
            <a:extLst>
              <a:ext uri="{FF2B5EF4-FFF2-40B4-BE49-F238E27FC236}">
                <a16:creationId xmlns:a16="http://schemas.microsoft.com/office/drawing/2014/main" id="{118F92E2-2369-4D30-B537-F19D3926406F}"/>
              </a:ext>
            </a:extLst>
          </p:cNvPr>
          <p:cNvSpPr>
            <a:spLocks noGrp="1"/>
          </p:cNvSpPr>
          <p:nvPr>
            <p:ph type="pic" sz="quarter" idx="26"/>
          </p:nvPr>
        </p:nvSpPr>
        <p:spPr>
          <a:xfrm>
            <a:off x="6207880" y="1711676"/>
            <a:ext cx="2697995" cy="1717324"/>
          </a:xfrm>
        </p:spPr>
        <p:txBody>
          <a:bodyPr/>
          <a:lstStyle>
            <a:lvl1pPr>
              <a:defRPr>
                <a:solidFill>
                  <a:schemeClr val="tx1"/>
                </a:solidFill>
              </a:defRPr>
            </a:lvl1pPr>
          </a:lstStyle>
          <a:p>
            <a:r>
              <a:rPr lang="en-US"/>
              <a:t>Click icon to add picture</a:t>
            </a:r>
            <a:endParaRPr lang="en-GB"/>
          </a:p>
        </p:txBody>
      </p:sp>
      <p:sp>
        <p:nvSpPr>
          <p:cNvPr id="25" name="Picture Placeholder 2">
            <a:extLst>
              <a:ext uri="{FF2B5EF4-FFF2-40B4-BE49-F238E27FC236}">
                <a16:creationId xmlns:a16="http://schemas.microsoft.com/office/drawing/2014/main" id="{6A6C3108-9C96-45BA-8121-C9BEF8E9CBA5}"/>
              </a:ext>
            </a:extLst>
          </p:cNvPr>
          <p:cNvSpPr>
            <a:spLocks noGrp="1"/>
          </p:cNvSpPr>
          <p:nvPr>
            <p:ph type="pic" sz="quarter" idx="27"/>
          </p:nvPr>
        </p:nvSpPr>
        <p:spPr>
          <a:xfrm>
            <a:off x="9126996" y="1711676"/>
            <a:ext cx="2697995" cy="1717324"/>
          </a:xfrm>
        </p:spPr>
        <p:txBody>
          <a:bodyPr/>
          <a:lstStyle>
            <a:lvl1pPr>
              <a:defRPr>
                <a:solidFill>
                  <a:schemeClr val="tx1"/>
                </a:solidFill>
              </a:defRPr>
            </a:lvl1pPr>
          </a:lstStyle>
          <a:p>
            <a:r>
              <a:rPr lang="en-US"/>
              <a:t>Click icon to add picture</a:t>
            </a:r>
            <a:endParaRPr lang="en-GB"/>
          </a:p>
        </p:txBody>
      </p:sp>
      <p:sp>
        <p:nvSpPr>
          <p:cNvPr id="26" name="Content Placeholder 11">
            <a:extLst>
              <a:ext uri="{FF2B5EF4-FFF2-40B4-BE49-F238E27FC236}">
                <a16:creationId xmlns:a16="http://schemas.microsoft.com/office/drawing/2014/main" id="{E1F065D0-C5D8-4062-942A-B273F5214EEB}"/>
              </a:ext>
            </a:extLst>
          </p:cNvPr>
          <p:cNvSpPr>
            <a:spLocks noGrp="1"/>
          </p:cNvSpPr>
          <p:nvPr>
            <p:ph sz="quarter" idx="28"/>
          </p:nvPr>
        </p:nvSpPr>
        <p:spPr>
          <a:xfrm>
            <a:off x="358774" y="3429000"/>
            <a:ext cx="2697163" cy="2497137"/>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7" name="Content Placeholder 11">
            <a:extLst>
              <a:ext uri="{FF2B5EF4-FFF2-40B4-BE49-F238E27FC236}">
                <a16:creationId xmlns:a16="http://schemas.microsoft.com/office/drawing/2014/main" id="{2E04483B-ECBD-4706-BE3F-5E90F1CC3DB0}"/>
              </a:ext>
            </a:extLst>
          </p:cNvPr>
          <p:cNvSpPr>
            <a:spLocks noGrp="1"/>
          </p:cNvSpPr>
          <p:nvPr>
            <p:ph sz="quarter" idx="29"/>
          </p:nvPr>
        </p:nvSpPr>
        <p:spPr>
          <a:xfrm>
            <a:off x="3289574" y="3429000"/>
            <a:ext cx="2697163" cy="2497137"/>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8" name="Content Placeholder 11">
            <a:extLst>
              <a:ext uri="{FF2B5EF4-FFF2-40B4-BE49-F238E27FC236}">
                <a16:creationId xmlns:a16="http://schemas.microsoft.com/office/drawing/2014/main" id="{BCA25CEC-B935-4213-BB1B-4E18FFC5E40B}"/>
              </a:ext>
            </a:extLst>
          </p:cNvPr>
          <p:cNvSpPr>
            <a:spLocks noGrp="1"/>
          </p:cNvSpPr>
          <p:nvPr>
            <p:ph sz="quarter" idx="30"/>
          </p:nvPr>
        </p:nvSpPr>
        <p:spPr>
          <a:xfrm>
            <a:off x="6210300" y="3429000"/>
            <a:ext cx="2697163" cy="2497137"/>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9" name="Content Placeholder 11">
            <a:extLst>
              <a:ext uri="{FF2B5EF4-FFF2-40B4-BE49-F238E27FC236}">
                <a16:creationId xmlns:a16="http://schemas.microsoft.com/office/drawing/2014/main" id="{615242D4-7D1E-43CD-B8EA-79DAB8A11443}"/>
              </a:ext>
            </a:extLst>
          </p:cNvPr>
          <p:cNvSpPr>
            <a:spLocks noGrp="1"/>
          </p:cNvSpPr>
          <p:nvPr>
            <p:ph sz="quarter" idx="31"/>
          </p:nvPr>
        </p:nvSpPr>
        <p:spPr>
          <a:xfrm>
            <a:off x="9126996" y="3429000"/>
            <a:ext cx="2697163" cy="2497137"/>
          </a:xfrm>
          <a:solidFill>
            <a:schemeClr val="tx1"/>
          </a:solidFill>
        </p:spPr>
        <p:txBody>
          <a:bodyPr lIns="180000" tIns="180000" rIns="180000" bIns="180000"/>
          <a:lstStyle>
            <a:lvl1pPr marL="0" indent="0">
              <a:buNone/>
              <a:defRPr b="1">
                <a:solidFill>
                  <a:schemeClr val="bg2"/>
                </a:solidFill>
              </a:defRPr>
            </a:lvl1pPr>
            <a:lvl2pPr marL="0" indent="0">
              <a:buNone/>
              <a:defRPr>
                <a:solidFill>
                  <a:schemeClr val="bg2"/>
                </a:solidFill>
              </a:defRPr>
            </a:lvl2pPr>
            <a:lvl3pPr marL="808037" indent="0">
              <a:buNone/>
              <a:defRPr>
                <a:solidFill>
                  <a:schemeClr val="bg2"/>
                </a:solidFill>
              </a:defRPr>
            </a:lvl3pPr>
            <a:lvl4pPr marL="1257300" indent="0">
              <a:buNone/>
              <a:defRPr>
                <a:solidFill>
                  <a:schemeClr val="bg2"/>
                </a:solidFill>
              </a:defRPr>
            </a:lvl4pPr>
            <a:lvl5pPr marL="1703387" indent="0">
              <a:buNone/>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FD14C285-17CB-4537-A0A7-C195E5E8E9C2}"/>
              </a:ext>
            </a:extLst>
          </p:cNvPr>
          <p:cNvSpPr>
            <a:spLocks noGrp="1"/>
          </p:cNvSpPr>
          <p:nvPr>
            <p:ph type="sldNum" sz="quarter" idx="34"/>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302619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Alt Image 2">
    <p:bg>
      <p:bgPr>
        <a:solidFill>
          <a:schemeClr val="tx1"/>
        </a:solidFill>
        <a:effectLst/>
      </p:bgPr>
    </p:bg>
    <p:spTree>
      <p:nvGrpSpPr>
        <p:cNvPr id="1" name=""/>
        <p:cNvGrpSpPr/>
        <p:nvPr/>
      </p:nvGrpSpPr>
      <p:grpSpPr>
        <a:xfrm>
          <a:off x="0" y="0"/>
          <a:ext cx="0" cy="0"/>
          <a:chOff x="0" y="0"/>
          <a:chExt cx="0" cy="0"/>
        </a:xfrm>
      </p:grpSpPr>
      <p:pic>
        <p:nvPicPr>
          <p:cNvPr id="11" name="ImageSet">
            <a:extLst>
              <a:ext uri="{FF2B5EF4-FFF2-40B4-BE49-F238E27FC236}">
                <a16:creationId xmlns:a16="http://schemas.microsoft.com/office/drawing/2014/main" id="{B74EC50B-74A1-40B0-B778-6A07D625960C}"/>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bg2"/>
                </a:solidFill>
                <a:latin typeface="+mj-lt"/>
              </a:defRPr>
            </a:lvl1pPr>
          </a:lstStyle>
          <a:p>
            <a:pPr lvl="0"/>
            <a:r>
              <a:rPr lang="en-GB"/>
              <a:t>MAIN TITLE HEADER - IMPACT</a:t>
            </a:r>
            <a:endParaRPr lang="en-US"/>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bg2"/>
                </a:solidFill>
              </a:defRPr>
            </a:lvl1pPr>
          </a:lstStyle>
          <a:p>
            <a:pPr lvl="0"/>
            <a:r>
              <a:rPr lang="en-US"/>
              <a:t>Add presentation subtitle – Arial</a:t>
            </a:r>
          </a:p>
        </p:txBody>
      </p:sp>
      <p:sp>
        <p:nvSpPr>
          <p:cNvPr id="2" name="Date Placeholder 1">
            <a:extLst>
              <a:ext uri="{FF2B5EF4-FFF2-40B4-BE49-F238E27FC236}">
                <a16:creationId xmlns:a16="http://schemas.microsoft.com/office/drawing/2014/main" id="{9B8A46D2-B24F-4BC5-94E5-6ABCD0281794}"/>
              </a:ext>
            </a:extLst>
          </p:cNvPr>
          <p:cNvSpPr>
            <a:spLocks noGrp="1"/>
          </p:cNvSpPr>
          <p:nvPr>
            <p:ph type="dt" sz="half" idx="12"/>
          </p:nvPr>
        </p:nvSpPr>
        <p:spPr>
          <a:xfrm>
            <a:off x="358774" y="4100125"/>
            <a:ext cx="1722439" cy="365125"/>
          </a:xfrm>
        </p:spPr>
        <p:txBody>
          <a:bodyPr anchor="t" anchorCtr="0"/>
          <a:lstStyle>
            <a:lvl1pPr>
              <a:defRPr lang="en-GB" sz="1200" kern="1200" smtClean="0">
                <a:solidFill>
                  <a:schemeClr val="accent1"/>
                </a:solidFill>
                <a:latin typeface="+mn-lt"/>
                <a:ea typeface="+mn-ea"/>
                <a:cs typeface="+mn-cs"/>
              </a:defRPr>
            </a:lvl1pPr>
          </a:lstStyle>
          <a:p>
            <a:fld id="{0BF4EF78-7BBD-49CB-8BDF-A92D4B3F5753}" type="datetime6">
              <a:rPr lang="en-GB" smtClean="0"/>
              <a:t>April 22</a:t>
            </a:fld>
            <a:endParaRPr lang="en-GB"/>
          </a:p>
        </p:txBody>
      </p:sp>
      <p:pic>
        <p:nvPicPr>
          <p:cNvPr id="8" name="Picture 7" descr="A person swimming in a pool&#10;&#10;Description automatically generated with low confidence">
            <a:extLst>
              <a:ext uri="{FF2B5EF4-FFF2-40B4-BE49-F238E27FC236}">
                <a16:creationId xmlns:a16="http://schemas.microsoft.com/office/drawing/2014/main" id="{FB3BA364-4628-433F-BFE2-22B0B733EB1D}"/>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101772" y="0"/>
            <a:ext cx="6090228" cy="6858000"/>
          </a:xfrm>
          <a:prstGeom prst="rect">
            <a:avLst/>
          </a:prstGeom>
        </p:spPr>
      </p:pic>
    </p:spTree>
    <p:extLst>
      <p:ext uri="{BB962C8B-B14F-4D97-AF65-F5344CB8AC3E}">
        <p14:creationId xmlns:p14="http://schemas.microsoft.com/office/powerpoint/2010/main" val="275234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olumn Image and Text White">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F7E9C121-2100-42A0-900F-2295BAEBE847}"/>
              </a:ext>
            </a:extLst>
          </p:cNvPr>
          <p:cNvSpPr>
            <a:spLocks noGrp="1"/>
          </p:cNvSpPr>
          <p:nvPr>
            <p:ph type="pic" sz="quarter" idx="24"/>
          </p:nvPr>
        </p:nvSpPr>
        <p:spPr>
          <a:xfrm>
            <a:off x="354673" y="1711676"/>
            <a:ext cx="2697995" cy="1717324"/>
          </a:xfrm>
        </p:spPr>
        <p:txBody>
          <a:bodyPr/>
          <a:lstStyle>
            <a:lvl1pPr>
              <a:defRPr>
                <a:solidFill>
                  <a:schemeClr val="tx1"/>
                </a:solidFill>
              </a:defRPr>
            </a:lvl1pPr>
          </a:lstStyle>
          <a:p>
            <a:r>
              <a:rPr lang="en-US"/>
              <a:t>Click icon to add picture</a:t>
            </a:r>
            <a:endParaRPr lang="en-GB"/>
          </a:p>
        </p:txBody>
      </p:sp>
      <p:sp>
        <p:nvSpPr>
          <p:cNvPr id="23" name="Picture Placeholder 2">
            <a:extLst>
              <a:ext uri="{FF2B5EF4-FFF2-40B4-BE49-F238E27FC236}">
                <a16:creationId xmlns:a16="http://schemas.microsoft.com/office/drawing/2014/main" id="{7E450AA6-42CE-4678-98AB-2E946ACADC24}"/>
              </a:ext>
            </a:extLst>
          </p:cNvPr>
          <p:cNvSpPr>
            <a:spLocks noGrp="1"/>
          </p:cNvSpPr>
          <p:nvPr>
            <p:ph type="pic" sz="quarter" idx="25"/>
          </p:nvPr>
        </p:nvSpPr>
        <p:spPr>
          <a:xfrm>
            <a:off x="3286305" y="1711676"/>
            <a:ext cx="2697995" cy="1717324"/>
          </a:xfrm>
        </p:spPr>
        <p:txBody>
          <a:bodyPr/>
          <a:lstStyle>
            <a:lvl1pPr>
              <a:defRPr>
                <a:solidFill>
                  <a:schemeClr val="tx1"/>
                </a:solidFill>
              </a:defRPr>
            </a:lvl1pPr>
          </a:lstStyle>
          <a:p>
            <a:r>
              <a:rPr lang="en-US"/>
              <a:t>Click icon to add picture</a:t>
            </a:r>
            <a:endParaRPr lang="en-GB"/>
          </a:p>
        </p:txBody>
      </p:sp>
      <p:sp>
        <p:nvSpPr>
          <p:cNvPr id="24" name="Picture Placeholder 2">
            <a:extLst>
              <a:ext uri="{FF2B5EF4-FFF2-40B4-BE49-F238E27FC236}">
                <a16:creationId xmlns:a16="http://schemas.microsoft.com/office/drawing/2014/main" id="{118F92E2-2369-4D30-B537-F19D3926406F}"/>
              </a:ext>
            </a:extLst>
          </p:cNvPr>
          <p:cNvSpPr>
            <a:spLocks noGrp="1"/>
          </p:cNvSpPr>
          <p:nvPr>
            <p:ph type="pic" sz="quarter" idx="26"/>
          </p:nvPr>
        </p:nvSpPr>
        <p:spPr>
          <a:xfrm>
            <a:off x="6207880" y="1711676"/>
            <a:ext cx="2697995" cy="1717324"/>
          </a:xfrm>
        </p:spPr>
        <p:txBody>
          <a:bodyPr/>
          <a:lstStyle>
            <a:lvl1pPr>
              <a:defRPr>
                <a:solidFill>
                  <a:schemeClr val="tx1"/>
                </a:solidFill>
              </a:defRPr>
            </a:lvl1pPr>
          </a:lstStyle>
          <a:p>
            <a:r>
              <a:rPr lang="en-US"/>
              <a:t>Click icon to add picture</a:t>
            </a:r>
            <a:endParaRPr lang="en-GB"/>
          </a:p>
        </p:txBody>
      </p:sp>
      <p:sp>
        <p:nvSpPr>
          <p:cNvPr id="25" name="Picture Placeholder 2">
            <a:extLst>
              <a:ext uri="{FF2B5EF4-FFF2-40B4-BE49-F238E27FC236}">
                <a16:creationId xmlns:a16="http://schemas.microsoft.com/office/drawing/2014/main" id="{6A6C3108-9C96-45BA-8121-C9BEF8E9CBA5}"/>
              </a:ext>
            </a:extLst>
          </p:cNvPr>
          <p:cNvSpPr>
            <a:spLocks noGrp="1"/>
          </p:cNvSpPr>
          <p:nvPr>
            <p:ph type="pic" sz="quarter" idx="27"/>
          </p:nvPr>
        </p:nvSpPr>
        <p:spPr>
          <a:xfrm>
            <a:off x="9126996" y="1711676"/>
            <a:ext cx="2697995" cy="1717324"/>
          </a:xfrm>
        </p:spPr>
        <p:txBody>
          <a:bodyPr/>
          <a:lstStyle>
            <a:lvl1pPr>
              <a:defRPr>
                <a:solidFill>
                  <a:schemeClr val="tx1"/>
                </a:solidFill>
              </a:defRPr>
            </a:lvl1pPr>
          </a:lstStyle>
          <a:p>
            <a:r>
              <a:rPr lang="en-US"/>
              <a:t>Click icon to add picture</a:t>
            </a:r>
            <a:endParaRPr lang="en-GB"/>
          </a:p>
        </p:txBody>
      </p:sp>
      <p:sp>
        <p:nvSpPr>
          <p:cNvPr id="17" name="Content Placeholder 11">
            <a:extLst>
              <a:ext uri="{FF2B5EF4-FFF2-40B4-BE49-F238E27FC236}">
                <a16:creationId xmlns:a16="http://schemas.microsoft.com/office/drawing/2014/main" id="{97DDC30F-1A3A-481A-9472-0A1EE3546169}"/>
              </a:ext>
            </a:extLst>
          </p:cNvPr>
          <p:cNvSpPr>
            <a:spLocks noGrp="1"/>
          </p:cNvSpPr>
          <p:nvPr>
            <p:ph sz="quarter" idx="28"/>
          </p:nvPr>
        </p:nvSpPr>
        <p:spPr>
          <a:xfrm>
            <a:off x="358774"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11">
            <a:extLst>
              <a:ext uri="{FF2B5EF4-FFF2-40B4-BE49-F238E27FC236}">
                <a16:creationId xmlns:a16="http://schemas.microsoft.com/office/drawing/2014/main" id="{E40CC7F1-C731-4525-BDEB-863970009784}"/>
              </a:ext>
            </a:extLst>
          </p:cNvPr>
          <p:cNvSpPr>
            <a:spLocks noGrp="1"/>
          </p:cNvSpPr>
          <p:nvPr>
            <p:ph sz="quarter" idx="29"/>
          </p:nvPr>
        </p:nvSpPr>
        <p:spPr>
          <a:xfrm>
            <a:off x="3289574"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11">
            <a:extLst>
              <a:ext uri="{FF2B5EF4-FFF2-40B4-BE49-F238E27FC236}">
                <a16:creationId xmlns:a16="http://schemas.microsoft.com/office/drawing/2014/main" id="{DD2F5C5B-D917-45EA-8946-2E9A0849EB92}"/>
              </a:ext>
            </a:extLst>
          </p:cNvPr>
          <p:cNvSpPr>
            <a:spLocks noGrp="1"/>
          </p:cNvSpPr>
          <p:nvPr>
            <p:ph sz="quarter" idx="30"/>
          </p:nvPr>
        </p:nvSpPr>
        <p:spPr>
          <a:xfrm>
            <a:off x="6210300"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Content Placeholder 11">
            <a:extLst>
              <a:ext uri="{FF2B5EF4-FFF2-40B4-BE49-F238E27FC236}">
                <a16:creationId xmlns:a16="http://schemas.microsoft.com/office/drawing/2014/main" id="{DFAA8CDD-614B-43E0-B2CC-FBCC2F023771}"/>
              </a:ext>
            </a:extLst>
          </p:cNvPr>
          <p:cNvSpPr>
            <a:spLocks noGrp="1"/>
          </p:cNvSpPr>
          <p:nvPr>
            <p:ph sz="quarter" idx="31"/>
          </p:nvPr>
        </p:nvSpPr>
        <p:spPr>
          <a:xfrm>
            <a:off x="9126996"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FC48DC71-FC10-48F8-9D85-6E9C86BCE456}"/>
              </a:ext>
            </a:extLst>
          </p:cNvPr>
          <p:cNvSpPr>
            <a:spLocks noGrp="1"/>
          </p:cNvSpPr>
          <p:nvPr>
            <p:ph type="sldNum" sz="quarter" idx="34"/>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93859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C0287E-D68C-419F-B12E-E4EE39D7F914}"/>
              </a:ext>
            </a:extLst>
          </p:cNvPr>
          <p:cNvSpPr/>
          <p:nvPr userDrawn="1"/>
        </p:nvSpPr>
        <p:spPr>
          <a:xfrm>
            <a:off x="3273789" y="1711675"/>
            <a:ext cx="2708917" cy="4214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Picture Placeholder 2">
            <a:extLst>
              <a:ext uri="{FF2B5EF4-FFF2-40B4-BE49-F238E27FC236}">
                <a16:creationId xmlns:a16="http://schemas.microsoft.com/office/drawing/2014/main" id="{6F75A86E-D4B5-4B00-9553-75066712E4B1}"/>
              </a:ext>
            </a:extLst>
          </p:cNvPr>
          <p:cNvSpPr>
            <a:spLocks noGrp="1"/>
          </p:cNvSpPr>
          <p:nvPr>
            <p:ph type="pic" sz="quarter" idx="22"/>
          </p:nvPr>
        </p:nvSpPr>
        <p:spPr>
          <a:xfrm>
            <a:off x="3611836" y="2019300"/>
            <a:ext cx="2052637" cy="2052638"/>
          </a:xfrm>
          <a:prstGeom prst="ellipse">
            <a:avLst/>
          </a:prstGeom>
          <a:solidFill>
            <a:srgbClr val="DCE0DE"/>
          </a:solidFill>
        </p:spPr>
        <p:txBody>
          <a:bodyPr anchor="ctr"/>
          <a:lstStyle>
            <a:lvl1pPr marL="0" indent="0" algn="ctr">
              <a:buNone/>
              <a:defRPr/>
            </a:lvl1pPr>
          </a:lstStyle>
          <a:p>
            <a:r>
              <a:rPr lang="en-US"/>
              <a:t>Click icon to add picture</a:t>
            </a:r>
            <a:endParaRPr lang="en-GB"/>
          </a:p>
        </p:txBody>
      </p:sp>
      <p:sp>
        <p:nvSpPr>
          <p:cNvPr id="20" name="Rectangle 19">
            <a:extLst>
              <a:ext uri="{FF2B5EF4-FFF2-40B4-BE49-F238E27FC236}">
                <a16:creationId xmlns:a16="http://schemas.microsoft.com/office/drawing/2014/main" id="{A07F1B9B-1676-4FD2-8682-728BB07C4725}"/>
              </a:ext>
            </a:extLst>
          </p:cNvPr>
          <p:cNvSpPr/>
          <p:nvPr userDrawn="1"/>
        </p:nvSpPr>
        <p:spPr>
          <a:xfrm>
            <a:off x="350627" y="1711675"/>
            <a:ext cx="2708917" cy="4214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Picture Placeholder 2">
            <a:extLst>
              <a:ext uri="{FF2B5EF4-FFF2-40B4-BE49-F238E27FC236}">
                <a16:creationId xmlns:a16="http://schemas.microsoft.com/office/drawing/2014/main" id="{9F2802F3-E96C-48D0-956A-BCFE78AECB12}"/>
              </a:ext>
            </a:extLst>
          </p:cNvPr>
          <p:cNvSpPr>
            <a:spLocks noGrp="1"/>
          </p:cNvSpPr>
          <p:nvPr>
            <p:ph type="pic" sz="quarter" idx="31"/>
          </p:nvPr>
        </p:nvSpPr>
        <p:spPr>
          <a:xfrm>
            <a:off x="688674" y="2019300"/>
            <a:ext cx="2052637" cy="2052638"/>
          </a:xfrm>
          <a:prstGeom prst="ellipse">
            <a:avLst/>
          </a:prstGeom>
          <a:solidFill>
            <a:srgbClr val="DCE0DE"/>
          </a:solidFill>
        </p:spPr>
        <p:txBody>
          <a:bodyPr anchor="ctr"/>
          <a:lstStyle>
            <a:lvl1pPr marL="0" indent="0" algn="ctr">
              <a:buNone/>
              <a:defRPr/>
            </a:lvl1pPr>
          </a:lstStyle>
          <a:p>
            <a:r>
              <a:rPr lang="en-US"/>
              <a:t>Click icon to add picture</a:t>
            </a:r>
            <a:endParaRPr lang="en-GB"/>
          </a:p>
        </p:txBody>
      </p:sp>
      <p:sp>
        <p:nvSpPr>
          <p:cNvPr id="29" name="Rectangle 28">
            <a:extLst>
              <a:ext uri="{FF2B5EF4-FFF2-40B4-BE49-F238E27FC236}">
                <a16:creationId xmlns:a16="http://schemas.microsoft.com/office/drawing/2014/main" id="{8B31E238-417E-4655-A7F3-40948B583A32}"/>
              </a:ext>
            </a:extLst>
          </p:cNvPr>
          <p:cNvSpPr/>
          <p:nvPr userDrawn="1"/>
        </p:nvSpPr>
        <p:spPr>
          <a:xfrm>
            <a:off x="6204952" y="1711675"/>
            <a:ext cx="2708917" cy="4214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Picture Placeholder 2">
            <a:extLst>
              <a:ext uri="{FF2B5EF4-FFF2-40B4-BE49-F238E27FC236}">
                <a16:creationId xmlns:a16="http://schemas.microsoft.com/office/drawing/2014/main" id="{ECCFAA14-9DCF-4A23-A28A-9D692FE54521}"/>
              </a:ext>
            </a:extLst>
          </p:cNvPr>
          <p:cNvSpPr>
            <a:spLocks noGrp="1"/>
          </p:cNvSpPr>
          <p:nvPr>
            <p:ph type="pic" sz="quarter" idx="33"/>
          </p:nvPr>
        </p:nvSpPr>
        <p:spPr>
          <a:xfrm>
            <a:off x="6542999" y="2019300"/>
            <a:ext cx="2052637" cy="2052638"/>
          </a:xfrm>
          <a:prstGeom prst="ellipse">
            <a:avLst/>
          </a:prstGeom>
          <a:solidFill>
            <a:srgbClr val="DCE0DE"/>
          </a:solidFill>
        </p:spPr>
        <p:txBody>
          <a:bodyPr anchor="ctr"/>
          <a:lstStyle>
            <a:lvl1pPr marL="0" indent="0" algn="ctr">
              <a:buNone/>
              <a:defRPr/>
            </a:lvl1pPr>
          </a:lstStyle>
          <a:p>
            <a:r>
              <a:rPr lang="en-US"/>
              <a:t>Click icon to add picture</a:t>
            </a:r>
            <a:endParaRPr lang="en-GB"/>
          </a:p>
        </p:txBody>
      </p:sp>
      <p:sp>
        <p:nvSpPr>
          <p:cNvPr id="32" name="Rectangle 31">
            <a:extLst>
              <a:ext uri="{FF2B5EF4-FFF2-40B4-BE49-F238E27FC236}">
                <a16:creationId xmlns:a16="http://schemas.microsoft.com/office/drawing/2014/main" id="{835BC24E-79C4-48DE-B4D6-098F33B523FD}"/>
              </a:ext>
            </a:extLst>
          </p:cNvPr>
          <p:cNvSpPr/>
          <p:nvPr userDrawn="1"/>
        </p:nvSpPr>
        <p:spPr>
          <a:xfrm>
            <a:off x="9134475" y="1711675"/>
            <a:ext cx="2708917" cy="42144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icture Placeholder 2">
            <a:extLst>
              <a:ext uri="{FF2B5EF4-FFF2-40B4-BE49-F238E27FC236}">
                <a16:creationId xmlns:a16="http://schemas.microsoft.com/office/drawing/2014/main" id="{0A94F5F6-DB58-410C-8555-CA52D9806BC9}"/>
              </a:ext>
            </a:extLst>
          </p:cNvPr>
          <p:cNvSpPr>
            <a:spLocks noGrp="1"/>
          </p:cNvSpPr>
          <p:nvPr>
            <p:ph type="pic" sz="quarter" idx="35"/>
          </p:nvPr>
        </p:nvSpPr>
        <p:spPr>
          <a:xfrm>
            <a:off x="9450687" y="2019300"/>
            <a:ext cx="2052637" cy="2052638"/>
          </a:xfrm>
          <a:prstGeom prst="ellipse">
            <a:avLst/>
          </a:prstGeom>
          <a:solidFill>
            <a:srgbClr val="DCE0DE"/>
          </a:solidFill>
        </p:spPr>
        <p:txBody>
          <a:bodyPr anchor="ctr"/>
          <a:lstStyle>
            <a:lvl1pPr marL="0" indent="0" algn="ctr">
              <a:buNone/>
              <a:defRPr/>
            </a:lvl1pPr>
          </a:lstStyle>
          <a:p>
            <a:r>
              <a:rPr lang="en-US"/>
              <a:t>Click icon to add picture</a:t>
            </a:r>
            <a:endParaRPr lang="en-GB"/>
          </a:p>
        </p:txBody>
      </p:sp>
      <p:sp>
        <p:nvSpPr>
          <p:cNvPr id="5" name="Text Placeholder 4">
            <a:extLst>
              <a:ext uri="{FF2B5EF4-FFF2-40B4-BE49-F238E27FC236}">
                <a16:creationId xmlns:a16="http://schemas.microsoft.com/office/drawing/2014/main" id="{56E6CC88-2952-4B14-AD7D-264B00809C1A}"/>
              </a:ext>
            </a:extLst>
          </p:cNvPr>
          <p:cNvSpPr>
            <a:spLocks noGrp="1"/>
          </p:cNvSpPr>
          <p:nvPr>
            <p:ph type="body" sz="quarter" idx="36"/>
          </p:nvPr>
        </p:nvSpPr>
        <p:spPr>
          <a:xfrm>
            <a:off x="366412" y="4478699"/>
            <a:ext cx="2697163" cy="1447438"/>
          </a:xfrm>
        </p:spPr>
        <p:txBody>
          <a:bodyPr lIns="180000" tIns="180000" rIns="180000" bIns="180000"/>
          <a:lstStyle>
            <a:lvl1pPr marL="457189" indent="-457189">
              <a:buFont typeface="Arial" panose="020B0604020202020204" pitchFamily="34" charset="0"/>
              <a:buChar char="•"/>
              <a:defRPr lang="en-US" sz="1400" b="1" kern="1200" dirty="0" smtClean="0">
                <a:solidFill>
                  <a:schemeClr val="tx1"/>
                </a:solidFill>
                <a:latin typeface="+mn-lt"/>
                <a:ea typeface="+mn-ea"/>
                <a:cs typeface="+mn-cs"/>
              </a:defRPr>
            </a:lvl1pPr>
            <a:lvl2pPr marL="0" indent="0">
              <a:buNone/>
              <a:defRPr lang="en-US" sz="1000" kern="1200" dirty="0" smtClean="0">
                <a:solidFill>
                  <a:schemeClr val="tx1"/>
                </a:solidFill>
                <a:latin typeface="+mn-lt"/>
                <a:ea typeface="+mn-ea"/>
                <a:cs typeface="+mn-cs"/>
              </a:defRPr>
            </a:lvl2pPr>
            <a:lvl5pPr marL="1703387" indent="0">
              <a:buNone/>
              <a:defRPr/>
            </a:lvl5pPr>
          </a:lstStyle>
          <a:p>
            <a:pPr marL="0" lvl="0" indent="0" algn="l" defTabSz="1219170" rtl="0" eaLnBrk="1" latinLnBrk="0" hangingPunct="1">
              <a:spcBef>
                <a:spcPts val="0"/>
              </a:spcBef>
              <a:spcAft>
                <a:spcPts val="1000"/>
              </a:spcAft>
              <a:buClr>
                <a:schemeClr val="tx1"/>
              </a:buClr>
              <a:buFont typeface="Arial" panose="020B0604020202020204" pitchFamily="34" charset="0"/>
              <a:buNone/>
            </a:pPr>
            <a:r>
              <a:rPr lang="en-US"/>
              <a:t>Click to edit Master text styles</a:t>
            </a:r>
          </a:p>
          <a:p>
            <a:pPr marL="0" lvl="1" indent="0" algn="l" defTabSz="1219170" rtl="0" eaLnBrk="1" latinLnBrk="0" hangingPunct="1">
              <a:spcBef>
                <a:spcPts val="0"/>
              </a:spcBef>
              <a:spcAft>
                <a:spcPts val="1000"/>
              </a:spcAft>
              <a:buClr>
                <a:schemeClr val="tx1"/>
              </a:buClr>
              <a:buFont typeface="Arial" panose="020B0604020202020204" pitchFamily="34" charset="0"/>
              <a:buNone/>
            </a:pPr>
            <a:r>
              <a:rPr lang="en-US"/>
              <a:t>Second level</a:t>
            </a:r>
          </a:p>
        </p:txBody>
      </p:sp>
      <p:sp>
        <p:nvSpPr>
          <p:cNvPr id="36" name="Text Placeholder 4">
            <a:extLst>
              <a:ext uri="{FF2B5EF4-FFF2-40B4-BE49-F238E27FC236}">
                <a16:creationId xmlns:a16="http://schemas.microsoft.com/office/drawing/2014/main" id="{BB55DF60-0F44-4A4F-A7D7-1DB7C2F0004C}"/>
              </a:ext>
            </a:extLst>
          </p:cNvPr>
          <p:cNvSpPr>
            <a:spLocks noGrp="1"/>
          </p:cNvSpPr>
          <p:nvPr>
            <p:ph type="body" sz="quarter" idx="37"/>
          </p:nvPr>
        </p:nvSpPr>
        <p:spPr>
          <a:xfrm>
            <a:off x="3285821" y="4478699"/>
            <a:ext cx="2697163" cy="1447438"/>
          </a:xfrm>
        </p:spPr>
        <p:txBody>
          <a:bodyPr lIns="180000" tIns="180000" rIns="180000" bIns="180000"/>
          <a:lstStyle>
            <a:lvl1pPr>
              <a:defRPr lang="en-US" sz="1400" b="1" kern="1200" dirty="0" smtClean="0">
                <a:solidFill>
                  <a:schemeClr val="tx1"/>
                </a:solidFill>
                <a:latin typeface="+mn-lt"/>
                <a:ea typeface="+mn-ea"/>
                <a:cs typeface="+mn-cs"/>
              </a:defRPr>
            </a:lvl1pPr>
            <a:lvl2pPr marL="0" indent="0">
              <a:buNone/>
              <a:defRPr lang="en-US" sz="1000" kern="1200" dirty="0" smtClean="0">
                <a:solidFill>
                  <a:schemeClr val="tx1"/>
                </a:solidFill>
                <a:latin typeface="+mn-lt"/>
                <a:ea typeface="+mn-ea"/>
                <a:cs typeface="+mn-cs"/>
              </a:defRPr>
            </a:lvl2pPr>
            <a:lvl5pPr marL="1703387" indent="0">
              <a:buNone/>
              <a:defRPr/>
            </a:lvl5pPr>
          </a:lstStyle>
          <a:p>
            <a:pPr marL="0" lvl="0" indent="0" algn="l" defTabSz="1219170" rtl="0" eaLnBrk="1" latinLnBrk="0" hangingPunct="1">
              <a:spcBef>
                <a:spcPts val="0"/>
              </a:spcBef>
              <a:spcAft>
                <a:spcPts val="1000"/>
              </a:spcAft>
              <a:buClr>
                <a:schemeClr val="tx1"/>
              </a:buClr>
              <a:buFont typeface="Arial" panose="020B0604020202020204" pitchFamily="34" charset="0"/>
              <a:buNone/>
            </a:pPr>
            <a:r>
              <a:rPr lang="en-US"/>
              <a:t>Click to edit Master text styles</a:t>
            </a:r>
          </a:p>
          <a:p>
            <a:pPr marL="0" lvl="1" indent="0" algn="l" defTabSz="1219170" rtl="0" eaLnBrk="1" latinLnBrk="0" hangingPunct="1">
              <a:spcBef>
                <a:spcPts val="0"/>
              </a:spcBef>
              <a:spcAft>
                <a:spcPts val="1000"/>
              </a:spcAft>
              <a:buClr>
                <a:schemeClr val="tx1"/>
              </a:buClr>
              <a:buFont typeface="Arial" panose="020B0604020202020204" pitchFamily="34" charset="0"/>
              <a:buNone/>
            </a:pPr>
            <a:r>
              <a:rPr lang="en-US"/>
              <a:t>Second level</a:t>
            </a:r>
          </a:p>
        </p:txBody>
      </p:sp>
      <p:sp>
        <p:nvSpPr>
          <p:cNvPr id="37" name="Text Placeholder 4">
            <a:extLst>
              <a:ext uri="{FF2B5EF4-FFF2-40B4-BE49-F238E27FC236}">
                <a16:creationId xmlns:a16="http://schemas.microsoft.com/office/drawing/2014/main" id="{B09B604F-BAC6-4C67-82AD-1AFA8BF120CB}"/>
              </a:ext>
            </a:extLst>
          </p:cNvPr>
          <p:cNvSpPr>
            <a:spLocks noGrp="1"/>
          </p:cNvSpPr>
          <p:nvPr>
            <p:ph type="body" sz="quarter" idx="38"/>
          </p:nvPr>
        </p:nvSpPr>
        <p:spPr>
          <a:xfrm>
            <a:off x="6204952" y="4478699"/>
            <a:ext cx="2697163" cy="1447438"/>
          </a:xfrm>
        </p:spPr>
        <p:txBody>
          <a:bodyPr lIns="180000" tIns="180000" rIns="180000" bIns="180000"/>
          <a:lstStyle>
            <a:lvl1pPr>
              <a:defRPr lang="en-US" sz="1400" b="1" kern="1200" dirty="0" smtClean="0">
                <a:solidFill>
                  <a:schemeClr val="tx1"/>
                </a:solidFill>
                <a:latin typeface="+mn-lt"/>
                <a:ea typeface="+mn-ea"/>
                <a:cs typeface="+mn-cs"/>
              </a:defRPr>
            </a:lvl1pPr>
            <a:lvl2pPr marL="0" indent="0">
              <a:buNone/>
              <a:defRPr lang="en-US" sz="1000" kern="1200" dirty="0" smtClean="0">
                <a:solidFill>
                  <a:schemeClr val="tx1"/>
                </a:solidFill>
                <a:latin typeface="+mn-lt"/>
                <a:ea typeface="+mn-ea"/>
                <a:cs typeface="+mn-cs"/>
              </a:defRPr>
            </a:lvl2pPr>
            <a:lvl5pPr marL="1703387" indent="0">
              <a:buNone/>
              <a:defRPr/>
            </a:lvl5pPr>
          </a:lstStyle>
          <a:p>
            <a:pPr marL="0" lvl="0" indent="0" algn="l" defTabSz="1219170" rtl="0" eaLnBrk="1" latinLnBrk="0" hangingPunct="1">
              <a:spcBef>
                <a:spcPts val="0"/>
              </a:spcBef>
              <a:spcAft>
                <a:spcPts val="1000"/>
              </a:spcAft>
              <a:buClr>
                <a:schemeClr val="tx1"/>
              </a:buClr>
              <a:buFont typeface="Arial" panose="020B0604020202020204" pitchFamily="34" charset="0"/>
              <a:buNone/>
            </a:pPr>
            <a:r>
              <a:rPr lang="en-US"/>
              <a:t>Click to edit Master text styles</a:t>
            </a:r>
          </a:p>
          <a:p>
            <a:pPr marL="0" lvl="1" indent="0" algn="l" defTabSz="1219170" rtl="0" eaLnBrk="1" latinLnBrk="0" hangingPunct="1">
              <a:spcBef>
                <a:spcPts val="0"/>
              </a:spcBef>
              <a:spcAft>
                <a:spcPts val="1000"/>
              </a:spcAft>
              <a:buClr>
                <a:schemeClr val="tx1"/>
              </a:buClr>
              <a:buFont typeface="Arial" panose="020B0604020202020204" pitchFamily="34" charset="0"/>
              <a:buNone/>
            </a:pPr>
            <a:r>
              <a:rPr lang="en-US"/>
              <a:t>Second level</a:t>
            </a:r>
          </a:p>
        </p:txBody>
      </p:sp>
      <p:sp>
        <p:nvSpPr>
          <p:cNvPr id="38" name="Text Placeholder 4">
            <a:extLst>
              <a:ext uri="{FF2B5EF4-FFF2-40B4-BE49-F238E27FC236}">
                <a16:creationId xmlns:a16="http://schemas.microsoft.com/office/drawing/2014/main" id="{B9DD2C72-89D7-49FB-AE1C-04128F09202F}"/>
              </a:ext>
            </a:extLst>
          </p:cNvPr>
          <p:cNvSpPr>
            <a:spLocks noGrp="1"/>
          </p:cNvSpPr>
          <p:nvPr>
            <p:ph type="body" sz="quarter" idx="39"/>
          </p:nvPr>
        </p:nvSpPr>
        <p:spPr>
          <a:xfrm>
            <a:off x="9146229" y="4478699"/>
            <a:ext cx="2697163" cy="1447438"/>
          </a:xfrm>
        </p:spPr>
        <p:txBody>
          <a:bodyPr lIns="180000" tIns="180000" rIns="180000" bIns="180000"/>
          <a:lstStyle>
            <a:lvl1pPr>
              <a:defRPr lang="en-US" sz="1400" b="1" kern="1200" dirty="0" smtClean="0">
                <a:solidFill>
                  <a:schemeClr val="tx1"/>
                </a:solidFill>
                <a:latin typeface="+mn-lt"/>
                <a:ea typeface="+mn-ea"/>
                <a:cs typeface="+mn-cs"/>
              </a:defRPr>
            </a:lvl1pPr>
            <a:lvl2pPr marL="0" indent="0">
              <a:buNone/>
              <a:defRPr lang="en-US" sz="1000" kern="1200" dirty="0" smtClean="0">
                <a:solidFill>
                  <a:schemeClr val="tx1"/>
                </a:solidFill>
                <a:latin typeface="+mn-lt"/>
                <a:ea typeface="+mn-ea"/>
                <a:cs typeface="+mn-cs"/>
              </a:defRPr>
            </a:lvl2pPr>
            <a:lvl5pPr marL="1703387" indent="0">
              <a:buNone/>
              <a:defRPr/>
            </a:lvl5pPr>
          </a:lstStyle>
          <a:p>
            <a:pPr marL="0" lvl="0" indent="0" algn="l" defTabSz="1219170" rtl="0" eaLnBrk="1" latinLnBrk="0" hangingPunct="1">
              <a:spcBef>
                <a:spcPts val="0"/>
              </a:spcBef>
              <a:spcAft>
                <a:spcPts val="1000"/>
              </a:spcAft>
              <a:buClr>
                <a:schemeClr val="tx1"/>
              </a:buClr>
              <a:buFont typeface="Arial" panose="020B0604020202020204" pitchFamily="34" charset="0"/>
              <a:buNone/>
            </a:pPr>
            <a:r>
              <a:rPr lang="en-US"/>
              <a:t>Click to edit Master text styles</a:t>
            </a:r>
          </a:p>
          <a:p>
            <a:pPr marL="0" lvl="1" indent="0" algn="l" defTabSz="1219170" rtl="0" eaLnBrk="1" latinLnBrk="0" hangingPunct="1">
              <a:spcBef>
                <a:spcPts val="0"/>
              </a:spcBef>
              <a:spcAft>
                <a:spcPts val="1000"/>
              </a:spcAft>
              <a:buClr>
                <a:schemeClr val="tx1"/>
              </a:buClr>
              <a:buFont typeface="Arial" panose="020B0604020202020204" pitchFamily="34" charset="0"/>
              <a:buNone/>
            </a:pPr>
            <a:r>
              <a:rPr lang="en-US"/>
              <a:t>Second level</a:t>
            </a:r>
          </a:p>
        </p:txBody>
      </p:sp>
      <p:sp>
        <p:nvSpPr>
          <p:cNvPr id="9" name="Slide Number Placeholder 8">
            <a:extLst>
              <a:ext uri="{FF2B5EF4-FFF2-40B4-BE49-F238E27FC236}">
                <a16:creationId xmlns:a16="http://schemas.microsoft.com/office/drawing/2014/main" id="{C7101231-B370-4B8D-BADD-2FF8112663FF}"/>
              </a:ext>
            </a:extLst>
          </p:cNvPr>
          <p:cNvSpPr>
            <a:spLocks noGrp="1"/>
          </p:cNvSpPr>
          <p:nvPr>
            <p:ph type="sldNum" sz="quarter" idx="42"/>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82748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Column Image and Text White Alt">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F7E9C121-2100-42A0-900F-2295BAEBE847}"/>
              </a:ext>
            </a:extLst>
          </p:cNvPr>
          <p:cNvSpPr>
            <a:spLocks noGrp="1"/>
          </p:cNvSpPr>
          <p:nvPr>
            <p:ph type="pic" sz="quarter" idx="24"/>
          </p:nvPr>
        </p:nvSpPr>
        <p:spPr>
          <a:xfrm>
            <a:off x="354673" y="1711676"/>
            <a:ext cx="2697995" cy="1717324"/>
          </a:xfrm>
        </p:spPr>
        <p:txBody>
          <a:bodyPr/>
          <a:lstStyle>
            <a:lvl1pPr>
              <a:defRPr>
                <a:solidFill>
                  <a:schemeClr val="tx1"/>
                </a:solidFill>
              </a:defRPr>
            </a:lvl1pPr>
          </a:lstStyle>
          <a:p>
            <a:r>
              <a:rPr lang="en-US"/>
              <a:t>Click icon to add picture</a:t>
            </a:r>
            <a:endParaRPr lang="en-GB"/>
          </a:p>
        </p:txBody>
      </p:sp>
      <p:sp>
        <p:nvSpPr>
          <p:cNvPr id="23" name="Picture Placeholder 2">
            <a:extLst>
              <a:ext uri="{FF2B5EF4-FFF2-40B4-BE49-F238E27FC236}">
                <a16:creationId xmlns:a16="http://schemas.microsoft.com/office/drawing/2014/main" id="{7E450AA6-42CE-4678-98AB-2E946ACADC24}"/>
              </a:ext>
            </a:extLst>
          </p:cNvPr>
          <p:cNvSpPr>
            <a:spLocks noGrp="1"/>
          </p:cNvSpPr>
          <p:nvPr>
            <p:ph type="pic" sz="quarter" idx="25"/>
          </p:nvPr>
        </p:nvSpPr>
        <p:spPr>
          <a:xfrm>
            <a:off x="3286305" y="1711676"/>
            <a:ext cx="2697995" cy="1717324"/>
          </a:xfrm>
        </p:spPr>
        <p:txBody>
          <a:bodyPr/>
          <a:lstStyle>
            <a:lvl1pPr>
              <a:defRPr>
                <a:solidFill>
                  <a:schemeClr val="tx1"/>
                </a:solidFill>
              </a:defRPr>
            </a:lvl1pPr>
          </a:lstStyle>
          <a:p>
            <a:r>
              <a:rPr lang="en-US"/>
              <a:t>Click icon to add picture</a:t>
            </a:r>
            <a:endParaRPr lang="en-GB"/>
          </a:p>
        </p:txBody>
      </p:sp>
      <p:sp>
        <p:nvSpPr>
          <p:cNvPr id="24" name="Picture Placeholder 2">
            <a:extLst>
              <a:ext uri="{FF2B5EF4-FFF2-40B4-BE49-F238E27FC236}">
                <a16:creationId xmlns:a16="http://schemas.microsoft.com/office/drawing/2014/main" id="{118F92E2-2369-4D30-B537-F19D3926406F}"/>
              </a:ext>
            </a:extLst>
          </p:cNvPr>
          <p:cNvSpPr>
            <a:spLocks noGrp="1"/>
          </p:cNvSpPr>
          <p:nvPr>
            <p:ph type="pic" sz="quarter" idx="26"/>
          </p:nvPr>
        </p:nvSpPr>
        <p:spPr>
          <a:xfrm>
            <a:off x="6207880" y="1711676"/>
            <a:ext cx="2697995" cy="1717324"/>
          </a:xfrm>
        </p:spPr>
        <p:txBody>
          <a:bodyPr/>
          <a:lstStyle>
            <a:lvl1pPr>
              <a:defRPr>
                <a:solidFill>
                  <a:schemeClr val="tx1"/>
                </a:solidFill>
              </a:defRPr>
            </a:lvl1pPr>
          </a:lstStyle>
          <a:p>
            <a:r>
              <a:rPr lang="en-US"/>
              <a:t>Click icon to add picture</a:t>
            </a:r>
            <a:endParaRPr lang="en-GB"/>
          </a:p>
        </p:txBody>
      </p:sp>
      <p:sp>
        <p:nvSpPr>
          <p:cNvPr id="25" name="Picture Placeholder 2">
            <a:extLst>
              <a:ext uri="{FF2B5EF4-FFF2-40B4-BE49-F238E27FC236}">
                <a16:creationId xmlns:a16="http://schemas.microsoft.com/office/drawing/2014/main" id="{6A6C3108-9C96-45BA-8121-C9BEF8E9CBA5}"/>
              </a:ext>
            </a:extLst>
          </p:cNvPr>
          <p:cNvSpPr>
            <a:spLocks noGrp="1"/>
          </p:cNvSpPr>
          <p:nvPr>
            <p:ph type="pic" sz="quarter" idx="27"/>
          </p:nvPr>
        </p:nvSpPr>
        <p:spPr>
          <a:xfrm>
            <a:off x="9126996" y="1711676"/>
            <a:ext cx="2697995" cy="1717324"/>
          </a:xfrm>
        </p:spPr>
        <p:txBody>
          <a:bodyPr/>
          <a:lstStyle>
            <a:lvl1pPr>
              <a:defRPr>
                <a:solidFill>
                  <a:schemeClr val="tx1"/>
                </a:solidFill>
              </a:defRPr>
            </a:lvl1pPr>
          </a:lstStyle>
          <a:p>
            <a:r>
              <a:rPr lang="en-US"/>
              <a:t>Click icon to add picture</a:t>
            </a:r>
            <a:endParaRPr lang="en-GB"/>
          </a:p>
        </p:txBody>
      </p:sp>
      <p:sp>
        <p:nvSpPr>
          <p:cNvPr id="17" name="Content Placeholder 11">
            <a:extLst>
              <a:ext uri="{FF2B5EF4-FFF2-40B4-BE49-F238E27FC236}">
                <a16:creationId xmlns:a16="http://schemas.microsoft.com/office/drawing/2014/main" id="{97DDC30F-1A3A-481A-9472-0A1EE3546169}"/>
              </a:ext>
            </a:extLst>
          </p:cNvPr>
          <p:cNvSpPr>
            <a:spLocks noGrp="1"/>
          </p:cNvSpPr>
          <p:nvPr>
            <p:ph sz="quarter" idx="28"/>
          </p:nvPr>
        </p:nvSpPr>
        <p:spPr>
          <a:xfrm>
            <a:off x="358774" y="3429000"/>
            <a:ext cx="2697163" cy="2497137"/>
          </a:xfrm>
          <a:solidFill>
            <a:schemeClr val="bg1"/>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11">
            <a:extLst>
              <a:ext uri="{FF2B5EF4-FFF2-40B4-BE49-F238E27FC236}">
                <a16:creationId xmlns:a16="http://schemas.microsoft.com/office/drawing/2014/main" id="{E40CC7F1-C731-4525-BDEB-863970009784}"/>
              </a:ext>
            </a:extLst>
          </p:cNvPr>
          <p:cNvSpPr>
            <a:spLocks noGrp="1"/>
          </p:cNvSpPr>
          <p:nvPr>
            <p:ph sz="quarter" idx="29"/>
          </p:nvPr>
        </p:nvSpPr>
        <p:spPr>
          <a:xfrm>
            <a:off x="3289574" y="3429000"/>
            <a:ext cx="2697163" cy="2497137"/>
          </a:xfrm>
          <a:solidFill>
            <a:schemeClr val="bg1"/>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Content Placeholder 11">
            <a:extLst>
              <a:ext uri="{FF2B5EF4-FFF2-40B4-BE49-F238E27FC236}">
                <a16:creationId xmlns:a16="http://schemas.microsoft.com/office/drawing/2014/main" id="{DD2F5C5B-D917-45EA-8946-2E9A0849EB92}"/>
              </a:ext>
            </a:extLst>
          </p:cNvPr>
          <p:cNvSpPr>
            <a:spLocks noGrp="1"/>
          </p:cNvSpPr>
          <p:nvPr>
            <p:ph sz="quarter" idx="30"/>
          </p:nvPr>
        </p:nvSpPr>
        <p:spPr>
          <a:xfrm>
            <a:off x="6210300" y="3429000"/>
            <a:ext cx="2697163" cy="2497137"/>
          </a:xfrm>
          <a:solidFill>
            <a:schemeClr val="bg1"/>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Content Placeholder 11">
            <a:extLst>
              <a:ext uri="{FF2B5EF4-FFF2-40B4-BE49-F238E27FC236}">
                <a16:creationId xmlns:a16="http://schemas.microsoft.com/office/drawing/2014/main" id="{DFAA8CDD-614B-43E0-B2CC-FBCC2F023771}"/>
              </a:ext>
            </a:extLst>
          </p:cNvPr>
          <p:cNvSpPr>
            <a:spLocks noGrp="1"/>
          </p:cNvSpPr>
          <p:nvPr>
            <p:ph sz="quarter" idx="31"/>
          </p:nvPr>
        </p:nvSpPr>
        <p:spPr>
          <a:xfrm>
            <a:off x="9126996" y="3429000"/>
            <a:ext cx="2697163" cy="2497137"/>
          </a:xfrm>
          <a:solidFill>
            <a:schemeClr val="bg1"/>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C4D504FC-8279-4351-BA98-01AE16446AA8}"/>
              </a:ext>
            </a:extLst>
          </p:cNvPr>
          <p:cNvSpPr>
            <a:spLocks noGrp="1"/>
          </p:cNvSpPr>
          <p:nvPr>
            <p:ph type="sldNum" sz="quarter" idx="34"/>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110087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4 Column Image and Text Black">
    <p:bg>
      <p:bgPr>
        <a:solidFill>
          <a:schemeClr val="tx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DAB8A1-D193-410E-9059-4C102CCCFBB7}"/>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E9162E5D-DCAE-49CB-9F0A-FBB7557324D1}"/>
              </a:ext>
            </a:extLst>
          </p:cNvPr>
          <p:cNvPicPr>
            <a:picLocks noChangeAspect="1"/>
          </p:cNvPicPr>
          <p:nvPr userDrawn="1">
            <p:custDataLst>
              <p:custData r:id="rId1"/>
              <p:tags r:id="rId2"/>
            </p:custDataLst>
          </p:nvPr>
        </p:nvPicPr>
        <p:blipFill>
          <a:blip r:embed="rId6"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8" name="Text Placeholder 2">
            <a:extLst>
              <a:ext uri="{FF2B5EF4-FFF2-40B4-BE49-F238E27FC236}">
                <a16:creationId xmlns:a16="http://schemas.microsoft.com/office/drawing/2014/main" id="{DF9C08A8-A657-4089-B93B-D4AD2AAED38F}"/>
              </a:ext>
            </a:extLst>
          </p:cNvPr>
          <p:cNvSpPr>
            <a:spLocks noGrp="1"/>
          </p:cNvSpPr>
          <p:nvPr>
            <p:ph type="body" sz="quarter" idx="19" hasCustomPrompt="1"/>
          </p:nvPr>
        </p:nvSpPr>
        <p:spPr>
          <a:xfrm>
            <a:off x="354673" y="1054100"/>
            <a:ext cx="11476965" cy="482600"/>
          </a:xfrm>
          <a:prstGeom prst="rect">
            <a:avLst/>
          </a:prstGeom>
        </p:spPr>
        <p:txBody>
          <a:bodyPr/>
          <a:lstStyle>
            <a:lvl1pPr>
              <a:buNone/>
              <a:defRPr sz="2000" b="0">
                <a:solidFill>
                  <a:schemeClr val="bg2"/>
                </a:solidFill>
              </a:defRPr>
            </a:lvl1pPr>
          </a:lstStyle>
          <a:p>
            <a:pPr lvl="0"/>
            <a:r>
              <a:rPr lang="en-US"/>
              <a:t>Secondary header – Arial 20</a:t>
            </a:r>
          </a:p>
        </p:txBody>
      </p:sp>
      <p:sp>
        <p:nvSpPr>
          <p:cNvPr id="10" name="Title 9">
            <a:extLst>
              <a:ext uri="{FF2B5EF4-FFF2-40B4-BE49-F238E27FC236}">
                <a16:creationId xmlns:a16="http://schemas.microsoft.com/office/drawing/2014/main" id="{3CDCC5F5-5C25-4BE6-B6E7-B7A73BA6623C}"/>
              </a:ext>
            </a:extLst>
          </p:cNvPr>
          <p:cNvSpPr>
            <a:spLocks noGrp="1"/>
          </p:cNvSpPr>
          <p:nvPr>
            <p:ph type="title"/>
          </p:nvPr>
        </p:nvSpPr>
        <p:spPr/>
        <p:txBody>
          <a:bodyPr/>
          <a:lstStyle>
            <a:lvl1pPr>
              <a:defRPr>
                <a:solidFill>
                  <a:schemeClr val="bg2"/>
                </a:solidFill>
              </a:defRPr>
            </a:lvl1pPr>
          </a:lstStyle>
          <a:p>
            <a:r>
              <a:rPr lang="en-US"/>
              <a:t>Click to edit Master title style</a:t>
            </a:r>
            <a:endParaRPr lang="en-GB"/>
          </a:p>
        </p:txBody>
      </p:sp>
      <p:cxnSp>
        <p:nvCxnSpPr>
          <p:cNvPr id="11" name="Straight Connector 10">
            <a:extLst>
              <a:ext uri="{FF2B5EF4-FFF2-40B4-BE49-F238E27FC236}">
                <a16:creationId xmlns:a16="http://schemas.microsoft.com/office/drawing/2014/main" id="{1CAA87E1-D5FF-430F-9B41-69B85D8CB0E5}"/>
              </a:ext>
            </a:extLst>
          </p:cNvPr>
          <p:cNvCxnSpPr>
            <a:cxnSpLocks/>
          </p:cNvCxnSpPr>
          <p:nvPr userDrawn="1"/>
        </p:nvCxnSpPr>
        <p:spPr>
          <a:xfrm>
            <a:off x="3168283"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4AED70-338C-418E-B719-70F86358CAC2}"/>
              </a:ext>
            </a:extLst>
          </p:cNvPr>
          <p:cNvCxnSpPr>
            <a:cxnSpLocks/>
          </p:cNvCxnSpPr>
          <p:nvPr userDrawn="1"/>
        </p:nvCxnSpPr>
        <p:spPr>
          <a:xfrm>
            <a:off x="6094066"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FB03E6-1CF9-44B6-839B-370A17BC4F4B}"/>
              </a:ext>
            </a:extLst>
          </p:cNvPr>
          <p:cNvCxnSpPr>
            <a:cxnSpLocks/>
          </p:cNvCxnSpPr>
          <p:nvPr userDrawn="1"/>
        </p:nvCxnSpPr>
        <p:spPr>
          <a:xfrm>
            <a:off x="9017229" y="1729050"/>
            <a:ext cx="0" cy="4198056"/>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98A83B6-9063-4ABD-AA0A-49FBF7D54DF8}"/>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22" name="ImageSet">
            <a:extLst>
              <a:ext uri="{FF2B5EF4-FFF2-40B4-BE49-F238E27FC236}">
                <a16:creationId xmlns:a16="http://schemas.microsoft.com/office/drawing/2014/main" id="{84287ACA-460E-4EDE-A5DD-399DA670325A}"/>
              </a:ext>
            </a:extLst>
          </p:cNvPr>
          <p:cNvPicPr>
            <a:picLocks noChangeAspect="1"/>
          </p:cNvPicPr>
          <p:nvPr userDrawn="1">
            <p:custDataLst>
              <p:custData r:id="rId3"/>
              <p:tags r:id="rId4"/>
            </p:custDataLst>
          </p:nvPr>
        </p:nvPicPr>
        <p:blipFill>
          <a:blip r:embed="rId7"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3" name="Picture Placeholder 2">
            <a:extLst>
              <a:ext uri="{FF2B5EF4-FFF2-40B4-BE49-F238E27FC236}">
                <a16:creationId xmlns:a16="http://schemas.microsoft.com/office/drawing/2014/main" id="{F7E9C121-2100-42A0-900F-2295BAEBE847}"/>
              </a:ext>
            </a:extLst>
          </p:cNvPr>
          <p:cNvSpPr>
            <a:spLocks noGrp="1"/>
          </p:cNvSpPr>
          <p:nvPr>
            <p:ph type="pic" sz="quarter" idx="24"/>
          </p:nvPr>
        </p:nvSpPr>
        <p:spPr>
          <a:xfrm>
            <a:off x="354673" y="1711676"/>
            <a:ext cx="2697995" cy="1717324"/>
          </a:xfrm>
        </p:spPr>
        <p:txBody>
          <a:bodyPr/>
          <a:lstStyle/>
          <a:p>
            <a:r>
              <a:rPr lang="en-US"/>
              <a:t>Click icon to add picture</a:t>
            </a:r>
            <a:endParaRPr lang="en-GB"/>
          </a:p>
        </p:txBody>
      </p:sp>
      <p:sp>
        <p:nvSpPr>
          <p:cNvPr id="23" name="Picture Placeholder 2">
            <a:extLst>
              <a:ext uri="{FF2B5EF4-FFF2-40B4-BE49-F238E27FC236}">
                <a16:creationId xmlns:a16="http://schemas.microsoft.com/office/drawing/2014/main" id="{7E450AA6-42CE-4678-98AB-2E946ACADC24}"/>
              </a:ext>
            </a:extLst>
          </p:cNvPr>
          <p:cNvSpPr>
            <a:spLocks noGrp="1"/>
          </p:cNvSpPr>
          <p:nvPr>
            <p:ph type="pic" sz="quarter" idx="25"/>
          </p:nvPr>
        </p:nvSpPr>
        <p:spPr>
          <a:xfrm>
            <a:off x="3286305" y="1711676"/>
            <a:ext cx="2697995" cy="1717324"/>
          </a:xfrm>
        </p:spPr>
        <p:txBody>
          <a:bodyPr/>
          <a:lstStyle/>
          <a:p>
            <a:r>
              <a:rPr lang="en-US"/>
              <a:t>Click icon to add picture</a:t>
            </a:r>
            <a:endParaRPr lang="en-GB"/>
          </a:p>
        </p:txBody>
      </p:sp>
      <p:sp>
        <p:nvSpPr>
          <p:cNvPr id="24" name="Picture Placeholder 2">
            <a:extLst>
              <a:ext uri="{FF2B5EF4-FFF2-40B4-BE49-F238E27FC236}">
                <a16:creationId xmlns:a16="http://schemas.microsoft.com/office/drawing/2014/main" id="{118F92E2-2369-4D30-B537-F19D3926406F}"/>
              </a:ext>
            </a:extLst>
          </p:cNvPr>
          <p:cNvSpPr>
            <a:spLocks noGrp="1"/>
          </p:cNvSpPr>
          <p:nvPr>
            <p:ph type="pic" sz="quarter" idx="26"/>
          </p:nvPr>
        </p:nvSpPr>
        <p:spPr>
          <a:xfrm>
            <a:off x="6207880" y="1711676"/>
            <a:ext cx="2697995" cy="1717324"/>
          </a:xfrm>
        </p:spPr>
        <p:txBody>
          <a:bodyPr/>
          <a:lstStyle/>
          <a:p>
            <a:r>
              <a:rPr lang="en-US"/>
              <a:t>Click icon to add picture</a:t>
            </a:r>
            <a:endParaRPr lang="en-GB"/>
          </a:p>
        </p:txBody>
      </p:sp>
      <p:sp>
        <p:nvSpPr>
          <p:cNvPr id="25" name="Picture Placeholder 2">
            <a:extLst>
              <a:ext uri="{FF2B5EF4-FFF2-40B4-BE49-F238E27FC236}">
                <a16:creationId xmlns:a16="http://schemas.microsoft.com/office/drawing/2014/main" id="{6A6C3108-9C96-45BA-8121-C9BEF8E9CBA5}"/>
              </a:ext>
            </a:extLst>
          </p:cNvPr>
          <p:cNvSpPr>
            <a:spLocks noGrp="1"/>
          </p:cNvSpPr>
          <p:nvPr>
            <p:ph type="pic" sz="quarter" idx="27"/>
          </p:nvPr>
        </p:nvSpPr>
        <p:spPr>
          <a:xfrm>
            <a:off x="9126996" y="1711676"/>
            <a:ext cx="2697995" cy="1717324"/>
          </a:xfrm>
        </p:spPr>
        <p:txBody>
          <a:bodyPr/>
          <a:lstStyle/>
          <a:p>
            <a:r>
              <a:rPr lang="en-US"/>
              <a:t>Click icon to add picture</a:t>
            </a:r>
            <a:endParaRPr lang="en-GB"/>
          </a:p>
        </p:txBody>
      </p:sp>
      <p:sp>
        <p:nvSpPr>
          <p:cNvPr id="26" name="Content Placeholder 11">
            <a:extLst>
              <a:ext uri="{FF2B5EF4-FFF2-40B4-BE49-F238E27FC236}">
                <a16:creationId xmlns:a16="http://schemas.microsoft.com/office/drawing/2014/main" id="{7BE8E195-0035-4789-A845-69A2F16262E5}"/>
              </a:ext>
            </a:extLst>
          </p:cNvPr>
          <p:cNvSpPr>
            <a:spLocks noGrp="1"/>
          </p:cNvSpPr>
          <p:nvPr>
            <p:ph sz="quarter" idx="28"/>
          </p:nvPr>
        </p:nvSpPr>
        <p:spPr>
          <a:xfrm>
            <a:off x="349250" y="3429000"/>
            <a:ext cx="2706687"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7" name="Content Placeholder 11">
            <a:extLst>
              <a:ext uri="{FF2B5EF4-FFF2-40B4-BE49-F238E27FC236}">
                <a16:creationId xmlns:a16="http://schemas.microsoft.com/office/drawing/2014/main" id="{E6F452A7-0DDF-4DA0-B912-557ED7F61495}"/>
              </a:ext>
            </a:extLst>
          </p:cNvPr>
          <p:cNvSpPr>
            <a:spLocks noGrp="1"/>
          </p:cNvSpPr>
          <p:nvPr>
            <p:ph sz="quarter" idx="29"/>
          </p:nvPr>
        </p:nvSpPr>
        <p:spPr>
          <a:xfrm>
            <a:off x="3289574"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8" name="Content Placeholder 11">
            <a:extLst>
              <a:ext uri="{FF2B5EF4-FFF2-40B4-BE49-F238E27FC236}">
                <a16:creationId xmlns:a16="http://schemas.microsoft.com/office/drawing/2014/main" id="{4DEF5F21-FF42-438F-8E41-18E8C47084F1}"/>
              </a:ext>
            </a:extLst>
          </p:cNvPr>
          <p:cNvSpPr>
            <a:spLocks noGrp="1"/>
          </p:cNvSpPr>
          <p:nvPr>
            <p:ph sz="quarter" idx="30"/>
          </p:nvPr>
        </p:nvSpPr>
        <p:spPr>
          <a:xfrm>
            <a:off x="6210300"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9" name="Content Placeholder 11">
            <a:extLst>
              <a:ext uri="{FF2B5EF4-FFF2-40B4-BE49-F238E27FC236}">
                <a16:creationId xmlns:a16="http://schemas.microsoft.com/office/drawing/2014/main" id="{F7D0A08E-D507-4046-852B-8FF642592C27}"/>
              </a:ext>
            </a:extLst>
          </p:cNvPr>
          <p:cNvSpPr>
            <a:spLocks noGrp="1"/>
          </p:cNvSpPr>
          <p:nvPr>
            <p:ph sz="quarter" idx="31"/>
          </p:nvPr>
        </p:nvSpPr>
        <p:spPr>
          <a:xfrm>
            <a:off x="9126996" y="3429000"/>
            <a:ext cx="2697163" cy="2497137"/>
          </a:xfrm>
          <a:solidFill>
            <a:schemeClr val="bg2"/>
          </a:solidFill>
        </p:spPr>
        <p:txBody>
          <a:bodyPr lIns="180000" tIns="180000" rIns="180000" bIns="180000"/>
          <a:lstStyle>
            <a:lvl1pPr marL="0" indent="0">
              <a:buNone/>
              <a:defRPr b="1">
                <a:solidFill>
                  <a:schemeClr val="tx1"/>
                </a:solidFill>
              </a:defRPr>
            </a:lvl1pPr>
            <a:lvl2pPr marL="0" indent="0">
              <a:buNone/>
              <a:defRPr>
                <a:solidFill>
                  <a:schemeClr val="tx1"/>
                </a:solidFill>
              </a:defRPr>
            </a:lvl2pPr>
            <a:lvl3pPr marL="808037" indent="0">
              <a:buNone/>
              <a:defRPr>
                <a:solidFill>
                  <a:schemeClr val="tx1"/>
                </a:solidFill>
              </a:defRPr>
            </a:lvl3pPr>
            <a:lvl4pPr marL="1257300" indent="0">
              <a:buNone/>
              <a:defRPr>
                <a:solidFill>
                  <a:schemeClr val="tx1"/>
                </a:solidFill>
              </a:defRPr>
            </a:lvl4pPr>
            <a:lvl5pPr marL="1703387"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8FD10CEF-2307-4E31-925F-2633F96E932E}"/>
              </a:ext>
            </a:extLst>
          </p:cNvPr>
          <p:cNvSpPr>
            <a:spLocks noGrp="1"/>
          </p:cNvSpPr>
          <p:nvPr>
            <p:ph type="sldNum" sz="quarter" idx="34"/>
          </p:nvPr>
        </p:nvSpPr>
        <p:spPr/>
        <p:txBody>
          <a:bodyPr/>
          <a:lstStyle>
            <a:lvl1pPr>
              <a:defRPr>
                <a:solidFill>
                  <a:schemeClr val="bg2"/>
                </a:solidFill>
              </a:defRPr>
            </a:lvl1pPr>
          </a:lstStyle>
          <a:p>
            <a:fld id="{63B79EB9-44A4-4195-A8F1-E01CABAAE376}" type="slidenum">
              <a:rPr lang="en-GB" smtClean="0"/>
              <a:pPr/>
              <a:t>‹#›</a:t>
            </a:fld>
            <a:endParaRPr lang="en-GB"/>
          </a:p>
        </p:txBody>
      </p:sp>
    </p:spTree>
    <p:extLst>
      <p:ext uri="{BB962C8B-B14F-4D97-AF65-F5344CB8AC3E}">
        <p14:creationId xmlns:p14="http://schemas.microsoft.com/office/powerpoint/2010/main" val="2361353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amp; Picture Right White">
    <p:bg>
      <p:bgPr>
        <a:solidFill>
          <a:schemeClr val="bg1"/>
        </a:solidFill>
        <a:effectLst/>
      </p:bgPr>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9CEC3FF4-7E40-4AD1-B730-A1D0C47453FD}"/>
              </a:ext>
            </a:extLst>
          </p:cNvPr>
          <p:cNvSpPr>
            <a:spLocks noGrp="1"/>
          </p:cNvSpPr>
          <p:nvPr>
            <p:ph type="pic" sz="quarter" idx="13"/>
          </p:nvPr>
        </p:nvSpPr>
        <p:spPr>
          <a:xfrm>
            <a:off x="6961188" y="360363"/>
            <a:ext cx="4875212" cy="5729287"/>
          </a:xfrm>
          <a:prstGeom prst="rect">
            <a:avLst/>
          </a:prstGeom>
        </p:spPr>
        <p:txBody>
          <a:bodyPr/>
          <a:lstStyle>
            <a:lvl1pPr>
              <a:defRPr sz="1600"/>
            </a:lvl1pPr>
          </a:lstStyle>
          <a:p>
            <a:r>
              <a:rPr lang="en-US"/>
              <a:t>Click icon to add picture</a:t>
            </a:r>
          </a:p>
        </p:txBody>
      </p:sp>
      <p:sp>
        <p:nvSpPr>
          <p:cNvPr id="11" name="Text Placeholder 2">
            <a:extLst>
              <a:ext uri="{FF2B5EF4-FFF2-40B4-BE49-F238E27FC236}">
                <a16:creationId xmlns:a16="http://schemas.microsoft.com/office/drawing/2014/main" id="{8C714FFC-FEFC-4295-B2CB-5356694EAC22}"/>
              </a:ext>
            </a:extLst>
          </p:cNvPr>
          <p:cNvSpPr>
            <a:spLocks noGrp="1"/>
          </p:cNvSpPr>
          <p:nvPr>
            <p:ph type="body" sz="quarter" idx="19" hasCustomPrompt="1"/>
          </p:nvPr>
        </p:nvSpPr>
        <p:spPr>
          <a:xfrm>
            <a:off x="354673" y="1054100"/>
            <a:ext cx="6369255"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3" name="Title 2">
            <a:extLst>
              <a:ext uri="{FF2B5EF4-FFF2-40B4-BE49-F238E27FC236}">
                <a16:creationId xmlns:a16="http://schemas.microsoft.com/office/drawing/2014/main" id="{0329EDE7-4DCD-4808-A702-C084D5D844A4}"/>
              </a:ext>
            </a:extLst>
          </p:cNvPr>
          <p:cNvSpPr>
            <a:spLocks noGrp="1"/>
          </p:cNvSpPr>
          <p:nvPr>
            <p:ph type="title"/>
          </p:nvPr>
        </p:nvSpPr>
        <p:spPr>
          <a:xfrm>
            <a:off x="355033" y="365125"/>
            <a:ext cx="6369254" cy="688975"/>
          </a:xfrm>
        </p:spPr>
        <p:txBody>
          <a:bodyPr/>
          <a:lstStyle/>
          <a:p>
            <a:r>
              <a:rPr lang="en-US"/>
              <a:t>Click to edit Master title style</a:t>
            </a:r>
            <a:endParaRPr lang="en-GB"/>
          </a:p>
        </p:txBody>
      </p:sp>
      <p:sp>
        <p:nvSpPr>
          <p:cNvPr id="14" name="Text Placeholder 13">
            <a:extLst>
              <a:ext uri="{FF2B5EF4-FFF2-40B4-BE49-F238E27FC236}">
                <a16:creationId xmlns:a16="http://schemas.microsoft.com/office/drawing/2014/main" id="{C707201B-BE8A-4CDD-B86D-7EF841C55093}"/>
              </a:ext>
            </a:extLst>
          </p:cNvPr>
          <p:cNvSpPr>
            <a:spLocks noGrp="1"/>
          </p:cNvSpPr>
          <p:nvPr>
            <p:ph type="body" sz="quarter" idx="25" hasCustomPrompt="1"/>
          </p:nvPr>
        </p:nvSpPr>
        <p:spPr>
          <a:xfrm>
            <a:off x="1327989" y="1762809"/>
            <a:ext cx="4456810" cy="3916772"/>
          </a:xfrm>
        </p:spPr>
        <p:txBody>
          <a:bodyPr anchor="ctr"/>
          <a:lstStyle>
            <a:lvl1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1pPr>
            <a:lvl2pPr marL="0" indent="0" algn="l" defTabSz="1219170" rtl="0" eaLnBrk="1" latinLnBrk="0" hangingPunct="1">
              <a:spcBef>
                <a:spcPct val="20000"/>
              </a:spcBef>
              <a:buClr>
                <a:schemeClr val="tx1"/>
              </a:buClr>
              <a:buFont typeface="Arial" panose="020B0604020202020204" pitchFamily="34" charset="0"/>
              <a:buNone/>
              <a:defRPr lang="en-US" sz="2400" kern="1200" dirty="0" smtClean="0">
                <a:solidFill>
                  <a:schemeClr val="accent1"/>
                </a:solidFill>
                <a:latin typeface="+mn-lt"/>
                <a:ea typeface="+mn-ea"/>
                <a:cs typeface="+mn-cs"/>
              </a:defRPr>
            </a:lvl2pPr>
            <a:lvl3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3pPr>
            <a:lvl4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4pPr>
            <a:lvl5pPr marL="0" indent="0" algn="l" defTabSz="1219170" rtl="0" eaLnBrk="1" latinLnBrk="0" hangingPunct="1">
              <a:spcBef>
                <a:spcPct val="20000"/>
              </a:spcBef>
              <a:buClr>
                <a:schemeClr val="tx1"/>
              </a:buClr>
              <a:buFont typeface="Arial" panose="020B0604020202020204" pitchFamily="34" charset="0"/>
              <a:buNone/>
              <a:defRPr lang="en-GB" sz="2800" kern="1200" dirty="0">
                <a:solidFill>
                  <a:schemeClr val="tx1"/>
                </a:solidFill>
                <a:latin typeface="+mn-lt"/>
                <a:ea typeface="+mn-ea"/>
                <a:cs typeface="+mn-cs"/>
              </a:defRPr>
            </a:lvl5pPr>
          </a:lstStyle>
          <a:p>
            <a:pPr lvl="0"/>
            <a:r>
              <a:rPr lang="en-GB"/>
              <a:t>Quote</a:t>
            </a:r>
          </a:p>
          <a:p>
            <a:pPr lvl="1"/>
            <a:r>
              <a:rPr lang="en-GB"/>
              <a:t>Name</a:t>
            </a:r>
          </a:p>
        </p:txBody>
      </p:sp>
      <p:sp>
        <p:nvSpPr>
          <p:cNvPr id="5" name="Slide Number Placeholder 4">
            <a:extLst>
              <a:ext uri="{FF2B5EF4-FFF2-40B4-BE49-F238E27FC236}">
                <a16:creationId xmlns:a16="http://schemas.microsoft.com/office/drawing/2014/main" id="{2CB51CE8-83A2-43D6-8734-AF29A0494F2A}"/>
              </a:ext>
            </a:extLst>
          </p:cNvPr>
          <p:cNvSpPr>
            <a:spLocks noGrp="1"/>
          </p:cNvSpPr>
          <p:nvPr>
            <p:ph type="sldNum" sz="quarter" idx="28"/>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150962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amp; Picture Right Sand">
    <p:bg>
      <p:bgPr>
        <a:solidFill>
          <a:schemeClr val="bg2"/>
        </a:solidFill>
        <a:effectLst/>
      </p:bgPr>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9CEC3FF4-7E40-4AD1-B730-A1D0C47453FD}"/>
              </a:ext>
            </a:extLst>
          </p:cNvPr>
          <p:cNvSpPr>
            <a:spLocks noGrp="1"/>
          </p:cNvSpPr>
          <p:nvPr>
            <p:ph type="pic" sz="quarter" idx="13"/>
          </p:nvPr>
        </p:nvSpPr>
        <p:spPr>
          <a:xfrm>
            <a:off x="6961188" y="360363"/>
            <a:ext cx="4875212" cy="5729287"/>
          </a:xfrm>
          <a:prstGeom prst="rect">
            <a:avLst/>
          </a:prstGeom>
        </p:spPr>
        <p:txBody>
          <a:bodyPr/>
          <a:lstStyle>
            <a:lvl1pPr>
              <a:defRPr sz="1600"/>
            </a:lvl1pPr>
          </a:lstStyle>
          <a:p>
            <a:r>
              <a:rPr lang="en-US"/>
              <a:t>Click icon to add picture</a:t>
            </a:r>
          </a:p>
        </p:txBody>
      </p:sp>
      <p:sp>
        <p:nvSpPr>
          <p:cNvPr id="11" name="Text Placeholder 2">
            <a:extLst>
              <a:ext uri="{FF2B5EF4-FFF2-40B4-BE49-F238E27FC236}">
                <a16:creationId xmlns:a16="http://schemas.microsoft.com/office/drawing/2014/main" id="{8C714FFC-FEFC-4295-B2CB-5356694EAC22}"/>
              </a:ext>
            </a:extLst>
          </p:cNvPr>
          <p:cNvSpPr>
            <a:spLocks noGrp="1"/>
          </p:cNvSpPr>
          <p:nvPr>
            <p:ph type="body" sz="quarter" idx="19" hasCustomPrompt="1"/>
          </p:nvPr>
        </p:nvSpPr>
        <p:spPr>
          <a:xfrm>
            <a:off x="354674" y="1054100"/>
            <a:ext cx="6369254"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3" name="Title 2">
            <a:extLst>
              <a:ext uri="{FF2B5EF4-FFF2-40B4-BE49-F238E27FC236}">
                <a16:creationId xmlns:a16="http://schemas.microsoft.com/office/drawing/2014/main" id="{0329EDE7-4DCD-4808-A702-C084D5D844A4}"/>
              </a:ext>
            </a:extLst>
          </p:cNvPr>
          <p:cNvSpPr>
            <a:spLocks noGrp="1"/>
          </p:cNvSpPr>
          <p:nvPr>
            <p:ph type="title"/>
          </p:nvPr>
        </p:nvSpPr>
        <p:spPr>
          <a:xfrm>
            <a:off x="355033" y="365125"/>
            <a:ext cx="6369254" cy="688975"/>
          </a:xfrm>
        </p:spPr>
        <p:txBody>
          <a:bodyPr/>
          <a:lstStyle/>
          <a:p>
            <a:r>
              <a:rPr lang="en-US"/>
              <a:t>Click to edit Master title style</a:t>
            </a:r>
            <a:endParaRPr lang="en-GB"/>
          </a:p>
        </p:txBody>
      </p:sp>
      <p:sp>
        <p:nvSpPr>
          <p:cNvPr id="14" name="Text Placeholder 13">
            <a:extLst>
              <a:ext uri="{FF2B5EF4-FFF2-40B4-BE49-F238E27FC236}">
                <a16:creationId xmlns:a16="http://schemas.microsoft.com/office/drawing/2014/main" id="{C707201B-BE8A-4CDD-B86D-7EF841C55093}"/>
              </a:ext>
            </a:extLst>
          </p:cNvPr>
          <p:cNvSpPr>
            <a:spLocks noGrp="1"/>
          </p:cNvSpPr>
          <p:nvPr>
            <p:ph type="body" sz="quarter" idx="25" hasCustomPrompt="1"/>
          </p:nvPr>
        </p:nvSpPr>
        <p:spPr>
          <a:xfrm>
            <a:off x="1327989" y="1762809"/>
            <a:ext cx="4456810" cy="3916772"/>
          </a:xfrm>
        </p:spPr>
        <p:txBody>
          <a:bodyPr anchor="ctr"/>
          <a:lstStyle>
            <a:lvl1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1pPr>
            <a:lvl2pPr marL="0" indent="0" algn="l" defTabSz="1219170" rtl="0" eaLnBrk="1" latinLnBrk="0" hangingPunct="1">
              <a:spcBef>
                <a:spcPct val="20000"/>
              </a:spcBef>
              <a:buClr>
                <a:schemeClr val="tx1"/>
              </a:buClr>
              <a:buFont typeface="Arial" panose="020B0604020202020204" pitchFamily="34" charset="0"/>
              <a:buNone/>
              <a:defRPr lang="en-US" sz="2400" kern="1200" dirty="0" smtClean="0">
                <a:solidFill>
                  <a:schemeClr val="accent1"/>
                </a:solidFill>
                <a:latin typeface="+mn-lt"/>
                <a:ea typeface="+mn-ea"/>
                <a:cs typeface="+mn-cs"/>
              </a:defRPr>
            </a:lvl2pPr>
            <a:lvl3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3pPr>
            <a:lvl4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4pPr>
            <a:lvl5pPr marL="0" indent="0" algn="l" defTabSz="1219170" rtl="0" eaLnBrk="1" latinLnBrk="0" hangingPunct="1">
              <a:spcBef>
                <a:spcPct val="20000"/>
              </a:spcBef>
              <a:buClr>
                <a:schemeClr val="tx1"/>
              </a:buClr>
              <a:buFont typeface="Arial" panose="020B0604020202020204" pitchFamily="34" charset="0"/>
              <a:buNone/>
              <a:defRPr lang="en-GB" sz="2800" kern="1200" dirty="0">
                <a:solidFill>
                  <a:schemeClr val="tx1"/>
                </a:solidFill>
                <a:latin typeface="+mn-lt"/>
                <a:ea typeface="+mn-ea"/>
                <a:cs typeface="+mn-cs"/>
              </a:defRPr>
            </a:lvl5pPr>
          </a:lstStyle>
          <a:p>
            <a:pPr lvl="0"/>
            <a:r>
              <a:rPr lang="en-GB"/>
              <a:t>Quote</a:t>
            </a:r>
          </a:p>
          <a:p>
            <a:pPr lvl="1"/>
            <a:r>
              <a:rPr lang="en-GB"/>
              <a:t>Name</a:t>
            </a:r>
          </a:p>
        </p:txBody>
      </p:sp>
      <p:sp>
        <p:nvSpPr>
          <p:cNvPr id="5" name="Slide Number Placeholder 4">
            <a:extLst>
              <a:ext uri="{FF2B5EF4-FFF2-40B4-BE49-F238E27FC236}">
                <a16:creationId xmlns:a16="http://schemas.microsoft.com/office/drawing/2014/main" id="{94F2FD13-1042-4FF4-AF60-D5718AFB2977}"/>
              </a:ext>
            </a:extLst>
          </p:cNvPr>
          <p:cNvSpPr>
            <a:spLocks noGrp="1"/>
          </p:cNvSpPr>
          <p:nvPr>
            <p:ph type="sldNum" sz="quarter" idx="28"/>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110324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Quote &amp; Picture Right Sand">
    <p:bg>
      <p:bgPr>
        <a:solidFill>
          <a:schemeClr val="tx1"/>
        </a:solidFill>
        <a:effectLst/>
      </p:bgPr>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9CEC3FF4-7E40-4AD1-B730-A1D0C47453FD}"/>
              </a:ext>
            </a:extLst>
          </p:cNvPr>
          <p:cNvSpPr>
            <a:spLocks noGrp="1"/>
          </p:cNvSpPr>
          <p:nvPr>
            <p:ph type="pic" sz="quarter" idx="13"/>
          </p:nvPr>
        </p:nvSpPr>
        <p:spPr>
          <a:xfrm>
            <a:off x="6961188" y="360363"/>
            <a:ext cx="4875212" cy="5729287"/>
          </a:xfrm>
          <a:prstGeom prst="rect">
            <a:avLst/>
          </a:prstGeom>
        </p:spPr>
        <p:txBody>
          <a:bodyPr/>
          <a:lstStyle>
            <a:lvl1pPr>
              <a:defRPr sz="1600">
                <a:solidFill>
                  <a:schemeClr val="bg2"/>
                </a:solidFill>
              </a:defRPr>
            </a:lvl1pPr>
          </a:lstStyle>
          <a:p>
            <a:r>
              <a:rPr lang="en-US"/>
              <a:t>Click icon to add picture</a:t>
            </a:r>
          </a:p>
        </p:txBody>
      </p:sp>
      <p:sp>
        <p:nvSpPr>
          <p:cNvPr id="11" name="Text Placeholder 2">
            <a:extLst>
              <a:ext uri="{FF2B5EF4-FFF2-40B4-BE49-F238E27FC236}">
                <a16:creationId xmlns:a16="http://schemas.microsoft.com/office/drawing/2014/main" id="{8C714FFC-FEFC-4295-B2CB-5356694EAC22}"/>
              </a:ext>
            </a:extLst>
          </p:cNvPr>
          <p:cNvSpPr>
            <a:spLocks noGrp="1"/>
          </p:cNvSpPr>
          <p:nvPr>
            <p:ph type="body" sz="quarter" idx="19" hasCustomPrompt="1"/>
          </p:nvPr>
        </p:nvSpPr>
        <p:spPr>
          <a:xfrm>
            <a:off x="354674" y="1054100"/>
            <a:ext cx="6369254" cy="482600"/>
          </a:xfrm>
          <a:prstGeom prst="rect">
            <a:avLst/>
          </a:prstGeom>
        </p:spPr>
        <p:txBody>
          <a:bodyPr/>
          <a:lstStyle>
            <a:lvl1pPr>
              <a:buNone/>
              <a:defRPr sz="2000" b="0">
                <a:solidFill>
                  <a:schemeClr val="bg2"/>
                </a:solidFill>
              </a:defRPr>
            </a:lvl1pPr>
          </a:lstStyle>
          <a:p>
            <a:pPr lvl="0"/>
            <a:r>
              <a:rPr lang="en-US"/>
              <a:t>Secondary header – Arial 20</a:t>
            </a:r>
          </a:p>
        </p:txBody>
      </p:sp>
      <p:sp>
        <p:nvSpPr>
          <p:cNvPr id="3" name="Title 2">
            <a:extLst>
              <a:ext uri="{FF2B5EF4-FFF2-40B4-BE49-F238E27FC236}">
                <a16:creationId xmlns:a16="http://schemas.microsoft.com/office/drawing/2014/main" id="{0329EDE7-4DCD-4808-A702-C084D5D844A4}"/>
              </a:ext>
            </a:extLst>
          </p:cNvPr>
          <p:cNvSpPr>
            <a:spLocks noGrp="1"/>
          </p:cNvSpPr>
          <p:nvPr>
            <p:ph type="title"/>
          </p:nvPr>
        </p:nvSpPr>
        <p:spPr>
          <a:xfrm>
            <a:off x="355033" y="365125"/>
            <a:ext cx="6369254" cy="688975"/>
          </a:xfrm>
        </p:spPr>
        <p:txBody>
          <a:bodyPr/>
          <a:lstStyle>
            <a:lvl1pPr>
              <a:defRPr>
                <a:solidFill>
                  <a:schemeClr val="bg2"/>
                </a:solidFill>
              </a:defRPr>
            </a:lvl1pPr>
          </a:lstStyle>
          <a:p>
            <a:r>
              <a:rPr lang="en-US"/>
              <a:t>Click to edit Master title style</a:t>
            </a:r>
            <a:endParaRPr lang="en-GB"/>
          </a:p>
        </p:txBody>
      </p:sp>
      <p:sp>
        <p:nvSpPr>
          <p:cNvPr id="14" name="Text Placeholder 13">
            <a:extLst>
              <a:ext uri="{FF2B5EF4-FFF2-40B4-BE49-F238E27FC236}">
                <a16:creationId xmlns:a16="http://schemas.microsoft.com/office/drawing/2014/main" id="{C707201B-BE8A-4CDD-B86D-7EF841C55093}"/>
              </a:ext>
            </a:extLst>
          </p:cNvPr>
          <p:cNvSpPr>
            <a:spLocks noGrp="1"/>
          </p:cNvSpPr>
          <p:nvPr>
            <p:ph type="body" sz="quarter" idx="25" hasCustomPrompt="1"/>
          </p:nvPr>
        </p:nvSpPr>
        <p:spPr>
          <a:xfrm>
            <a:off x="1327989" y="1762809"/>
            <a:ext cx="4456810" cy="3916772"/>
          </a:xfrm>
        </p:spPr>
        <p:txBody>
          <a:bodyPr anchor="ctr"/>
          <a:lstStyle>
            <a:lvl1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bg2"/>
                </a:solidFill>
                <a:latin typeface="+mn-lt"/>
                <a:ea typeface="+mn-ea"/>
                <a:cs typeface="+mn-cs"/>
              </a:defRPr>
            </a:lvl1pPr>
            <a:lvl2pPr marL="0" indent="0" algn="l" defTabSz="1219170" rtl="0" eaLnBrk="1" latinLnBrk="0" hangingPunct="1">
              <a:spcBef>
                <a:spcPct val="20000"/>
              </a:spcBef>
              <a:buClr>
                <a:schemeClr val="tx1"/>
              </a:buClr>
              <a:buFont typeface="Arial" panose="020B0604020202020204" pitchFamily="34" charset="0"/>
              <a:buNone/>
              <a:defRPr lang="en-US" sz="2400" kern="1200" dirty="0" smtClean="0">
                <a:solidFill>
                  <a:schemeClr val="accent1"/>
                </a:solidFill>
                <a:latin typeface="+mn-lt"/>
                <a:ea typeface="+mn-ea"/>
                <a:cs typeface="+mn-cs"/>
              </a:defRPr>
            </a:lvl2pPr>
            <a:lvl3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3pPr>
            <a:lvl4pPr marL="0" indent="0" algn="l" defTabSz="1219170" rtl="0" eaLnBrk="1" latinLnBrk="0" hangingPunct="1">
              <a:spcBef>
                <a:spcPct val="20000"/>
              </a:spcBef>
              <a:buClr>
                <a:schemeClr val="tx1"/>
              </a:buClr>
              <a:buFont typeface="Arial" panose="020B0604020202020204" pitchFamily="34" charset="0"/>
              <a:buNone/>
              <a:defRPr lang="en-US" sz="2800" kern="1200" dirty="0" smtClean="0">
                <a:solidFill>
                  <a:schemeClr val="tx1"/>
                </a:solidFill>
                <a:latin typeface="+mn-lt"/>
                <a:ea typeface="+mn-ea"/>
                <a:cs typeface="+mn-cs"/>
              </a:defRPr>
            </a:lvl4pPr>
            <a:lvl5pPr marL="0" indent="0" algn="l" defTabSz="1219170" rtl="0" eaLnBrk="1" latinLnBrk="0" hangingPunct="1">
              <a:spcBef>
                <a:spcPct val="20000"/>
              </a:spcBef>
              <a:buClr>
                <a:schemeClr val="tx1"/>
              </a:buClr>
              <a:buFont typeface="Arial" panose="020B0604020202020204" pitchFamily="34" charset="0"/>
              <a:buNone/>
              <a:defRPr lang="en-GB" sz="2800" kern="1200" dirty="0">
                <a:solidFill>
                  <a:schemeClr val="tx1"/>
                </a:solidFill>
                <a:latin typeface="+mn-lt"/>
                <a:ea typeface="+mn-ea"/>
                <a:cs typeface="+mn-cs"/>
              </a:defRPr>
            </a:lvl5pPr>
          </a:lstStyle>
          <a:p>
            <a:pPr lvl="0"/>
            <a:r>
              <a:rPr lang="en-GB"/>
              <a:t>Quote</a:t>
            </a:r>
          </a:p>
          <a:p>
            <a:pPr lvl="1"/>
            <a:r>
              <a:rPr lang="en-GB"/>
              <a:t>Name</a:t>
            </a:r>
          </a:p>
        </p:txBody>
      </p:sp>
      <p:cxnSp>
        <p:nvCxnSpPr>
          <p:cNvPr id="6" name="Straight Connector 5">
            <a:extLst>
              <a:ext uri="{FF2B5EF4-FFF2-40B4-BE49-F238E27FC236}">
                <a16:creationId xmlns:a16="http://schemas.microsoft.com/office/drawing/2014/main" id="{19FDBB50-43FC-497A-90DB-3D2B67E2DD85}"/>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C6016B92-25AD-4226-B5BA-B95DCB5678CB}"/>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5" name="Slide Number Placeholder 4">
            <a:extLst>
              <a:ext uri="{FF2B5EF4-FFF2-40B4-BE49-F238E27FC236}">
                <a16:creationId xmlns:a16="http://schemas.microsoft.com/office/drawing/2014/main" id="{A1C02727-00FF-4283-A572-B1E7E9A89373}"/>
              </a:ext>
            </a:extLst>
          </p:cNvPr>
          <p:cNvSpPr>
            <a:spLocks noGrp="1"/>
          </p:cNvSpPr>
          <p:nvPr>
            <p:ph type="sldNum" sz="quarter" idx="28"/>
          </p:nvPr>
        </p:nvSpPr>
        <p:spPr/>
        <p:txBody>
          <a:bodyPr/>
          <a:lstStyle>
            <a:lvl1pPr>
              <a:defRPr>
                <a:solidFill>
                  <a:schemeClr val="bg2"/>
                </a:solidFill>
              </a:defRPr>
            </a:lvl1pPr>
          </a:lstStyle>
          <a:p>
            <a:fld id="{63B79EB9-44A4-4195-A8F1-E01CABAAE376}" type="slidenum">
              <a:rPr lang="en-GB" smtClean="0"/>
              <a:pPr/>
              <a:t>‹#›</a:t>
            </a:fld>
            <a:endParaRPr lang="en-GB"/>
          </a:p>
        </p:txBody>
      </p:sp>
    </p:spTree>
    <p:extLst>
      <p:ext uri="{BB962C8B-B14F-4D97-AF65-F5344CB8AC3E}">
        <p14:creationId xmlns:p14="http://schemas.microsoft.com/office/powerpoint/2010/main" val="417097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mp; Picture Right Sand">
    <p:bg>
      <p:bgPr>
        <a:solidFill>
          <a:schemeClr val="bg2"/>
        </a:solidFill>
        <a:effectLst/>
      </p:bgPr>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9CEC3FF4-7E40-4AD1-B730-A1D0C47453FD}"/>
              </a:ext>
            </a:extLst>
          </p:cNvPr>
          <p:cNvSpPr>
            <a:spLocks noGrp="1"/>
          </p:cNvSpPr>
          <p:nvPr>
            <p:ph type="pic" sz="quarter" idx="13"/>
          </p:nvPr>
        </p:nvSpPr>
        <p:spPr>
          <a:xfrm>
            <a:off x="6961188" y="360363"/>
            <a:ext cx="4875212" cy="5729287"/>
          </a:xfrm>
          <a:prstGeom prst="rect">
            <a:avLst/>
          </a:prstGeom>
        </p:spPr>
        <p:txBody>
          <a:bodyPr/>
          <a:lstStyle>
            <a:lvl1pPr>
              <a:defRPr sz="1600"/>
            </a:lvl1pPr>
          </a:lstStyle>
          <a:p>
            <a:r>
              <a:rPr lang="en-US"/>
              <a:t>Click icon to add picture</a:t>
            </a:r>
          </a:p>
        </p:txBody>
      </p:sp>
      <p:sp>
        <p:nvSpPr>
          <p:cNvPr id="8" name="Content Placeholder 37">
            <a:extLst>
              <a:ext uri="{FF2B5EF4-FFF2-40B4-BE49-F238E27FC236}">
                <a16:creationId xmlns:a16="http://schemas.microsoft.com/office/drawing/2014/main" id="{BE76BB4C-81CF-48E3-8BEC-BE544BCACF97}"/>
              </a:ext>
            </a:extLst>
          </p:cNvPr>
          <p:cNvSpPr>
            <a:spLocks noGrp="1"/>
          </p:cNvSpPr>
          <p:nvPr>
            <p:ph sz="quarter" idx="18"/>
          </p:nvPr>
        </p:nvSpPr>
        <p:spPr>
          <a:xfrm>
            <a:off x="354670" y="1536699"/>
            <a:ext cx="6369616" cy="4552943"/>
          </a:xfrm>
          <a:prstGeom prst="rect">
            <a:avLst/>
          </a:prstGeom>
        </p:spPr>
        <p:txBody>
          <a:bodyPr/>
          <a:lstStyle>
            <a:lvl1pPr>
              <a:spcBef>
                <a:spcPts val="0"/>
              </a:spcBef>
              <a:spcAft>
                <a:spcPts val="1200"/>
              </a:spcAft>
              <a:defRPr sz="1800">
                <a:solidFill>
                  <a:schemeClr val="tx1"/>
                </a:solidFill>
              </a:defRPr>
            </a:lvl1pPr>
            <a:lvl2pPr>
              <a:spcBef>
                <a:spcPts val="0"/>
              </a:spcBef>
              <a:spcAft>
                <a:spcPts val="1200"/>
              </a:spcAft>
              <a:buFont typeface="Wingdings" panose="05000000000000000000" pitchFamily="2" charset="2"/>
              <a:buChar char="§"/>
              <a:defRPr sz="1600">
                <a:solidFill>
                  <a:schemeClr val="tx1"/>
                </a:solidFill>
              </a:defRPr>
            </a:lvl2pPr>
            <a:lvl3pPr>
              <a:spcBef>
                <a:spcPts val="0"/>
              </a:spcBef>
              <a:spcAft>
                <a:spcPts val="1200"/>
              </a:spcAft>
              <a:buFont typeface="Wingdings" panose="05000000000000000000" pitchFamily="2" charset="2"/>
              <a:buChar char="§"/>
              <a:defRPr sz="1600">
                <a:solidFill>
                  <a:schemeClr val="tx1"/>
                </a:solidFill>
              </a:defRPr>
            </a:lvl3pPr>
            <a:lvl4pPr>
              <a:spcBef>
                <a:spcPts val="0"/>
              </a:spcBef>
              <a:spcAft>
                <a:spcPts val="1200"/>
              </a:spcAft>
              <a:defRPr sz="1200">
                <a:solidFill>
                  <a:schemeClr val="tx1"/>
                </a:solidFill>
              </a:defRPr>
            </a:lvl4pPr>
            <a:lvl5pPr>
              <a:spcBef>
                <a:spcPts val="0"/>
              </a:spcBef>
              <a:spcAft>
                <a:spcPts val="1200"/>
              </a:spcAft>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8C714FFC-FEFC-4295-B2CB-5356694EAC22}"/>
              </a:ext>
            </a:extLst>
          </p:cNvPr>
          <p:cNvSpPr>
            <a:spLocks noGrp="1"/>
          </p:cNvSpPr>
          <p:nvPr>
            <p:ph type="body" sz="quarter" idx="19" hasCustomPrompt="1"/>
          </p:nvPr>
        </p:nvSpPr>
        <p:spPr>
          <a:xfrm>
            <a:off x="354674" y="1054100"/>
            <a:ext cx="6369254" cy="482600"/>
          </a:xfrm>
          <a:prstGeom prst="rect">
            <a:avLst/>
          </a:prstGeom>
        </p:spPr>
        <p:txBody>
          <a:bodyPr/>
          <a:lstStyle>
            <a:lvl1pPr>
              <a:buNone/>
              <a:defRPr sz="2000" b="0">
                <a:solidFill>
                  <a:schemeClr val="tx1"/>
                </a:solidFill>
              </a:defRPr>
            </a:lvl1pPr>
          </a:lstStyle>
          <a:p>
            <a:pPr lvl="0"/>
            <a:r>
              <a:rPr lang="en-US"/>
              <a:t>Secondary header – Arial 20</a:t>
            </a:r>
          </a:p>
        </p:txBody>
      </p:sp>
      <p:sp>
        <p:nvSpPr>
          <p:cNvPr id="3" name="Title 2">
            <a:extLst>
              <a:ext uri="{FF2B5EF4-FFF2-40B4-BE49-F238E27FC236}">
                <a16:creationId xmlns:a16="http://schemas.microsoft.com/office/drawing/2014/main" id="{0329EDE7-4DCD-4808-A702-C084D5D844A4}"/>
              </a:ext>
            </a:extLst>
          </p:cNvPr>
          <p:cNvSpPr>
            <a:spLocks noGrp="1"/>
          </p:cNvSpPr>
          <p:nvPr>
            <p:ph type="title"/>
          </p:nvPr>
        </p:nvSpPr>
        <p:spPr>
          <a:xfrm>
            <a:off x="355033" y="365125"/>
            <a:ext cx="6369254" cy="688975"/>
          </a:xfrm>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39F50150-D9ED-47E7-A000-A92C13949672}"/>
              </a:ext>
            </a:extLst>
          </p:cNvPr>
          <p:cNvSpPr>
            <a:spLocks noGrp="1"/>
          </p:cNvSpPr>
          <p:nvPr>
            <p:ph type="sldNum" sz="quarter" idx="22"/>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66106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ext &amp; Picture Right Black">
    <p:bg>
      <p:bgPr>
        <a:solidFill>
          <a:schemeClr val="tx1"/>
        </a:solidFill>
        <a:effectLst/>
      </p:bgPr>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9CEC3FF4-7E40-4AD1-B730-A1D0C47453FD}"/>
              </a:ext>
            </a:extLst>
          </p:cNvPr>
          <p:cNvSpPr>
            <a:spLocks noGrp="1"/>
          </p:cNvSpPr>
          <p:nvPr>
            <p:ph type="pic" sz="quarter" idx="13"/>
          </p:nvPr>
        </p:nvSpPr>
        <p:spPr>
          <a:xfrm>
            <a:off x="6961188" y="360363"/>
            <a:ext cx="4875212" cy="5729287"/>
          </a:xfrm>
          <a:prstGeom prst="rect">
            <a:avLst/>
          </a:prstGeom>
        </p:spPr>
        <p:txBody>
          <a:bodyPr/>
          <a:lstStyle>
            <a:lvl1pPr>
              <a:defRPr sz="1600">
                <a:solidFill>
                  <a:schemeClr val="bg2"/>
                </a:solidFill>
              </a:defRPr>
            </a:lvl1pPr>
          </a:lstStyle>
          <a:p>
            <a:r>
              <a:rPr lang="en-US"/>
              <a:t>Click icon to add picture</a:t>
            </a:r>
          </a:p>
        </p:txBody>
      </p:sp>
      <p:sp>
        <p:nvSpPr>
          <p:cNvPr id="8" name="Content Placeholder 37">
            <a:extLst>
              <a:ext uri="{FF2B5EF4-FFF2-40B4-BE49-F238E27FC236}">
                <a16:creationId xmlns:a16="http://schemas.microsoft.com/office/drawing/2014/main" id="{BE76BB4C-81CF-48E3-8BEC-BE544BCACF97}"/>
              </a:ext>
            </a:extLst>
          </p:cNvPr>
          <p:cNvSpPr>
            <a:spLocks noGrp="1"/>
          </p:cNvSpPr>
          <p:nvPr>
            <p:ph sz="quarter" idx="18"/>
          </p:nvPr>
        </p:nvSpPr>
        <p:spPr>
          <a:xfrm>
            <a:off x="354670" y="1536699"/>
            <a:ext cx="6369616" cy="4552943"/>
          </a:xfrm>
          <a:prstGeom prst="rect">
            <a:avLst/>
          </a:prstGeom>
        </p:spPr>
        <p:txBody>
          <a:bodyPr/>
          <a:lstStyle>
            <a:lvl1pPr>
              <a:spcBef>
                <a:spcPts val="0"/>
              </a:spcBef>
              <a:spcAft>
                <a:spcPts val="1200"/>
              </a:spcAft>
              <a:defRPr sz="1800">
                <a:solidFill>
                  <a:schemeClr val="bg2"/>
                </a:solidFill>
              </a:defRPr>
            </a:lvl1pPr>
            <a:lvl2pPr>
              <a:spcBef>
                <a:spcPts val="0"/>
              </a:spcBef>
              <a:spcAft>
                <a:spcPts val="1200"/>
              </a:spcAft>
              <a:buFont typeface="Wingdings" panose="05000000000000000000" pitchFamily="2" charset="2"/>
              <a:buChar char="§"/>
              <a:defRPr sz="1600">
                <a:solidFill>
                  <a:schemeClr val="bg2"/>
                </a:solidFill>
              </a:defRPr>
            </a:lvl2pPr>
            <a:lvl3pPr>
              <a:spcBef>
                <a:spcPts val="0"/>
              </a:spcBef>
              <a:spcAft>
                <a:spcPts val="1200"/>
              </a:spcAft>
              <a:buFont typeface="Wingdings" panose="05000000000000000000" pitchFamily="2" charset="2"/>
              <a:buChar char="§"/>
              <a:defRPr sz="1600">
                <a:solidFill>
                  <a:schemeClr val="bg2"/>
                </a:solidFill>
              </a:defRPr>
            </a:lvl3pPr>
            <a:lvl4pPr>
              <a:spcBef>
                <a:spcPts val="0"/>
              </a:spcBef>
              <a:spcAft>
                <a:spcPts val="1200"/>
              </a:spcAft>
              <a:defRPr sz="1200">
                <a:solidFill>
                  <a:schemeClr val="bg2"/>
                </a:solidFill>
              </a:defRPr>
            </a:lvl4pPr>
            <a:lvl5pPr>
              <a:spcBef>
                <a:spcPts val="0"/>
              </a:spcBef>
              <a:spcAft>
                <a:spcPts val="1200"/>
              </a:spcAft>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8C714FFC-FEFC-4295-B2CB-5356694EAC22}"/>
              </a:ext>
            </a:extLst>
          </p:cNvPr>
          <p:cNvSpPr>
            <a:spLocks noGrp="1"/>
          </p:cNvSpPr>
          <p:nvPr>
            <p:ph type="body" sz="quarter" idx="19" hasCustomPrompt="1"/>
          </p:nvPr>
        </p:nvSpPr>
        <p:spPr>
          <a:xfrm>
            <a:off x="354673" y="1054100"/>
            <a:ext cx="6369255" cy="482600"/>
          </a:xfrm>
          <a:prstGeom prst="rect">
            <a:avLst/>
          </a:prstGeom>
        </p:spPr>
        <p:txBody>
          <a:bodyPr/>
          <a:lstStyle>
            <a:lvl1pPr>
              <a:buNone/>
              <a:defRPr sz="2000" b="0">
                <a:solidFill>
                  <a:schemeClr val="bg2"/>
                </a:solidFill>
              </a:defRPr>
            </a:lvl1pPr>
          </a:lstStyle>
          <a:p>
            <a:pPr lvl="0"/>
            <a:r>
              <a:rPr lang="en-US"/>
              <a:t>Secondary header – Arial 20</a:t>
            </a:r>
          </a:p>
        </p:txBody>
      </p:sp>
      <p:sp>
        <p:nvSpPr>
          <p:cNvPr id="3" name="Title 2">
            <a:extLst>
              <a:ext uri="{FF2B5EF4-FFF2-40B4-BE49-F238E27FC236}">
                <a16:creationId xmlns:a16="http://schemas.microsoft.com/office/drawing/2014/main" id="{0329EDE7-4DCD-4808-A702-C084D5D844A4}"/>
              </a:ext>
            </a:extLst>
          </p:cNvPr>
          <p:cNvSpPr>
            <a:spLocks noGrp="1"/>
          </p:cNvSpPr>
          <p:nvPr>
            <p:ph type="title"/>
          </p:nvPr>
        </p:nvSpPr>
        <p:spPr>
          <a:xfrm>
            <a:off x="355033" y="365125"/>
            <a:ext cx="6369254" cy="688975"/>
          </a:xfrm>
        </p:spPr>
        <p:txBody>
          <a:bodyPr/>
          <a:lstStyle>
            <a:lvl1pPr>
              <a:defRPr>
                <a:solidFill>
                  <a:schemeClr val="bg2"/>
                </a:solidFill>
              </a:defRPr>
            </a:lvl1pPr>
          </a:lstStyle>
          <a:p>
            <a:r>
              <a:rPr lang="en-US"/>
              <a:t>Click to edit Master title style</a:t>
            </a:r>
            <a:endParaRPr lang="en-GB"/>
          </a:p>
        </p:txBody>
      </p:sp>
      <p:cxnSp>
        <p:nvCxnSpPr>
          <p:cNvPr id="6" name="Straight Connector 5">
            <a:extLst>
              <a:ext uri="{FF2B5EF4-FFF2-40B4-BE49-F238E27FC236}">
                <a16:creationId xmlns:a16="http://schemas.microsoft.com/office/drawing/2014/main" id="{0E1C0D06-0D62-4811-A1BE-FE5FE440F231}"/>
              </a:ext>
            </a:extLst>
          </p:cNvPr>
          <p:cNvCxnSpPr>
            <a:cxnSpLocks/>
          </p:cNvCxnSpPr>
          <p:nvPr userDrawn="1"/>
        </p:nvCxnSpPr>
        <p:spPr>
          <a:xfrm>
            <a:off x="355033" y="6301583"/>
            <a:ext cx="11476967"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pic>
        <p:nvPicPr>
          <p:cNvPr id="7" name="ImageSet">
            <a:extLst>
              <a:ext uri="{FF2B5EF4-FFF2-40B4-BE49-F238E27FC236}">
                <a16:creationId xmlns:a16="http://schemas.microsoft.com/office/drawing/2014/main" id="{29310C4A-ACF3-40E3-9E43-1F8B8AE20973}"/>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6408000"/>
            <a:ext cx="252000" cy="251370"/>
          </a:xfrm>
          <a:prstGeom prst="rect">
            <a:avLst/>
          </a:prstGeom>
        </p:spPr>
      </p:pic>
      <p:sp>
        <p:nvSpPr>
          <p:cNvPr id="5" name="Slide Number Placeholder 4">
            <a:extLst>
              <a:ext uri="{FF2B5EF4-FFF2-40B4-BE49-F238E27FC236}">
                <a16:creationId xmlns:a16="http://schemas.microsoft.com/office/drawing/2014/main" id="{BCACD9A8-3369-4BC0-8D23-2EED1FDD5185}"/>
              </a:ext>
            </a:extLst>
          </p:cNvPr>
          <p:cNvSpPr>
            <a:spLocks noGrp="1"/>
          </p:cNvSpPr>
          <p:nvPr>
            <p:ph type="sldNum" sz="quarter" idx="22"/>
          </p:nvPr>
        </p:nvSpPr>
        <p:spPr/>
        <p:txBody>
          <a:bodyPr/>
          <a:lstStyle>
            <a:lvl1pPr>
              <a:defRPr>
                <a:solidFill>
                  <a:schemeClr val="bg2"/>
                </a:solidFill>
              </a:defRPr>
            </a:lvl1pPr>
          </a:lstStyle>
          <a:p>
            <a:fld id="{63B79EB9-44A4-4195-A8F1-E01CABAAE376}" type="slidenum">
              <a:rPr lang="en-GB" smtClean="0"/>
              <a:pPr/>
              <a:t>‹#›</a:t>
            </a:fld>
            <a:endParaRPr lang="en-GB"/>
          </a:p>
        </p:txBody>
      </p:sp>
    </p:spTree>
    <p:extLst>
      <p:ext uri="{BB962C8B-B14F-4D97-AF65-F5344CB8AC3E}">
        <p14:creationId xmlns:p14="http://schemas.microsoft.com/office/powerpoint/2010/main" val="1704656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oftware Slide Olive and San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14F5-DA2D-4FB9-A045-5542E29D618D}"/>
              </a:ext>
            </a:extLst>
          </p:cNvPr>
          <p:cNvSpPr>
            <a:spLocks noGrp="1"/>
          </p:cNvSpPr>
          <p:nvPr>
            <p:ph type="title"/>
          </p:nvPr>
        </p:nvSpPr>
        <p:spPr>
          <a:xfrm>
            <a:off x="8315864" y="365125"/>
            <a:ext cx="3515773" cy="1363926"/>
          </a:xfrm>
        </p:spPr>
        <p:txBody>
          <a:bodyPr/>
          <a:lstStyle/>
          <a:p>
            <a:r>
              <a:rPr lang="en-US"/>
              <a:t>Click to edit Master title style</a:t>
            </a:r>
            <a:endParaRPr lang="en-GB"/>
          </a:p>
        </p:txBody>
      </p:sp>
      <p:sp>
        <p:nvSpPr>
          <p:cNvPr id="5" name="Text Placeholder 4">
            <a:extLst>
              <a:ext uri="{FF2B5EF4-FFF2-40B4-BE49-F238E27FC236}">
                <a16:creationId xmlns:a16="http://schemas.microsoft.com/office/drawing/2014/main" id="{7DEBE994-B51F-496E-AEA7-6CD01986DE28}"/>
              </a:ext>
            </a:extLst>
          </p:cNvPr>
          <p:cNvSpPr>
            <a:spLocks noGrp="1"/>
          </p:cNvSpPr>
          <p:nvPr>
            <p:ph type="body" sz="quarter" idx="10"/>
          </p:nvPr>
        </p:nvSpPr>
        <p:spPr>
          <a:xfrm>
            <a:off x="8315325" y="1728788"/>
            <a:ext cx="3516313" cy="4289457"/>
          </a:xfrm>
        </p:spPr>
        <p:txBody>
          <a:bodyPr/>
          <a:lstStyle>
            <a:lvl1pPr marL="0" indent="0">
              <a:buNone/>
              <a:defRPr b="1"/>
            </a:lvl1pPr>
            <a:lvl2pPr marL="0" indent="0">
              <a:buNone/>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Picture Placeholder 7">
            <a:extLst>
              <a:ext uri="{FF2B5EF4-FFF2-40B4-BE49-F238E27FC236}">
                <a16:creationId xmlns:a16="http://schemas.microsoft.com/office/drawing/2014/main" id="{69905DA7-FEF7-4ECC-AD19-83B370462D64}"/>
              </a:ext>
            </a:extLst>
          </p:cNvPr>
          <p:cNvSpPr>
            <a:spLocks noGrp="1"/>
          </p:cNvSpPr>
          <p:nvPr>
            <p:ph type="pic" sz="quarter" idx="11"/>
          </p:nvPr>
        </p:nvSpPr>
        <p:spPr>
          <a:xfrm>
            <a:off x="358775" y="358775"/>
            <a:ext cx="7572375" cy="5659470"/>
          </a:xfrm>
        </p:spPr>
        <p:txBody>
          <a:bodyPr/>
          <a:lstStyle/>
          <a:p>
            <a:r>
              <a:rPr lang="en-US"/>
              <a:t>Click icon to add picture</a:t>
            </a:r>
            <a:endParaRPr lang="en-GB"/>
          </a:p>
        </p:txBody>
      </p:sp>
      <p:sp>
        <p:nvSpPr>
          <p:cNvPr id="6" name="Slide Number Placeholder 5">
            <a:extLst>
              <a:ext uri="{FF2B5EF4-FFF2-40B4-BE49-F238E27FC236}">
                <a16:creationId xmlns:a16="http://schemas.microsoft.com/office/drawing/2014/main" id="{DFF8264D-3E53-4854-8E1B-F3F993BF11EE}"/>
              </a:ext>
            </a:extLst>
          </p:cNvPr>
          <p:cNvSpPr>
            <a:spLocks noGrp="1"/>
          </p:cNvSpPr>
          <p:nvPr>
            <p:ph type="sldNum" sz="quarter" idx="14"/>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299326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Sand">
    <p:bg>
      <p:bgPr>
        <a:solidFill>
          <a:schemeClr val="bg2"/>
        </a:solidFill>
        <a:effectLst/>
      </p:bgPr>
    </p:bg>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tx1"/>
                </a:solidFill>
                <a:latin typeface="+mj-lt"/>
              </a:defRPr>
            </a:lvl1pPr>
          </a:lstStyle>
          <a:p>
            <a:pPr lvl="0"/>
            <a:r>
              <a:rPr lang="en-GB"/>
              <a:t>MAIN TITLE HEADER - IMPACT</a:t>
            </a:r>
            <a:endParaRPr lang="en-US"/>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tx1"/>
                </a:solidFill>
              </a:defRPr>
            </a:lvl1pPr>
          </a:lstStyle>
          <a:p>
            <a:pPr lvl="0"/>
            <a:r>
              <a:rPr lang="en-US"/>
              <a:t>Add presentation subtitle – Arial</a:t>
            </a:r>
          </a:p>
        </p:txBody>
      </p:sp>
      <p:sp>
        <p:nvSpPr>
          <p:cNvPr id="2" name="Date Placeholder 1">
            <a:extLst>
              <a:ext uri="{FF2B5EF4-FFF2-40B4-BE49-F238E27FC236}">
                <a16:creationId xmlns:a16="http://schemas.microsoft.com/office/drawing/2014/main" id="{9B8A46D2-B24F-4BC5-94E5-6ABCD0281794}"/>
              </a:ext>
            </a:extLst>
          </p:cNvPr>
          <p:cNvSpPr>
            <a:spLocks noGrp="1"/>
          </p:cNvSpPr>
          <p:nvPr>
            <p:ph type="dt" sz="half" idx="12"/>
          </p:nvPr>
        </p:nvSpPr>
        <p:spPr>
          <a:xfrm>
            <a:off x="358774" y="4100125"/>
            <a:ext cx="1722439" cy="365125"/>
          </a:xfrm>
        </p:spPr>
        <p:txBody>
          <a:bodyPr anchor="t" anchorCtr="0"/>
          <a:lstStyle>
            <a:lvl1pPr>
              <a:defRPr lang="en-GB" sz="1200" kern="1200" smtClean="0">
                <a:solidFill>
                  <a:schemeClr val="accent1"/>
                </a:solidFill>
                <a:latin typeface="+mn-lt"/>
                <a:ea typeface="+mn-ea"/>
                <a:cs typeface="+mn-cs"/>
              </a:defRPr>
            </a:lvl1pPr>
          </a:lstStyle>
          <a:p>
            <a:fld id="{0BF4EF78-7BBD-49CB-8BDF-A92D4B3F5753}" type="datetime6">
              <a:rPr lang="en-GB" smtClean="0"/>
              <a:t>April 22</a:t>
            </a:fld>
            <a:endParaRPr lang="en-GB"/>
          </a:p>
        </p:txBody>
      </p:sp>
      <p:pic>
        <p:nvPicPr>
          <p:cNvPr id="7" name="ImageSet">
            <a:extLst>
              <a:ext uri="{FF2B5EF4-FFF2-40B4-BE49-F238E27FC236}">
                <a16:creationId xmlns:a16="http://schemas.microsoft.com/office/drawing/2014/main" id="{1AF13607-5210-4A75-AD40-E28EEA3A3865}"/>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pic>
        <p:nvPicPr>
          <p:cNvPr id="9" name="Picture 8">
            <a:extLst>
              <a:ext uri="{FF2B5EF4-FFF2-40B4-BE49-F238E27FC236}">
                <a16:creationId xmlns:a16="http://schemas.microsoft.com/office/drawing/2014/main" id="{47610255-D814-4BCC-8024-548BD2A18139}"/>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090228" y="0"/>
            <a:ext cx="6101772" cy="6849704"/>
          </a:xfrm>
          <a:prstGeom prst="rect">
            <a:avLst/>
          </a:prstGeom>
        </p:spPr>
      </p:pic>
    </p:spTree>
    <p:extLst>
      <p:ext uri="{BB962C8B-B14F-4D97-AF65-F5344CB8AC3E}">
        <p14:creationId xmlns:p14="http://schemas.microsoft.com/office/powerpoint/2010/main" val="185247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oftware Slide Sand and White">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14F5-DA2D-4FB9-A045-5542E29D618D}"/>
              </a:ext>
            </a:extLst>
          </p:cNvPr>
          <p:cNvSpPr>
            <a:spLocks noGrp="1"/>
          </p:cNvSpPr>
          <p:nvPr>
            <p:ph type="title"/>
          </p:nvPr>
        </p:nvSpPr>
        <p:spPr>
          <a:xfrm>
            <a:off x="8315864" y="365125"/>
            <a:ext cx="3515773" cy="1363926"/>
          </a:xfrm>
        </p:spPr>
        <p:txBody>
          <a:bodyPr/>
          <a:lstStyle/>
          <a:p>
            <a:r>
              <a:rPr lang="en-US"/>
              <a:t>Click to edit Master title style</a:t>
            </a:r>
            <a:endParaRPr lang="en-GB"/>
          </a:p>
        </p:txBody>
      </p:sp>
      <p:sp>
        <p:nvSpPr>
          <p:cNvPr id="5" name="Text Placeholder 4">
            <a:extLst>
              <a:ext uri="{FF2B5EF4-FFF2-40B4-BE49-F238E27FC236}">
                <a16:creationId xmlns:a16="http://schemas.microsoft.com/office/drawing/2014/main" id="{7DEBE994-B51F-496E-AEA7-6CD01986DE28}"/>
              </a:ext>
            </a:extLst>
          </p:cNvPr>
          <p:cNvSpPr>
            <a:spLocks noGrp="1"/>
          </p:cNvSpPr>
          <p:nvPr>
            <p:ph type="body" sz="quarter" idx="10"/>
          </p:nvPr>
        </p:nvSpPr>
        <p:spPr>
          <a:xfrm>
            <a:off x="8315325" y="1728788"/>
            <a:ext cx="3516313" cy="4289457"/>
          </a:xfrm>
        </p:spPr>
        <p:txBody>
          <a:bodyPr/>
          <a:lstStyle>
            <a:lvl1pPr marL="0" indent="0">
              <a:buNone/>
              <a:defRPr b="1"/>
            </a:lvl1pPr>
            <a:lvl2pPr marL="0" indent="0">
              <a:buNone/>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Picture Placeholder 7">
            <a:extLst>
              <a:ext uri="{FF2B5EF4-FFF2-40B4-BE49-F238E27FC236}">
                <a16:creationId xmlns:a16="http://schemas.microsoft.com/office/drawing/2014/main" id="{69905DA7-FEF7-4ECC-AD19-83B370462D64}"/>
              </a:ext>
            </a:extLst>
          </p:cNvPr>
          <p:cNvSpPr>
            <a:spLocks noGrp="1"/>
          </p:cNvSpPr>
          <p:nvPr>
            <p:ph type="pic" sz="quarter" idx="11"/>
          </p:nvPr>
        </p:nvSpPr>
        <p:spPr>
          <a:xfrm>
            <a:off x="358775" y="358775"/>
            <a:ext cx="7572375" cy="5659470"/>
          </a:xfrm>
        </p:spPr>
        <p:txBody>
          <a:bodyPr/>
          <a:lstStyle/>
          <a:p>
            <a:r>
              <a:rPr lang="en-US"/>
              <a:t>Click icon to add picture</a:t>
            </a:r>
            <a:endParaRPr lang="en-GB"/>
          </a:p>
        </p:txBody>
      </p:sp>
      <p:sp>
        <p:nvSpPr>
          <p:cNvPr id="6" name="Slide Number Placeholder 5">
            <a:extLst>
              <a:ext uri="{FF2B5EF4-FFF2-40B4-BE49-F238E27FC236}">
                <a16:creationId xmlns:a16="http://schemas.microsoft.com/office/drawing/2014/main" id="{54693EDF-EC7A-4D39-998B-00B2A30B11C0}"/>
              </a:ext>
            </a:extLst>
          </p:cNvPr>
          <p:cNvSpPr>
            <a:spLocks noGrp="1"/>
          </p:cNvSpPr>
          <p:nvPr>
            <p:ph type="sldNum" sz="quarter" idx="14"/>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242567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White">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DD4C45-48C9-4BA8-A23E-1EB2B903EA5A}"/>
              </a:ext>
            </a:extLst>
          </p:cNvPr>
          <p:cNvSpPr>
            <a:spLocks noGrp="1"/>
          </p:cNvSpPr>
          <p:nvPr>
            <p:ph type="sldNum" sz="quarter" idx="12"/>
          </p:nvPr>
        </p:nvSpPr>
        <p:spPr/>
        <p:txBody>
          <a:bodyPr/>
          <a:lstStyle/>
          <a:p>
            <a:fld id="{63B79EB9-44A4-4195-A8F1-E01CABAAE376}" type="slidenum">
              <a:rPr lang="en-GB" smtClean="0"/>
              <a:pPr/>
              <a:t>‹#›</a:t>
            </a:fld>
            <a:endParaRPr lang="en-GB"/>
          </a:p>
        </p:txBody>
      </p:sp>
    </p:spTree>
    <p:extLst>
      <p:ext uri="{BB962C8B-B14F-4D97-AF65-F5344CB8AC3E}">
        <p14:creationId xmlns:p14="http://schemas.microsoft.com/office/powerpoint/2010/main" val="63535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tx1"/>
        </a:solidFill>
        <a:effectLst/>
      </p:bgPr>
    </p:bg>
    <p:spTree>
      <p:nvGrpSpPr>
        <p:cNvPr id="1" name=""/>
        <p:cNvGrpSpPr/>
        <p:nvPr/>
      </p:nvGrpSpPr>
      <p:grpSpPr>
        <a:xfrm>
          <a:off x="0" y="0"/>
          <a:ext cx="0" cy="0"/>
          <a:chOff x="0" y="0"/>
          <a:chExt cx="0" cy="0"/>
        </a:xfrm>
      </p:grpSpPr>
      <p:pic>
        <p:nvPicPr>
          <p:cNvPr id="11" name="ImageSet">
            <a:extLst>
              <a:ext uri="{FF2B5EF4-FFF2-40B4-BE49-F238E27FC236}">
                <a16:creationId xmlns:a16="http://schemas.microsoft.com/office/drawing/2014/main" id="{B74EC50B-74A1-40B0-B778-6A07D625960C}"/>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bg2"/>
                </a:solidFill>
                <a:latin typeface="+mj-lt"/>
              </a:defRPr>
            </a:lvl1pPr>
          </a:lstStyle>
          <a:p>
            <a:pPr lvl="0"/>
            <a:r>
              <a:rPr lang="en-GB"/>
              <a:t>MAIN TITLE HEADER - IMPACT</a:t>
            </a:r>
            <a:endParaRPr lang="en-US"/>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bg2"/>
                </a:solidFill>
                <a:latin typeface="+mn-lt"/>
                <a:ea typeface="Verdana" panose="020B0604030504040204" pitchFamily="34" charset="0"/>
              </a:defRPr>
            </a:lvl1pPr>
          </a:lstStyle>
          <a:p>
            <a:pPr lvl="0"/>
            <a:r>
              <a:rPr lang="en-US"/>
              <a:t>Add presentation subtitle – Arial</a:t>
            </a:r>
          </a:p>
        </p:txBody>
      </p:sp>
      <p:sp>
        <p:nvSpPr>
          <p:cNvPr id="3" name="Date Placeholder 2">
            <a:extLst>
              <a:ext uri="{FF2B5EF4-FFF2-40B4-BE49-F238E27FC236}">
                <a16:creationId xmlns:a16="http://schemas.microsoft.com/office/drawing/2014/main" id="{2305E975-DECA-4F83-AE39-1D3AAAE6192E}"/>
              </a:ext>
            </a:extLst>
          </p:cNvPr>
          <p:cNvSpPr>
            <a:spLocks noGrp="1"/>
          </p:cNvSpPr>
          <p:nvPr>
            <p:ph type="dt" sz="half" idx="12"/>
          </p:nvPr>
        </p:nvSpPr>
        <p:spPr>
          <a:xfrm>
            <a:off x="358774" y="4100125"/>
            <a:ext cx="1722439" cy="365125"/>
          </a:xfrm>
        </p:spPr>
        <p:txBody>
          <a:bodyPr anchor="t" anchorCtr="0"/>
          <a:lstStyle>
            <a:lvl1pPr>
              <a:defRPr sz="1200">
                <a:solidFill>
                  <a:schemeClr val="accent1"/>
                </a:solidFill>
              </a:defRPr>
            </a:lvl1pPr>
          </a:lstStyle>
          <a:p>
            <a:fld id="{9EA3693F-4C25-4FFB-8ED3-792B48409C60}" type="datetime6">
              <a:rPr lang="en-GB" smtClean="0"/>
              <a:t>April 22</a:t>
            </a:fld>
            <a:endParaRPr lang="en-GB"/>
          </a:p>
        </p:txBody>
      </p:sp>
      <p:pic>
        <p:nvPicPr>
          <p:cNvPr id="7" name="Picture 6" descr="A person jumping off a boat&#10;&#10;Description automatically generated with medium confidence">
            <a:extLst>
              <a:ext uri="{FF2B5EF4-FFF2-40B4-BE49-F238E27FC236}">
                <a16:creationId xmlns:a16="http://schemas.microsoft.com/office/drawing/2014/main" id="{129324C6-842C-4F64-8DA7-700AE3F59BF7}"/>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096000" y="0"/>
            <a:ext cx="6096000" cy="6858000"/>
          </a:xfrm>
          <a:prstGeom prst="rect">
            <a:avLst/>
          </a:prstGeom>
        </p:spPr>
      </p:pic>
    </p:spTree>
    <p:extLst>
      <p:ext uri="{BB962C8B-B14F-4D97-AF65-F5344CB8AC3E}">
        <p14:creationId xmlns:p14="http://schemas.microsoft.com/office/powerpoint/2010/main" val="131052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End Slide_Black">
    <p:bg>
      <p:bgPr>
        <a:solidFill>
          <a:schemeClr val="tx1"/>
        </a:solidFill>
        <a:effectLst/>
      </p:bgPr>
    </p:bg>
    <p:spTree>
      <p:nvGrpSpPr>
        <p:cNvPr id="1" name=""/>
        <p:cNvGrpSpPr/>
        <p:nvPr/>
      </p:nvGrpSpPr>
      <p:grpSpPr>
        <a:xfrm>
          <a:off x="0" y="0"/>
          <a:ext cx="0" cy="0"/>
          <a:chOff x="0" y="0"/>
          <a:chExt cx="0" cy="0"/>
        </a:xfrm>
      </p:grpSpPr>
      <p:pic>
        <p:nvPicPr>
          <p:cNvPr id="4" name="ImageSet">
            <a:extLst>
              <a:ext uri="{FF2B5EF4-FFF2-40B4-BE49-F238E27FC236}">
                <a16:creationId xmlns:a16="http://schemas.microsoft.com/office/drawing/2014/main" id="{61DC6753-BF1F-461D-B40E-BB6123A225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16963" y="3179516"/>
            <a:ext cx="4158074" cy="498968"/>
          </a:xfrm>
          <a:prstGeom prst="rect">
            <a:avLst/>
          </a:prstGeom>
        </p:spPr>
      </p:pic>
      <p:sp>
        <p:nvSpPr>
          <p:cNvPr id="6" name="TextBox 88">
            <a:extLst>
              <a:ext uri="{FF2B5EF4-FFF2-40B4-BE49-F238E27FC236}">
                <a16:creationId xmlns:a16="http://schemas.microsoft.com/office/drawing/2014/main" id="{850A3600-4C49-4F9B-B71F-10464EB2D5DB}"/>
              </a:ext>
            </a:extLst>
          </p:cNvPr>
          <p:cNvSpPr txBox="1"/>
          <p:nvPr userDrawn="1"/>
        </p:nvSpPr>
        <p:spPr>
          <a:xfrm>
            <a:off x="358774" y="6152508"/>
            <a:ext cx="11265875" cy="400110"/>
          </a:xfrm>
          <a:prstGeom prst="rect">
            <a:avLst/>
          </a:prstGeom>
          <a:noFill/>
        </p:spPr>
        <p:txBody>
          <a:bodyPr wrap="square" lIns="0" tIns="0" rIns="0" bIns="0"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40">
              <a:spcAft>
                <a:spcPts val="600"/>
              </a:spcAft>
            </a:pPr>
            <a:r>
              <a:rPr lang="en-US" sz="700" dirty="0">
                <a:solidFill>
                  <a:schemeClr val="bg2"/>
                </a:solidFill>
                <a:latin typeface="Arial" panose="020B0604020202020204" pitchFamily="34" charset="0"/>
                <a:cs typeface="Arial" panose="020B0604020202020204" pitchFamily="34" charset="0"/>
              </a:rPr>
              <a:t>© 2021 Travelport. All rights reserved. Travelport, Apollo, Galileo, Worldspan and the Travelport logo are trademarks of Travelport. All other marks are the property of their respective owners.</a:t>
            </a:r>
          </a:p>
          <a:p>
            <a:pPr defTabSz="1219140"/>
            <a:r>
              <a:rPr lang="en-US" sz="700" b="1" dirty="0">
                <a:solidFill>
                  <a:schemeClr val="bg2"/>
                </a:solidFill>
                <a:latin typeface="Arial" panose="020B0604020202020204" pitchFamily="34" charset="0"/>
                <a:cs typeface="Arial" panose="020B0604020202020204" pitchFamily="34" charset="0"/>
              </a:rPr>
              <a:t>Note about examples:</a:t>
            </a:r>
          </a:p>
          <a:p>
            <a:pPr defTabSz="1219140"/>
            <a:r>
              <a:rPr lang="en-US" sz="700" dirty="0">
                <a:solidFill>
                  <a:schemeClr val="bg2"/>
                </a:solidFill>
                <a:latin typeface="Arial" panose="020B0604020202020204" pitchFamily="34" charset="0"/>
                <a:cs typeface="Arial" panose="020B0604020202020204" pitchFamily="34" charset="0"/>
              </a:rPr>
              <a:t>All screen examples and other inserts associated with system output are provided for illustration purposes only. They are provided as illustrative examples of system functionality and are not meant to represent actual screen responses, rates, etc.</a:t>
            </a:r>
            <a:endParaRPr lang="en-US" sz="1000" dirty="0">
              <a:solidFill>
                <a:schemeClr val="bg2"/>
              </a:solidFill>
            </a:endParaRPr>
          </a:p>
        </p:txBody>
      </p:sp>
    </p:spTree>
    <p:extLst>
      <p:ext uri="{BB962C8B-B14F-4D97-AF65-F5344CB8AC3E}">
        <p14:creationId xmlns:p14="http://schemas.microsoft.com/office/powerpoint/2010/main" val="167551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_Sand Alt Image">
    <p:bg>
      <p:bgPr>
        <a:solidFill>
          <a:schemeClr val="bg2"/>
        </a:solidFill>
        <a:effectLst/>
      </p:bgPr>
    </p:bg>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tx1"/>
                </a:solidFill>
                <a:latin typeface="+mj-lt"/>
              </a:defRPr>
            </a:lvl1pPr>
          </a:lstStyle>
          <a:p>
            <a:pPr lvl="0"/>
            <a:r>
              <a:rPr lang="en-GB"/>
              <a:t>MAIN TITLE HEADER - IMPACT</a:t>
            </a:r>
            <a:endParaRPr lang="en-US"/>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tx1"/>
                </a:solidFill>
              </a:defRPr>
            </a:lvl1pPr>
          </a:lstStyle>
          <a:p>
            <a:pPr lvl="0"/>
            <a:r>
              <a:rPr lang="en-US"/>
              <a:t>Add presentation subtitle – Arial</a:t>
            </a:r>
          </a:p>
        </p:txBody>
      </p:sp>
      <p:sp>
        <p:nvSpPr>
          <p:cNvPr id="2" name="Date Placeholder 1">
            <a:extLst>
              <a:ext uri="{FF2B5EF4-FFF2-40B4-BE49-F238E27FC236}">
                <a16:creationId xmlns:a16="http://schemas.microsoft.com/office/drawing/2014/main" id="{9B8A46D2-B24F-4BC5-94E5-6ABCD0281794}"/>
              </a:ext>
            </a:extLst>
          </p:cNvPr>
          <p:cNvSpPr>
            <a:spLocks noGrp="1"/>
          </p:cNvSpPr>
          <p:nvPr>
            <p:ph type="dt" sz="half" idx="12"/>
          </p:nvPr>
        </p:nvSpPr>
        <p:spPr>
          <a:xfrm>
            <a:off x="358774" y="4100125"/>
            <a:ext cx="1722439" cy="365125"/>
          </a:xfrm>
        </p:spPr>
        <p:txBody>
          <a:bodyPr anchor="t" anchorCtr="0"/>
          <a:lstStyle>
            <a:lvl1pPr>
              <a:defRPr lang="en-GB" sz="1200" kern="1200" smtClean="0">
                <a:solidFill>
                  <a:schemeClr val="accent1"/>
                </a:solidFill>
                <a:latin typeface="+mn-lt"/>
                <a:ea typeface="+mn-ea"/>
                <a:cs typeface="+mn-cs"/>
              </a:defRPr>
            </a:lvl1pPr>
          </a:lstStyle>
          <a:p>
            <a:fld id="{0BF4EF78-7BBD-49CB-8BDF-A92D4B3F5753}" type="datetime6">
              <a:rPr lang="en-GB" smtClean="0"/>
              <a:t>April 22</a:t>
            </a:fld>
            <a:endParaRPr lang="en-GB"/>
          </a:p>
        </p:txBody>
      </p:sp>
      <p:pic>
        <p:nvPicPr>
          <p:cNvPr id="7" name="ImageSet">
            <a:extLst>
              <a:ext uri="{FF2B5EF4-FFF2-40B4-BE49-F238E27FC236}">
                <a16:creationId xmlns:a16="http://schemas.microsoft.com/office/drawing/2014/main" id="{1AF13607-5210-4A75-AD40-E28EEA3A3865}"/>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pic>
        <p:nvPicPr>
          <p:cNvPr id="8" name="Picture 7" descr="A group of women wearing colorful dresses&#10;&#10;Description automatically generated with low confidence">
            <a:extLst>
              <a:ext uri="{FF2B5EF4-FFF2-40B4-BE49-F238E27FC236}">
                <a16:creationId xmlns:a16="http://schemas.microsoft.com/office/drawing/2014/main" id="{D3D32416-DC8A-4621-83B3-DA62D39178F6}"/>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090228" y="0"/>
            <a:ext cx="6101772" cy="6858000"/>
          </a:xfrm>
          <a:prstGeom prst="rect">
            <a:avLst/>
          </a:prstGeom>
        </p:spPr>
      </p:pic>
    </p:spTree>
    <p:extLst>
      <p:ext uri="{BB962C8B-B14F-4D97-AF65-F5344CB8AC3E}">
        <p14:creationId xmlns:p14="http://schemas.microsoft.com/office/powerpoint/2010/main" val="256707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_Sand Alt Image 2">
    <p:bg>
      <p:bgPr>
        <a:solidFill>
          <a:schemeClr val="bg2"/>
        </a:solidFill>
        <a:effectLst/>
      </p:bgPr>
    </p:bg>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30494"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tx1"/>
                </a:solidFill>
                <a:latin typeface="+mj-lt"/>
              </a:defRPr>
            </a:lvl1pPr>
          </a:lstStyle>
          <a:p>
            <a:pPr lvl="0"/>
            <a:r>
              <a:rPr lang="en-GB"/>
              <a:t>MAIN TITLE HEADER - IMPACT</a:t>
            </a:r>
            <a:endParaRPr lang="en-US"/>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tx1"/>
                </a:solidFill>
              </a:defRPr>
            </a:lvl1pPr>
          </a:lstStyle>
          <a:p>
            <a:pPr lvl="0"/>
            <a:r>
              <a:rPr lang="en-US"/>
              <a:t>Add presentation subtitle – Arial</a:t>
            </a:r>
          </a:p>
        </p:txBody>
      </p:sp>
      <p:sp>
        <p:nvSpPr>
          <p:cNvPr id="2" name="Date Placeholder 1">
            <a:extLst>
              <a:ext uri="{FF2B5EF4-FFF2-40B4-BE49-F238E27FC236}">
                <a16:creationId xmlns:a16="http://schemas.microsoft.com/office/drawing/2014/main" id="{9B8A46D2-B24F-4BC5-94E5-6ABCD0281794}"/>
              </a:ext>
            </a:extLst>
          </p:cNvPr>
          <p:cNvSpPr>
            <a:spLocks noGrp="1"/>
          </p:cNvSpPr>
          <p:nvPr>
            <p:ph type="dt" sz="half" idx="12"/>
          </p:nvPr>
        </p:nvSpPr>
        <p:spPr>
          <a:xfrm>
            <a:off x="358774" y="4100125"/>
            <a:ext cx="1722439" cy="365125"/>
          </a:xfrm>
        </p:spPr>
        <p:txBody>
          <a:bodyPr anchor="t" anchorCtr="0"/>
          <a:lstStyle>
            <a:lvl1pPr>
              <a:defRPr lang="en-GB" sz="1200" kern="1200" smtClean="0">
                <a:solidFill>
                  <a:schemeClr val="accent1"/>
                </a:solidFill>
                <a:latin typeface="+mn-lt"/>
                <a:ea typeface="+mn-ea"/>
                <a:cs typeface="+mn-cs"/>
              </a:defRPr>
            </a:lvl1pPr>
          </a:lstStyle>
          <a:p>
            <a:fld id="{0BF4EF78-7BBD-49CB-8BDF-A92D4B3F5753}" type="datetime6">
              <a:rPr lang="en-GB" smtClean="0"/>
              <a:t>April 22</a:t>
            </a:fld>
            <a:endParaRPr lang="en-GB"/>
          </a:p>
        </p:txBody>
      </p:sp>
      <p:pic>
        <p:nvPicPr>
          <p:cNvPr id="7" name="ImageSet">
            <a:extLst>
              <a:ext uri="{FF2B5EF4-FFF2-40B4-BE49-F238E27FC236}">
                <a16:creationId xmlns:a16="http://schemas.microsoft.com/office/drawing/2014/main" id="{1AF13607-5210-4A75-AD40-E28EEA3A3865}"/>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pic>
        <p:nvPicPr>
          <p:cNvPr id="9" name="Picture 8" descr="A person surfing on the waves&#10;&#10;Description automatically generated with medium confidence">
            <a:extLst>
              <a:ext uri="{FF2B5EF4-FFF2-40B4-BE49-F238E27FC236}">
                <a16:creationId xmlns:a16="http://schemas.microsoft.com/office/drawing/2014/main" id="{2E8FA2F0-1F44-434D-B6BB-3D24FEBFE405}"/>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a:stretch/>
        </p:blipFill>
        <p:spPr>
          <a:xfrm>
            <a:off x="6090228" y="0"/>
            <a:ext cx="6101772" cy="6858000"/>
          </a:xfrm>
          <a:prstGeom prst="rect">
            <a:avLst/>
          </a:prstGeom>
        </p:spPr>
      </p:pic>
    </p:spTree>
    <p:extLst>
      <p:ext uri="{BB962C8B-B14F-4D97-AF65-F5344CB8AC3E}">
        <p14:creationId xmlns:p14="http://schemas.microsoft.com/office/powerpoint/2010/main" val="316434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laceholder Title Slide Black">
    <p:bg>
      <p:bgPr>
        <a:solidFill>
          <a:schemeClr val="tx1"/>
        </a:solidFill>
        <a:effectLst/>
      </p:bgPr>
    </p:bg>
    <p:spTree>
      <p:nvGrpSpPr>
        <p:cNvPr id="1" name=""/>
        <p:cNvGrpSpPr/>
        <p:nvPr/>
      </p:nvGrpSpPr>
      <p:grpSpPr>
        <a:xfrm>
          <a:off x="0" y="0"/>
          <a:ext cx="0" cy="0"/>
          <a:chOff x="0" y="0"/>
          <a:chExt cx="0" cy="0"/>
        </a:xfrm>
      </p:grpSpPr>
      <p:pic>
        <p:nvPicPr>
          <p:cNvPr id="11" name="ImageSet">
            <a:extLst>
              <a:ext uri="{FF2B5EF4-FFF2-40B4-BE49-F238E27FC236}">
                <a16:creationId xmlns:a16="http://schemas.microsoft.com/office/drawing/2014/main" id="{B74EC50B-74A1-40B0-B778-6A07D625960C}"/>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21451"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bg2"/>
                </a:solidFill>
                <a:latin typeface="+mj-lt"/>
              </a:defRPr>
            </a:lvl1pPr>
          </a:lstStyle>
          <a:p>
            <a:pPr lvl="0"/>
            <a:r>
              <a:rPr lang="en-GB"/>
              <a:t>MAIN TITLE HEADER - IMPACT</a:t>
            </a:r>
            <a:endParaRPr lang="en-US"/>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bg2"/>
                </a:solidFill>
              </a:defRPr>
            </a:lvl1pPr>
          </a:lstStyle>
          <a:p>
            <a:pPr lvl="0"/>
            <a:r>
              <a:rPr lang="en-US"/>
              <a:t>Add presentation subtitle – Arial</a:t>
            </a:r>
          </a:p>
        </p:txBody>
      </p:sp>
      <p:sp>
        <p:nvSpPr>
          <p:cNvPr id="3" name="Picture Placeholder 2">
            <a:extLst>
              <a:ext uri="{FF2B5EF4-FFF2-40B4-BE49-F238E27FC236}">
                <a16:creationId xmlns:a16="http://schemas.microsoft.com/office/drawing/2014/main" id="{5D01878D-4306-4243-99CA-C863FA8F20A6}"/>
              </a:ext>
            </a:extLst>
          </p:cNvPr>
          <p:cNvSpPr>
            <a:spLocks noGrp="1"/>
          </p:cNvSpPr>
          <p:nvPr>
            <p:ph type="pic" sz="quarter" idx="12"/>
          </p:nvPr>
        </p:nvSpPr>
        <p:spPr>
          <a:xfrm>
            <a:off x="6090228" y="0"/>
            <a:ext cx="6101772" cy="6858000"/>
          </a:xfrm>
          <a:solidFill>
            <a:schemeClr val="bg2"/>
          </a:solidFill>
        </p:spPr>
        <p:txBody>
          <a:bodyPr anchor="ct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155306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Paceholder Title Slide Sand">
    <p:bg>
      <p:bgPr>
        <a:solidFill>
          <a:schemeClr val="bg2"/>
        </a:solidFill>
        <a:effectLst/>
      </p:bgPr>
    </p:bg>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21451"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tx1"/>
                </a:solidFill>
                <a:latin typeface="+mj-lt"/>
              </a:defRPr>
            </a:lvl1pPr>
          </a:lstStyle>
          <a:p>
            <a:pPr lvl="0"/>
            <a:r>
              <a:rPr lang="en-GB"/>
              <a:t>MAIN TITLE HEADER - IMPACT</a:t>
            </a:r>
            <a:endParaRPr lang="en-US"/>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tx1"/>
                </a:solidFill>
              </a:defRPr>
            </a:lvl1pPr>
          </a:lstStyle>
          <a:p>
            <a:pPr lvl="0"/>
            <a:r>
              <a:rPr lang="en-US"/>
              <a:t>Add presentation subtitle – Arial</a:t>
            </a:r>
          </a:p>
        </p:txBody>
      </p:sp>
      <p:pic>
        <p:nvPicPr>
          <p:cNvPr id="6" name="ImageSet">
            <a:extLst>
              <a:ext uri="{FF2B5EF4-FFF2-40B4-BE49-F238E27FC236}">
                <a16:creationId xmlns:a16="http://schemas.microsoft.com/office/drawing/2014/main" id="{603FF195-FD5D-4B78-BC6B-7615F43FE192}"/>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5" name="Picture Placeholder 2">
            <a:extLst>
              <a:ext uri="{FF2B5EF4-FFF2-40B4-BE49-F238E27FC236}">
                <a16:creationId xmlns:a16="http://schemas.microsoft.com/office/drawing/2014/main" id="{6A22180F-A425-446A-B81F-662E0C3C4995}"/>
              </a:ext>
            </a:extLst>
          </p:cNvPr>
          <p:cNvSpPr>
            <a:spLocks noGrp="1"/>
          </p:cNvSpPr>
          <p:nvPr>
            <p:ph type="pic" sz="quarter" idx="12"/>
          </p:nvPr>
        </p:nvSpPr>
        <p:spPr>
          <a:xfrm>
            <a:off x="6090228" y="0"/>
            <a:ext cx="6101772" cy="6858000"/>
          </a:xfrm>
          <a:solidFill>
            <a:schemeClr val="tx2"/>
          </a:solidFill>
        </p:spPr>
        <p:txBody>
          <a:bodyPr anchor="ctr"/>
          <a:lstStyle>
            <a:lvl1pPr marL="0" indent="0" algn="ctr">
              <a:buNone/>
              <a:defRPr>
                <a:solidFill>
                  <a:schemeClr val="bg1"/>
                </a:solidFill>
              </a:defRPr>
            </a:lvl1pPr>
          </a:lstStyle>
          <a:p>
            <a:r>
              <a:rPr lang="en-US"/>
              <a:t>Click icon to add picture</a:t>
            </a:r>
            <a:endParaRPr lang="en-GB"/>
          </a:p>
        </p:txBody>
      </p:sp>
    </p:spTree>
    <p:extLst>
      <p:ext uri="{BB962C8B-B14F-4D97-AF65-F5344CB8AC3E}">
        <p14:creationId xmlns:p14="http://schemas.microsoft.com/office/powerpoint/2010/main" val="1128019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laceholder Title Slide White">
    <p:bg>
      <p:bgPr>
        <a:solidFill>
          <a:schemeClr val="bg1"/>
        </a:solidFill>
        <a:effectLst/>
      </p:bgPr>
    </p:bg>
    <p:spTree>
      <p:nvGrpSpPr>
        <p:cNvPr id="1" name=""/>
        <p:cNvGrpSpPr/>
        <p:nvPr/>
      </p:nvGrpSpPr>
      <p:grpSpPr>
        <a:xfrm>
          <a:off x="0" y="0"/>
          <a:ext cx="0" cy="0"/>
          <a:chOff x="0" y="0"/>
          <a:chExt cx="0" cy="0"/>
        </a:xfrm>
      </p:grpSpPr>
      <p:sp>
        <p:nvSpPr>
          <p:cNvPr id="19" name="Text Placeholder 17">
            <a:extLst>
              <a:ext uri="{FF2B5EF4-FFF2-40B4-BE49-F238E27FC236}">
                <a16:creationId xmlns:a16="http://schemas.microsoft.com/office/drawing/2014/main" id="{E6F8E41D-A45A-4582-92C6-F05849391765}"/>
              </a:ext>
            </a:extLst>
          </p:cNvPr>
          <p:cNvSpPr>
            <a:spLocks noGrp="1"/>
          </p:cNvSpPr>
          <p:nvPr>
            <p:ph type="body" sz="quarter" idx="10" hasCustomPrompt="1"/>
          </p:nvPr>
        </p:nvSpPr>
        <p:spPr>
          <a:xfrm>
            <a:off x="321451" y="1051717"/>
            <a:ext cx="4646614" cy="2539157"/>
          </a:xfrm>
          <a:prstGeom prst="rect">
            <a:avLst/>
          </a:prstGeom>
        </p:spPr>
        <p:txBody>
          <a:bodyPr wrap="square">
            <a:spAutoFit/>
          </a:bodyPr>
          <a:lstStyle>
            <a:lvl1pPr marL="0" indent="0">
              <a:lnSpc>
                <a:spcPts val="6600"/>
              </a:lnSpc>
              <a:spcBef>
                <a:spcPts val="0"/>
              </a:spcBef>
              <a:buNone/>
              <a:defRPr sz="7200" kern="2400" cap="all" baseline="0">
                <a:solidFill>
                  <a:schemeClr val="tx1"/>
                </a:solidFill>
                <a:latin typeface="+mj-lt"/>
              </a:defRPr>
            </a:lvl1pPr>
          </a:lstStyle>
          <a:p>
            <a:pPr lvl="0"/>
            <a:r>
              <a:rPr lang="en-GB"/>
              <a:t>MAIN TITLE HEADER - IMPACT</a:t>
            </a:r>
            <a:endParaRPr lang="en-US"/>
          </a:p>
        </p:txBody>
      </p:sp>
      <p:sp>
        <p:nvSpPr>
          <p:cNvPr id="21" name="Text Placeholder 20">
            <a:extLst>
              <a:ext uri="{FF2B5EF4-FFF2-40B4-BE49-F238E27FC236}">
                <a16:creationId xmlns:a16="http://schemas.microsoft.com/office/drawing/2014/main" id="{4BC86496-8BFD-4594-B86C-01EDCC2118F6}"/>
              </a:ext>
            </a:extLst>
          </p:cNvPr>
          <p:cNvSpPr>
            <a:spLocks noGrp="1"/>
          </p:cNvSpPr>
          <p:nvPr>
            <p:ph type="body" sz="quarter" idx="11" hasCustomPrompt="1"/>
          </p:nvPr>
        </p:nvSpPr>
        <p:spPr>
          <a:xfrm>
            <a:off x="358774" y="3717231"/>
            <a:ext cx="4646614" cy="382894"/>
          </a:xfrm>
          <a:prstGeom prst="rect">
            <a:avLst/>
          </a:prstGeom>
        </p:spPr>
        <p:txBody>
          <a:bodyPr/>
          <a:lstStyle>
            <a:lvl1pPr marL="0" indent="0">
              <a:spcBef>
                <a:spcPts val="0"/>
              </a:spcBef>
              <a:buNone/>
              <a:defRPr sz="1600">
                <a:solidFill>
                  <a:schemeClr val="tx1"/>
                </a:solidFill>
              </a:defRPr>
            </a:lvl1pPr>
          </a:lstStyle>
          <a:p>
            <a:pPr lvl="0"/>
            <a:r>
              <a:rPr lang="en-US"/>
              <a:t>Add presentation subtitle – Arial</a:t>
            </a:r>
          </a:p>
        </p:txBody>
      </p:sp>
      <p:pic>
        <p:nvPicPr>
          <p:cNvPr id="6" name="ImageSet">
            <a:extLst>
              <a:ext uri="{FF2B5EF4-FFF2-40B4-BE49-F238E27FC236}">
                <a16:creationId xmlns:a16="http://schemas.microsoft.com/office/drawing/2014/main" id="{603FF195-FD5D-4B78-BC6B-7615F43FE192}"/>
              </a:ext>
            </a:extLst>
          </p:cNvPr>
          <p:cNvPicPr>
            <a:picLocks noChangeAspect="1"/>
          </p:cNvPicPr>
          <p:nvPr userDrawn="1">
            <p:custDataLst>
              <p:custData r:id="rId1"/>
              <p:tags r:id="rId2"/>
            </p:custDataLst>
          </p:nvPr>
        </p:nvPicPr>
        <p:blipFill>
          <a:blip r:embed="rId4" cstate="screen">
            <a:extLst>
              <a:ext uri="{28A0092B-C50C-407E-A947-70E740481C1C}">
                <a14:useLocalDpi xmlns:a14="http://schemas.microsoft.com/office/drawing/2010/main"/>
              </a:ext>
            </a:extLst>
          </a:blip>
          <a:stretch>
            <a:fillRect/>
          </a:stretch>
        </p:blipFill>
        <p:spPr>
          <a:xfrm>
            <a:off x="360000" y="338400"/>
            <a:ext cx="1800000" cy="216000"/>
          </a:xfrm>
          <a:prstGeom prst="rect">
            <a:avLst/>
          </a:prstGeom>
        </p:spPr>
      </p:pic>
      <p:sp>
        <p:nvSpPr>
          <p:cNvPr id="5" name="Picture Placeholder 2">
            <a:extLst>
              <a:ext uri="{FF2B5EF4-FFF2-40B4-BE49-F238E27FC236}">
                <a16:creationId xmlns:a16="http://schemas.microsoft.com/office/drawing/2014/main" id="{8F3EEB1F-58D8-4C30-8E9B-9C01A6677804}"/>
              </a:ext>
            </a:extLst>
          </p:cNvPr>
          <p:cNvSpPr>
            <a:spLocks noGrp="1"/>
          </p:cNvSpPr>
          <p:nvPr>
            <p:ph type="pic" sz="quarter" idx="12"/>
          </p:nvPr>
        </p:nvSpPr>
        <p:spPr>
          <a:xfrm>
            <a:off x="6090228" y="0"/>
            <a:ext cx="6101772" cy="6858000"/>
          </a:xfrm>
          <a:solidFill>
            <a:schemeClr val="bg2"/>
          </a:solidFill>
        </p:spPr>
        <p:txBody>
          <a:bodyPr anchor="ctr"/>
          <a:lstStyle>
            <a:lvl1pPr marL="0" indent="0" algn="ctr">
              <a:buNone/>
              <a:defRPr/>
            </a:lvl1pPr>
          </a:lstStyle>
          <a:p>
            <a:r>
              <a:rPr lang="en-US"/>
              <a:t>Click icon to add picture</a:t>
            </a:r>
            <a:endParaRPr lang="en-GB"/>
          </a:p>
        </p:txBody>
      </p:sp>
    </p:spTree>
    <p:extLst>
      <p:ext uri="{BB962C8B-B14F-4D97-AF65-F5344CB8AC3E}">
        <p14:creationId xmlns:p14="http://schemas.microsoft.com/office/powerpoint/2010/main" val="420346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customXml" Target="../../customXml/item39.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910E278D-EE45-4D7D-B51D-C2DD5C67373B}"/>
              </a:ext>
            </a:extLst>
          </p:cNvPr>
          <p:cNvCxnSpPr>
            <a:cxnSpLocks/>
          </p:cNvCxnSpPr>
          <p:nvPr userDrawn="1"/>
        </p:nvCxnSpPr>
        <p:spPr>
          <a:xfrm>
            <a:off x="355033" y="6301583"/>
            <a:ext cx="114769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ImageSet">
            <a:extLst>
              <a:ext uri="{FF2B5EF4-FFF2-40B4-BE49-F238E27FC236}">
                <a16:creationId xmlns:a16="http://schemas.microsoft.com/office/drawing/2014/main" id="{F8F06778-4B52-4404-8D90-5CF520144736}"/>
              </a:ext>
            </a:extLst>
          </p:cNvPr>
          <p:cNvPicPr>
            <a:picLocks noChangeAspect="1"/>
          </p:cNvPicPr>
          <p:nvPr userDrawn="1">
            <p:custDataLst>
              <p:custData r:id="rId45"/>
              <p:tags r:id="rId46"/>
            </p:custDataLst>
          </p:nvPr>
        </p:nvPicPr>
        <p:blipFill>
          <a:blip r:embed="rId47" cstate="screen">
            <a:extLst>
              <a:ext uri="{28A0092B-C50C-407E-A947-70E740481C1C}">
                <a14:useLocalDpi xmlns:a14="http://schemas.microsoft.com/office/drawing/2010/main"/>
              </a:ext>
            </a:extLst>
          </a:blip>
          <a:stretch>
            <a:fillRect/>
          </a:stretch>
        </p:blipFill>
        <p:spPr>
          <a:xfrm>
            <a:off x="360000" y="6408000"/>
            <a:ext cx="252000" cy="252000"/>
          </a:xfrm>
          <a:prstGeom prst="rect">
            <a:avLst/>
          </a:prstGeom>
        </p:spPr>
      </p:pic>
      <p:sp>
        <p:nvSpPr>
          <p:cNvPr id="4" name="Title Placeholder 3">
            <a:extLst>
              <a:ext uri="{FF2B5EF4-FFF2-40B4-BE49-F238E27FC236}">
                <a16:creationId xmlns:a16="http://schemas.microsoft.com/office/drawing/2014/main" id="{36E27FA6-BAD8-4B15-A67D-59FC29DCF0CF}"/>
              </a:ext>
            </a:extLst>
          </p:cNvPr>
          <p:cNvSpPr>
            <a:spLocks noGrp="1"/>
          </p:cNvSpPr>
          <p:nvPr>
            <p:ph type="title"/>
          </p:nvPr>
        </p:nvSpPr>
        <p:spPr>
          <a:xfrm>
            <a:off x="355032" y="365125"/>
            <a:ext cx="11476605" cy="688975"/>
          </a:xfrm>
          <a:prstGeom prst="rect">
            <a:avLst/>
          </a:prstGeom>
        </p:spPr>
        <p:txBody>
          <a:bodyPr vert="horz" lIns="0" tIns="0" rIns="0" bIns="0" rtlCol="0" anchor="t" anchorCtr="0">
            <a:noAutofit/>
          </a:bodyPr>
          <a:lstStyle/>
          <a:p>
            <a:r>
              <a:rPr lang="en-US"/>
              <a:t>HEADLINE </a:t>
            </a:r>
            <a:r>
              <a:rPr lang="en-US" err="1"/>
              <a:t>IMPACt</a:t>
            </a:r>
            <a:r>
              <a:rPr lang="en-US"/>
              <a:t> 36/36</a:t>
            </a:r>
            <a:endParaRPr lang="en-GB"/>
          </a:p>
        </p:txBody>
      </p:sp>
      <p:sp>
        <p:nvSpPr>
          <p:cNvPr id="5" name="Text Placeholder 4">
            <a:extLst>
              <a:ext uri="{FF2B5EF4-FFF2-40B4-BE49-F238E27FC236}">
                <a16:creationId xmlns:a16="http://schemas.microsoft.com/office/drawing/2014/main" id="{CDAD0013-6EC0-48A0-8605-D53F154BBA01}"/>
              </a:ext>
            </a:extLst>
          </p:cNvPr>
          <p:cNvSpPr>
            <a:spLocks noGrp="1"/>
          </p:cNvSpPr>
          <p:nvPr>
            <p:ph type="body" idx="1"/>
          </p:nvPr>
        </p:nvSpPr>
        <p:spPr>
          <a:xfrm>
            <a:off x="355033" y="1729051"/>
            <a:ext cx="11476605" cy="444791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C8CEB71-BF20-4396-BCE0-9F8AE8EE43BF}"/>
              </a:ext>
            </a:extLst>
          </p:cNvPr>
          <p:cNvSpPr>
            <a:spLocks noGrp="1"/>
          </p:cNvSpPr>
          <p:nvPr>
            <p:ph type="dt" sz="half" idx="2"/>
          </p:nvPr>
        </p:nvSpPr>
        <p:spPr>
          <a:xfrm>
            <a:off x="838200" y="6356350"/>
            <a:ext cx="1243013" cy="365125"/>
          </a:xfrm>
          <a:prstGeom prst="rect">
            <a:avLst/>
          </a:prstGeom>
        </p:spPr>
        <p:txBody>
          <a:bodyPr vert="horz" lIns="0" tIns="0" rIns="0" bIns="0" rtlCol="0" anchor="ctr"/>
          <a:lstStyle>
            <a:lvl1pPr algn="l">
              <a:defRPr sz="800">
                <a:solidFill>
                  <a:schemeClr val="tx1"/>
                </a:solidFill>
              </a:defRPr>
            </a:lvl1pPr>
          </a:lstStyle>
          <a:p>
            <a:fld id="{23497C2B-6B8C-47D8-A976-FDC0DE2E3FC0}" type="datetime6">
              <a:rPr lang="en-GB" smtClean="0"/>
              <a:t>April 22</a:t>
            </a:fld>
            <a:endParaRPr lang="en-GB"/>
          </a:p>
        </p:txBody>
      </p:sp>
      <p:sp>
        <p:nvSpPr>
          <p:cNvPr id="8" name="Footer Placeholder 7">
            <a:extLst>
              <a:ext uri="{FF2B5EF4-FFF2-40B4-BE49-F238E27FC236}">
                <a16:creationId xmlns:a16="http://schemas.microsoft.com/office/drawing/2014/main" id="{AC1BE2F5-F350-43D1-A511-A2A4EC68180D}"/>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800">
                <a:solidFill>
                  <a:schemeClr val="tx1"/>
                </a:solidFill>
              </a:defRPr>
            </a:lvl1pPr>
          </a:lstStyle>
          <a:p>
            <a:endParaRPr lang="en-GB"/>
          </a:p>
        </p:txBody>
      </p:sp>
      <p:sp>
        <p:nvSpPr>
          <p:cNvPr id="9" name="Slide Number Placeholder 8">
            <a:extLst>
              <a:ext uri="{FF2B5EF4-FFF2-40B4-BE49-F238E27FC236}">
                <a16:creationId xmlns:a16="http://schemas.microsoft.com/office/drawing/2014/main" id="{D28B9C68-CEEC-41F1-BF4C-AB8096D4075A}"/>
              </a:ext>
            </a:extLst>
          </p:cNvPr>
          <p:cNvSpPr>
            <a:spLocks noGrp="1"/>
          </p:cNvSpPr>
          <p:nvPr>
            <p:ph type="sldNum" sz="quarter" idx="4"/>
          </p:nvPr>
        </p:nvSpPr>
        <p:spPr>
          <a:xfrm>
            <a:off x="11001080" y="6356350"/>
            <a:ext cx="830558" cy="365125"/>
          </a:xfrm>
          <a:prstGeom prst="rect">
            <a:avLst/>
          </a:prstGeom>
        </p:spPr>
        <p:txBody>
          <a:bodyPr vert="horz" lIns="0" tIns="0" rIns="0" bIns="0" rtlCol="0" anchor="ctr"/>
          <a:lstStyle>
            <a:lvl1pPr algn="r">
              <a:defRPr sz="800">
                <a:solidFill>
                  <a:schemeClr val="tx1"/>
                </a:solidFill>
              </a:defRPr>
            </a:lvl1pPr>
          </a:lstStyle>
          <a:p>
            <a:fld id="{63B79EB9-44A4-4195-A8F1-E01CABAAE376}" type="slidenum">
              <a:rPr lang="en-GB" smtClean="0"/>
              <a:pPr/>
              <a:t>‹#›</a:t>
            </a:fld>
            <a:endParaRPr lang="en-GB"/>
          </a:p>
        </p:txBody>
      </p:sp>
    </p:spTree>
    <p:extLst>
      <p:ext uri="{BB962C8B-B14F-4D97-AF65-F5344CB8AC3E}">
        <p14:creationId xmlns:p14="http://schemas.microsoft.com/office/powerpoint/2010/main" val="2476907390"/>
      </p:ext>
    </p:extLst>
  </p:cSld>
  <p:clrMap bg1="dk1" tx1="lt1" bg2="dk2" tx2="lt2" accent1="accent1" accent2="accent2" accent3="accent3" accent4="accent4" accent5="accent5" accent6="accent6" hlink="hlink" folHlink="folHlink"/>
  <p:sldLayoutIdLst>
    <p:sldLayoutId id="2147483827" r:id="rId1"/>
    <p:sldLayoutId id="2147483788" r:id="rId2"/>
    <p:sldLayoutId id="2147483796" r:id="rId3"/>
    <p:sldLayoutId id="2147483797" r:id="rId4"/>
    <p:sldLayoutId id="2147483798" r:id="rId5"/>
    <p:sldLayoutId id="2147483828" r:id="rId6"/>
    <p:sldLayoutId id="2147483789" r:id="rId7"/>
    <p:sldLayoutId id="2147483790" r:id="rId8"/>
    <p:sldLayoutId id="2147483791" r:id="rId9"/>
    <p:sldLayoutId id="2147483792" r:id="rId10"/>
    <p:sldLayoutId id="2147483793" r:id="rId11"/>
    <p:sldLayoutId id="2147483794" r:id="rId12"/>
    <p:sldLayoutId id="2147483795" r:id="rId13"/>
    <p:sldLayoutId id="2147483737" r:id="rId14"/>
    <p:sldLayoutId id="2147483800" r:id="rId15"/>
    <p:sldLayoutId id="2147483799" r:id="rId16"/>
    <p:sldLayoutId id="2147483801" r:id="rId17"/>
    <p:sldLayoutId id="2147483802" r:id="rId18"/>
    <p:sldLayoutId id="2147483804" r:id="rId19"/>
    <p:sldLayoutId id="2147483810" r:id="rId20"/>
    <p:sldLayoutId id="2147483811" r:id="rId21"/>
    <p:sldLayoutId id="2147483812" r:id="rId22"/>
    <p:sldLayoutId id="2147483814" r:id="rId23"/>
    <p:sldLayoutId id="2147483815" r:id="rId24"/>
    <p:sldLayoutId id="2147483813" r:id="rId25"/>
    <p:sldLayoutId id="2147483806" r:id="rId26"/>
    <p:sldLayoutId id="2147483805" r:id="rId27"/>
    <p:sldLayoutId id="2147483807" r:id="rId28"/>
    <p:sldLayoutId id="2147483817" r:id="rId29"/>
    <p:sldLayoutId id="2147483818" r:id="rId30"/>
    <p:sldLayoutId id="2147483823" r:id="rId31"/>
    <p:sldLayoutId id="2147483819" r:id="rId32"/>
    <p:sldLayoutId id="2147483816" r:id="rId33"/>
    <p:sldLayoutId id="2147483820" r:id="rId34"/>
    <p:sldLayoutId id="2147483821" r:id="rId35"/>
    <p:sldLayoutId id="2147483822" r:id="rId36"/>
    <p:sldLayoutId id="2147483808" r:id="rId37"/>
    <p:sldLayoutId id="2147483809" r:id="rId38"/>
    <p:sldLayoutId id="2147483785" r:id="rId39"/>
    <p:sldLayoutId id="2147483826" r:id="rId40"/>
    <p:sldLayoutId id="2147483780" r:id="rId41"/>
    <p:sldLayoutId id="2147483829" r:id="rId42"/>
    <p:sldLayoutId id="2147483830"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219170" rtl="0" eaLnBrk="1" latinLnBrk="0" hangingPunct="1">
        <a:lnSpc>
          <a:spcPts val="3600"/>
        </a:lnSpc>
        <a:spcBef>
          <a:spcPct val="0"/>
        </a:spcBef>
        <a:buNone/>
        <a:defRPr sz="3600" b="0" kern="1200" cap="all" baseline="0">
          <a:solidFill>
            <a:schemeClr val="tx1"/>
          </a:solidFill>
          <a:latin typeface="+mj-lt"/>
          <a:ea typeface="+mj-ea"/>
          <a:cs typeface="+mj-cs"/>
        </a:defRPr>
      </a:lvl1pPr>
    </p:titleStyle>
    <p:bodyStyle>
      <a:lvl1pPr marL="457189" indent="-457189" algn="l" defTabSz="1219170" rtl="0" eaLnBrk="1" latinLnBrk="0" hangingPunct="1">
        <a:spcBef>
          <a:spcPct val="20000"/>
        </a:spcBef>
        <a:buClr>
          <a:schemeClr val="tx1"/>
        </a:buClr>
        <a:buFont typeface="Arial" panose="020B0604020202020204" pitchFamily="34" charset="0"/>
        <a:buChar char="•"/>
        <a:defRPr sz="1600" kern="1200">
          <a:solidFill>
            <a:schemeClr val="tx1"/>
          </a:solidFill>
          <a:latin typeface="+mn-lt"/>
          <a:ea typeface="+mn-ea"/>
          <a:cs typeface="+mn-cs"/>
        </a:defRPr>
      </a:lvl1pPr>
      <a:lvl2pPr marL="808038" indent="-358775" algn="l" defTabSz="1219170" rtl="0" eaLnBrk="1" latinLnBrk="0" hangingPunct="1">
        <a:spcBef>
          <a:spcPct val="20000"/>
        </a:spcBef>
        <a:buClr>
          <a:schemeClr val="tx1"/>
        </a:buClr>
        <a:buFont typeface="Wingdings" panose="05000000000000000000" pitchFamily="2" charset="2"/>
        <a:buChar char="§"/>
        <a:tabLst/>
        <a:defRPr sz="1400" kern="1200">
          <a:solidFill>
            <a:schemeClr val="tx1"/>
          </a:solidFill>
          <a:latin typeface="+mn-lt"/>
          <a:ea typeface="+mn-ea"/>
          <a:cs typeface="+mn-cs"/>
        </a:defRPr>
      </a:lvl2pPr>
      <a:lvl3pPr marL="1257300" indent="-449263" algn="l" defTabSz="1219170" rtl="0" eaLnBrk="1" latinLnBrk="0" hangingPunct="1">
        <a:spcBef>
          <a:spcPct val="20000"/>
        </a:spcBef>
        <a:buClr>
          <a:schemeClr val="tx1"/>
        </a:buClr>
        <a:buFont typeface="Wingdings" panose="05000000000000000000" pitchFamily="2" charset="2"/>
        <a:buChar char="§"/>
        <a:defRPr sz="1400" kern="1200">
          <a:solidFill>
            <a:schemeClr val="tx1"/>
          </a:solidFill>
          <a:latin typeface="+mn-lt"/>
          <a:ea typeface="+mn-ea"/>
          <a:cs typeface="+mn-cs"/>
        </a:defRPr>
      </a:lvl3pPr>
      <a:lvl4pPr marL="1703388" indent="-446088" algn="l" defTabSz="1219170" rtl="0" eaLnBrk="1" latinLnBrk="0" hangingPunct="1">
        <a:spcBef>
          <a:spcPct val="20000"/>
        </a:spcBef>
        <a:buClr>
          <a:schemeClr val="tx1"/>
        </a:buClr>
        <a:buFont typeface="Arial" panose="020B0604020202020204" pitchFamily="34" charset="0"/>
        <a:buChar char="•"/>
        <a:defRPr sz="1200" kern="1200">
          <a:solidFill>
            <a:schemeClr val="tx1"/>
          </a:solidFill>
          <a:latin typeface="+mn-lt"/>
          <a:ea typeface="+mn-ea"/>
          <a:cs typeface="+mn-cs"/>
        </a:defRPr>
      </a:lvl4pPr>
      <a:lvl5pPr marL="2152650" indent="-449263" algn="l" defTabSz="1219170" rtl="0" eaLnBrk="1" latinLnBrk="0" hangingPunct="1">
        <a:spcBef>
          <a:spcPct val="20000"/>
        </a:spcBef>
        <a:buClr>
          <a:schemeClr val="tx1"/>
        </a:buClr>
        <a:buFont typeface="Arial" panose="020B0604020202020204" pitchFamily="34" charset="0"/>
        <a:buChar char="•"/>
        <a:defRPr sz="12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226" userDrawn="1">
          <p15:clr>
            <a:srgbClr val="F26B43"/>
          </p15:clr>
        </p15:guide>
        <p15:guide id="4" pos="696" userDrawn="1">
          <p15:clr>
            <a:srgbClr val="F26B43"/>
          </p15:clr>
        </p15:guide>
        <p15:guide id="5" pos="840" userDrawn="1">
          <p15:clr>
            <a:srgbClr val="F26B43"/>
          </p15:clr>
        </p15:guide>
        <p15:guide id="6" pos="1311" userDrawn="1">
          <p15:clr>
            <a:srgbClr val="F26B43"/>
          </p15:clr>
        </p15:guide>
        <p15:guide id="7" pos="1455" userDrawn="1">
          <p15:clr>
            <a:srgbClr val="F26B43"/>
          </p15:clr>
        </p15:guide>
        <p15:guide id="8" pos="1925" userDrawn="1">
          <p15:clr>
            <a:srgbClr val="F26B43"/>
          </p15:clr>
        </p15:guide>
        <p15:guide id="9" pos="2069" userDrawn="1">
          <p15:clr>
            <a:srgbClr val="F26B43"/>
          </p15:clr>
        </p15:guide>
        <p15:guide id="10" pos="2539" userDrawn="1">
          <p15:clr>
            <a:srgbClr val="F26B43"/>
          </p15:clr>
        </p15:guide>
        <p15:guide id="11" pos="2683" userDrawn="1">
          <p15:clr>
            <a:srgbClr val="F26B43"/>
          </p15:clr>
        </p15:guide>
        <p15:guide id="12" pos="3153" userDrawn="1">
          <p15:clr>
            <a:srgbClr val="F26B43"/>
          </p15:clr>
        </p15:guide>
        <p15:guide id="13" pos="3297" userDrawn="1">
          <p15:clr>
            <a:srgbClr val="F26B43"/>
          </p15:clr>
        </p15:guide>
        <p15:guide id="14" pos="3768" userDrawn="1">
          <p15:clr>
            <a:srgbClr val="F26B43"/>
          </p15:clr>
        </p15:guide>
        <p15:guide id="15" pos="3912" userDrawn="1">
          <p15:clr>
            <a:srgbClr val="F26B43"/>
          </p15:clr>
        </p15:guide>
        <p15:guide id="16" pos="4382" userDrawn="1">
          <p15:clr>
            <a:srgbClr val="F26B43"/>
          </p15:clr>
        </p15:guide>
        <p15:guide id="17" pos="4526" userDrawn="1">
          <p15:clr>
            <a:srgbClr val="F26B43"/>
          </p15:clr>
        </p15:guide>
        <p15:guide id="18" pos="4996" userDrawn="1">
          <p15:clr>
            <a:srgbClr val="F26B43"/>
          </p15:clr>
        </p15:guide>
        <p15:guide id="19" pos="5140" userDrawn="1">
          <p15:clr>
            <a:srgbClr val="F26B43"/>
          </p15:clr>
        </p15:guide>
        <p15:guide id="20" pos="5610" userDrawn="1">
          <p15:clr>
            <a:srgbClr val="F26B43"/>
          </p15:clr>
        </p15:guide>
        <p15:guide id="21" pos="5754" userDrawn="1">
          <p15:clr>
            <a:srgbClr val="F26B43"/>
          </p15:clr>
        </p15:guide>
        <p15:guide id="22" pos="6224" userDrawn="1">
          <p15:clr>
            <a:srgbClr val="F26B43"/>
          </p15:clr>
        </p15:guide>
        <p15:guide id="23" pos="6368" userDrawn="1">
          <p15:clr>
            <a:srgbClr val="F26B43"/>
          </p15:clr>
        </p15:guide>
        <p15:guide id="24" pos="6839" userDrawn="1">
          <p15:clr>
            <a:srgbClr val="F26B43"/>
          </p15:clr>
        </p15:guide>
        <p15:guide id="25" pos="6983" userDrawn="1">
          <p15:clr>
            <a:srgbClr val="F26B43"/>
          </p15:clr>
        </p15:guide>
        <p15:guide id="26" pos="7453" userDrawn="1">
          <p15:clr>
            <a:srgbClr val="F26B43"/>
          </p15:clr>
        </p15:guide>
        <p15:guide id="27" orient="horz" userDrawn="1">
          <p15:clr>
            <a:srgbClr val="F26B43"/>
          </p15:clr>
        </p15:guide>
        <p15:guide id="28" orient="horz" pos="4320" userDrawn="1">
          <p15:clr>
            <a:srgbClr val="F26B43"/>
          </p15:clr>
        </p15:guide>
        <p15:guide id="29" orient="horz" pos="226" userDrawn="1">
          <p15:clr>
            <a:srgbClr val="F26B43"/>
          </p15:clr>
        </p15:guide>
        <p15:guide id="30" orient="horz" pos="411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hyperlink" Target="https://jira.prod.tvlport.com/browse/TPSEP-14" TargetMode="External"/><Relationship Id="rId7" Type="http://schemas.openxmlformats.org/officeDocument/2006/relationships/hyperlink" Target="https://jira.prod.tvlport.com/browse/TPSEP-4" TargetMode="External"/><Relationship Id="rId2" Type="http://schemas.openxmlformats.org/officeDocument/2006/relationships/hyperlink" Target="https://jira.prod.tvlport.com/browse/TPSEP-11" TargetMode="External"/><Relationship Id="rId1" Type="http://schemas.openxmlformats.org/officeDocument/2006/relationships/slideLayout" Target="../slideLayouts/slideLayout14.xml"/><Relationship Id="rId6" Type="http://schemas.openxmlformats.org/officeDocument/2006/relationships/hyperlink" Target="https://jira.prod.tvlport.com/browse/TPSEP-489" TargetMode="External"/><Relationship Id="rId5" Type="http://schemas.openxmlformats.org/officeDocument/2006/relationships/hyperlink" Target="https://jira.prod.tvlport.com/browse/TPSEP-108" TargetMode="External"/><Relationship Id="rId4" Type="http://schemas.openxmlformats.org/officeDocument/2006/relationships/hyperlink" Target="https://jira.prod.tvlport.com/browse/TPSEP-288" TargetMode="Externa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jira.prod.tvlport.com/browse/TPSEP-510" TargetMode="External"/><Relationship Id="rId2" Type="http://schemas.openxmlformats.org/officeDocument/2006/relationships/hyperlink" Target="https://jira.prod.tvlport.com/browse/TPSEP-227" TargetMode="External"/><Relationship Id="rId1" Type="http://schemas.openxmlformats.org/officeDocument/2006/relationships/slideLayout" Target="../slideLayouts/slideLayout14.xml"/><Relationship Id="rId6" Type="http://schemas.openxmlformats.org/officeDocument/2006/relationships/hyperlink" Target="https://jira.prod.tvlport.com/browse/TPSEP-64" TargetMode="External"/><Relationship Id="rId5" Type="http://schemas.openxmlformats.org/officeDocument/2006/relationships/hyperlink" Target="https://jira.prod.tvlport.com/browse/TPSEP-14" TargetMode="External"/><Relationship Id="rId4" Type="http://schemas.openxmlformats.org/officeDocument/2006/relationships/hyperlink" Target="https://jira.prod.tvlport.com/browse/TPSEP-15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ravelport365.sharepoint.com/:u:/s/TPSAirlineSolutions/EXBu068LlGNDrzsxEmAfp94B-EGesjXXF6IZx37InqGNxw?e=oC5jgS" TargetMode="External"/><Relationship Id="rId2" Type="http://schemas.openxmlformats.org/officeDocument/2006/relationships/hyperlink" Target="https://ideaboardz.com/for/EMD%20Plus%20EOI%2020%203%20/4365920" TargetMode="Externa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855C5E-4F34-4801-A83F-BCFCA248ED93}"/>
              </a:ext>
            </a:extLst>
          </p:cNvPr>
          <p:cNvSpPr>
            <a:spLocks noGrp="1"/>
          </p:cNvSpPr>
          <p:nvPr>
            <p:ph type="body" sz="quarter" idx="10"/>
          </p:nvPr>
        </p:nvSpPr>
        <p:spPr>
          <a:xfrm>
            <a:off x="330493" y="1051717"/>
            <a:ext cx="5513715" cy="2539157"/>
          </a:xfrm>
        </p:spPr>
        <p:txBody>
          <a:bodyPr>
            <a:noAutofit/>
          </a:bodyPr>
          <a:lstStyle/>
          <a:p>
            <a:r>
              <a:rPr lang="fr-FR"/>
              <a:t>EMD Plus</a:t>
            </a:r>
          </a:p>
          <a:p>
            <a:endParaRPr lang="fr-FR"/>
          </a:p>
          <a:p>
            <a:r>
              <a:rPr lang="fr-FR"/>
              <a:t>Review / Demo</a:t>
            </a:r>
          </a:p>
        </p:txBody>
      </p:sp>
      <p:sp>
        <p:nvSpPr>
          <p:cNvPr id="3" name="Text Placeholder 2">
            <a:extLst>
              <a:ext uri="{FF2B5EF4-FFF2-40B4-BE49-F238E27FC236}">
                <a16:creationId xmlns:a16="http://schemas.microsoft.com/office/drawing/2014/main" id="{84F2E326-06A0-4619-9DF4-57F4960D00CC}"/>
              </a:ext>
            </a:extLst>
          </p:cNvPr>
          <p:cNvSpPr>
            <a:spLocks noGrp="1"/>
          </p:cNvSpPr>
          <p:nvPr>
            <p:ph type="body" sz="quarter" idx="11"/>
          </p:nvPr>
        </p:nvSpPr>
        <p:spPr>
          <a:xfrm>
            <a:off x="358774" y="3717231"/>
            <a:ext cx="4646614" cy="382894"/>
          </a:xfrm>
        </p:spPr>
        <p:txBody>
          <a:bodyPr/>
          <a:lstStyle/>
          <a:p>
            <a:r>
              <a:rPr lang="fr-FR" dirty="0"/>
              <a:t>PI 20 </a:t>
            </a:r>
            <a:r>
              <a:rPr lang="fr-FR" dirty="0" err="1"/>
              <a:t>Iteration</a:t>
            </a:r>
            <a:r>
              <a:rPr lang="fr-FR" dirty="0"/>
              <a:t> 3</a:t>
            </a:r>
            <a:endParaRPr lang="en-US" dirty="0"/>
          </a:p>
        </p:txBody>
      </p:sp>
      <p:sp>
        <p:nvSpPr>
          <p:cNvPr id="5" name="Date Placeholder 4">
            <a:extLst>
              <a:ext uri="{FF2B5EF4-FFF2-40B4-BE49-F238E27FC236}">
                <a16:creationId xmlns:a16="http://schemas.microsoft.com/office/drawing/2014/main" id="{CB4CA0D5-6BD6-4C72-BEDB-65371E01D14E}"/>
              </a:ext>
            </a:extLst>
          </p:cNvPr>
          <p:cNvSpPr>
            <a:spLocks noGrp="1"/>
          </p:cNvSpPr>
          <p:nvPr>
            <p:ph type="dt" sz="half" idx="12"/>
          </p:nvPr>
        </p:nvSpPr>
        <p:spPr>
          <a:xfrm>
            <a:off x="358774" y="4100125"/>
            <a:ext cx="1722439" cy="365125"/>
          </a:xfrm>
        </p:spPr>
        <p:txBody>
          <a:bodyPr/>
          <a:lstStyle/>
          <a:p>
            <a:r>
              <a:rPr lang="en-GB" dirty="0"/>
              <a:t>03 March 2022</a:t>
            </a:r>
          </a:p>
        </p:txBody>
      </p:sp>
    </p:spTree>
    <p:extLst>
      <p:ext uri="{BB962C8B-B14F-4D97-AF65-F5344CB8AC3E}">
        <p14:creationId xmlns:p14="http://schemas.microsoft.com/office/powerpoint/2010/main" val="1753511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1DB85E-40F9-455C-902B-35B85B27DF12}"/>
              </a:ext>
            </a:extLst>
          </p:cNvPr>
          <p:cNvSpPr>
            <a:spLocks noGrp="1"/>
          </p:cNvSpPr>
          <p:nvPr>
            <p:ph type="title"/>
          </p:nvPr>
        </p:nvSpPr>
        <p:spPr/>
        <p:txBody>
          <a:bodyPr/>
          <a:lstStyle/>
          <a:p>
            <a:r>
              <a:rPr lang="en-US" dirty="0"/>
              <a:t>Scrum Board 20.3 In-Progress stories</a:t>
            </a:r>
          </a:p>
        </p:txBody>
      </p:sp>
      <p:sp>
        <p:nvSpPr>
          <p:cNvPr id="5" name="Slide Number Placeholder 4">
            <a:extLst>
              <a:ext uri="{FF2B5EF4-FFF2-40B4-BE49-F238E27FC236}">
                <a16:creationId xmlns:a16="http://schemas.microsoft.com/office/drawing/2014/main" id="{F78D57A2-8658-4648-AA2F-03160AFDABEF}"/>
              </a:ext>
            </a:extLst>
          </p:cNvPr>
          <p:cNvSpPr>
            <a:spLocks noGrp="1"/>
          </p:cNvSpPr>
          <p:nvPr>
            <p:ph type="sldNum" sz="quarter" idx="23"/>
          </p:nvPr>
        </p:nvSpPr>
        <p:spPr/>
        <p:txBody>
          <a:bodyPr/>
          <a:lstStyle/>
          <a:p>
            <a:fld id="{63B79EB9-44A4-4195-A8F1-E01CABAAE376}" type="slidenum">
              <a:rPr lang="en-GB" smtClean="0"/>
              <a:pPr/>
              <a:t>2</a:t>
            </a:fld>
            <a:endParaRPr lang="en-GB"/>
          </a:p>
        </p:txBody>
      </p:sp>
      <p:graphicFrame>
        <p:nvGraphicFramePr>
          <p:cNvPr id="9" name="Content Placeholder 8">
            <a:extLst>
              <a:ext uri="{FF2B5EF4-FFF2-40B4-BE49-F238E27FC236}">
                <a16:creationId xmlns:a16="http://schemas.microsoft.com/office/drawing/2014/main" id="{DF5FC439-5770-45FF-A1ED-432ACB04ABF2}"/>
              </a:ext>
            </a:extLst>
          </p:cNvPr>
          <p:cNvGraphicFramePr>
            <a:graphicFrameLocks noGrp="1"/>
          </p:cNvGraphicFramePr>
          <p:nvPr>
            <p:ph sz="quarter" idx="20"/>
            <p:extLst>
              <p:ext uri="{D42A27DB-BD31-4B8C-83A1-F6EECF244321}">
                <p14:modId xmlns:p14="http://schemas.microsoft.com/office/powerpoint/2010/main" val="2841669642"/>
              </p:ext>
            </p:extLst>
          </p:nvPr>
        </p:nvGraphicFramePr>
        <p:xfrm>
          <a:off x="352740" y="1019654"/>
          <a:ext cx="10893937" cy="2904029"/>
        </p:xfrm>
        <a:graphic>
          <a:graphicData uri="http://schemas.openxmlformats.org/drawingml/2006/table">
            <a:tbl>
              <a:tblPr firstRow="1" bandRow="1">
                <a:tableStyleId>{284E427A-3D55-4303-BF80-6455036E1DE7}</a:tableStyleId>
              </a:tblPr>
              <a:tblGrid>
                <a:gridCol w="1289629">
                  <a:extLst>
                    <a:ext uri="{9D8B030D-6E8A-4147-A177-3AD203B41FA5}">
                      <a16:colId xmlns:a16="http://schemas.microsoft.com/office/drawing/2014/main" val="2947712085"/>
                    </a:ext>
                  </a:extLst>
                </a:gridCol>
                <a:gridCol w="4955144">
                  <a:extLst>
                    <a:ext uri="{9D8B030D-6E8A-4147-A177-3AD203B41FA5}">
                      <a16:colId xmlns:a16="http://schemas.microsoft.com/office/drawing/2014/main" val="3780494771"/>
                    </a:ext>
                  </a:extLst>
                </a:gridCol>
                <a:gridCol w="1312604">
                  <a:extLst>
                    <a:ext uri="{9D8B030D-6E8A-4147-A177-3AD203B41FA5}">
                      <a16:colId xmlns:a16="http://schemas.microsoft.com/office/drawing/2014/main" val="498544674"/>
                    </a:ext>
                  </a:extLst>
                </a:gridCol>
                <a:gridCol w="1017639">
                  <a:extLst>
                    <a:ext uri="{9D8B030D-6E8A-4147-A177-3AD203B41FA5}">
                      <a16:colId xmlns:a16="http://schemas.microsoft.com/office/drawing/2014/main" val="895590013"/>
                    </a:ext>
                  </a:extLst>
                </a:gridCol>
                <a:gridCol w="1232692">
                  <a:extLst>
                    <a:ext uri="{9D8B030D-6E8A-4147-A177-3AD203B41FA5}">
                      <a16:colId xmlns:a16="http://schemas.microsoft.com/office/drawing/2014/main" val="3825552322"/>
                    </a:ext>
                  </a:extLst>
                </a:gridCol>
                <a:gridCol w="1086229">
                  <a:extLst>
                    <a:ext uri="{9D8B030D-6E8A-4147-A177-3AD203B41FA5}">
                      <a16:colId xmlns:a16="http://schemas.microsoft.com/office/drawing/2014/main" val="2435245788"/>
                    </a:ext>
                  </a:extLst>
                </a:gridCol>
              </a:tblGrid>
              <a:tr h="422003">
                <a:tc>
                  <a:txBody>
                    <a:bodyPr/>
                    <a:lstStyle/>
                    <a:p>
                      <a:pPr marL="0" marR="0" algn="ctr">
                        <a:lnSpc>
                          <a:spcPct val="107000"/>
                        </a:lnSpc>
                        <a:spcBef>
                          <a:spcPts val="0"/>
                        </a:spcBef>
                        <a:spcAft>
                          <a:spcPts val="0"/>
                        </a:spcAft>
                      </a:pPr>
                      <a:r>
                        <a:rPr lang="en-US" sz="1200" dirty="0">
                          <a:effectLst/>
                        </a:rPr>
                        <a:t>Key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027" marR="7027" marT="70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Summary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027" marR="7027" marT="70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Issue Type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027" marR="7027" marT="70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Status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027" marR="7027" marT="70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Assignee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027" marR="7027" marT="70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dirty="0">
                          <a:effectLst/>
                        </a:rPr>
                        <a:t>Story Points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7027" marR="7027" marT="702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2701002"/>
                  </a:ext>
                </a:extLst>
              </a:tr>
              <a:tr h="413671">
                <a:tc>
                  <a:txBody>
                    <a:bodyPr/>
                    <a:lstStyle/>
                    <a:p>
                      <a:pPr marL="0" lvl="0" algn="ctr" defTabSz="1219170" rtl="0" eaLnBrk="1" fontAlgn="t" latinLnBrk="0" hangingPunct="1">
                        <a:buNone/>
                      </a:pPr>
                      <a:r>
                        <a:rPr lang="en-US" sz="1200" b="0" i="0" u="none" strike="noStrike" kern="1200" dirty="0">
                          <a:solidFill>
                            <a:srgbClr val="C00000"/>
                          </a:solidFill>
                          <a:effectLst/>
                          <a:latin typeface="Calibri"/>
                          <a:ea typeface="+mn-ea"/>
                          <a:cs typeface="+mn-cs"/>
                          <a:hlinkClick r:id="rId2">
                            <a:extLst>
                              <a:ext uri="{A12FA001-AC4F-418D-AE19-62706E023703}">
                                <ahyp:hlinkClr xmlns:ahyp="http://schemas.microsoft.com/office/drawing/2018/hyperlinkcolor" val="tx"/>
                              </a:ext>
                            </a:extLst>
                          </a:hlinkClick>
                        </a:rPr>
                        <a:t>TPSEP-11</a:t>
                      </a:r>
                      <a:r>
                        <a:rPr lang="en-US" sz="1200" b="0" i="0" u="none" strike="noStrike" kern="1200" dirty="0">
                          <a:solidFill>
                            <a:srgbClr val="C00000"/>
                          </a:solidFill>
                          <a:effectLst/>
                          <a:latin typeface="Calibri"/>
                          <a:ea typeface="+mn-ea"/>
                          <a:cs typeface="+mn-cs"/>
                        </a:rPr>
                        <a:t> </a:t>
                      </a:r>
                      <a:r>
                        <a:rPr lang="en-US" sz="1200" b="0" i="0" u="none" strike="noStrike" kern="1200" baseline="30000" dirty="0">
                          <a:solidFill>
                            <a:srgbClr val="C00000"/>
                          </a:solidFill>
                          <a:effectLst/>
                          <a:latin typeface="Calibri"/>
                          <a:ea typeface="+mn-ea"/>
                          <a:cs typeface="+mn-cs"/>
                        </a:rPr>
                        <a:t>#</a:t>
                      </a:r>
                    </a:p>
                  </a:txBody>
                  <a:tcPr marL="9525" marR="9525" marT="9525"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l" defTabSz="1219170" rtl="0" eaLnBrk="1" fontAlgn="t" latinLnBrk="0" hangingPunct="1">
                        <a:buNone/>
                      </a:pPr>
                      <a:r>
                        <a:rPr lang="en-US" sz="1200" b="0" i="0" u="none" strike="noStrike" kern="1200" dirty="0">
                          <a:solidFill>
                            <a:schemeClr val="tx1"/>
                          </a:solidFill>
                          <a:effectLst/>
                          <a:latin typeface="Calibri"/>
                          <a:ea typeface="+mn-ea"/>
                          <a:cs typeface="+mn-cs"/>
                        </a:rPr>
                        <a:t>SUM/Interline SLA messages not saving in Service Monitoring</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Defect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a:buNone/>
                      </a:pPr>
                      <a:r>
                        <a:rPr lang="en-US" sz="1200" b="0" i="0" u="none" strike="noStrike" kern="1200">
                          <a:solidFill>
                            <a:schemeClr val="tx1"/>
                          </a:solidFill>
                          <a:effectLst/>
                          <a:latin typeface="Calibri"/>
                          <a:ea typeface="+mn-ea"/>
                          <a:cs typeface="+mn-cs"/>
                        </a:rPr>
                        <a:t>Done</a:t>
                      </a:r>
                      <a:endParaRPr lang="en-US" sz="1200" b="0" i="0" u="none" strike="noStrike" kern="1200" dirty="0">
                        <a:solidFill>
                          <a:schemeClr val="tx1"/>
                        </a:solidFill>
                        <a:effectLst/>
                        <a:latin typeface="Calibri"/>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Srimathy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1234782"/>
                  </a:ext>
                </a:extLst>
              </a:tr>
              <a:tr h="413671">
                <a:tc>
                  <a:txBody>
                    <a:bodyPr/>
                    <a:lstStyle/>
                    <a:p>
                      <a:pPr marL="0" lvl="0" algn="ctr" defTabSz="1219170" rtl="0" eaLnBrk="1" fontAlgn="t" latinLnBrk="0" hangingPunct="1">
                        <a:buNone/>
                      </a:pPr>
                      <a:r>
                        <a:rPr lang="en-US" sz="1200" b="0" i="0" u="none" strike="noStrike" kern="1200" dirty="0">
                          <a:solidFill>
                            <a:srgbClr val="C00000"/>
                          </a:solidFill>
                          <a:effectLst/>
                          <a:latin typeface="Calibri"/>
                          <a:ea typeface="+mn-ea"/>
                          <a:cs typeface="+mn-cs"/>
                          <a:hlinkClick r:id="rId3">
                            <a:extLst>
                              <a:ext uri="{A12FA001-AC4F-418D-AE19-62706E023703}">
                                <ahyp:hlinkClr xmlns:ahyp="http://schemas.microsoft.com/office/drawing/2018/hyperlinkcolor" val="tx"/>
                              </a:ext>
                            </a:extLst>
                          </a:hlinkClick>
                        </a:rPr>
                        <a:t>TPSEP-14</a:t>
                      </a:r>
                      <a:r>
                        <a:rPr lang="en-US" sz="1200" b="0" i="0" u="none" strike="noStrike" kern="1200" dirty="0">
                          <a:solidFill>
                            <a:srgbClr val="C00000"/>
                          </a:solidFill>
                          <a:effectLst/>
                          <a:latin typeface="Calibri"/>
                          <a:ea typeface="+mn-ea"/>
                          <a:cs typeface="+mn-cs"/>
                        </a:rPr>
                        <a:t> </a:t>
                      </a:r>
                      <a:r>
                        <a:rPr lang="en-US" sz="1200" b="0" i="0" u="none" strike="noStrike" kern="1200" baseline="30000" dirty="0">
                          <a:solidFill>
                            <a:srgbClr val="C00000"/>
                          </a:solidFill>
                          <a:effectLst/>
                          <a:latin typeface="Calibri"/>
                          <a:ea typeface="+mn-ea"/>
                          <a:cs typeface="+mn-cs"/>
                        </a:rPr>
                        <a:t>#</a:t>
                      </a:r>
                      <a:endParaRPr lang="en-US" sz="1200" b="0" i="0" u="none" strike="noStrike" kern="1200" dirty="0">
                        <a:solidFill>
                          <a:srgbClr val="C00000"/>
                        </a:solidFill>
                        <a:effectLst/>
                        <a:latin typeface="Calibri"/>
                        <a:ea typeface="+mn-ea"/>
                        <a:cs typeface="+mn-cs"/>
                      </a:endParaRPr>
                    </a:p>
                  </a:txBody>
                  <a:tcPr marL="9525" marR="9525" marT="9525"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l" defTabSz="1219170" rtl="0" eaLnBrk="1" fontAlgn="t" latinLnBrk="0" hangingPunct="1">
                        <a:buNone/>
                      </a:pPr>
                      <a:r>
                        <a:rPr lang="en-US" sz="1200" b="0" i="0" u="none" strike="noStrike" kern="1200" dirty="0">
                          <a:solidFill>
                            <a:schemeClr val="tx1"/>
                          </a:solidFill>
                          <a:effectLst/>
                          <a:latin typeface="Calibri"/>
                          <a:ea typeface="+mn-ea"/>
                          <a:cs typeface="+mn-cs"/>
                        </a:rPr>
                        <a:t>EMD to ET exchange not auto-disassociating older ET from exchanged EMD coupons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Defect</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a:solidFill>
                            <a:schemeClr val="tx1"/>
                          </a:solidFill>
                          <a:effectLst/>
                          <a:latin typeface="Calibri"/>
                          <a:ea typeface="+mn-ea"/>
                          <a:cs typeface="+mn-cs"/>
                        </a:rPr>
                        <a:t>Done</a:t>
                      </a:r>
                      <a:endParaRPr lang="en-US" sz="1200" b="0" i="0" u="none" strike="noStrike" kern="1200" dirty="0">
                        <a:solidFill>
                          <a:schemeClr val="tx1"/>
                        </a:solidFill>
                        <a:effectLst/>
                        <a:latin typeface="Calibri"/>
                        <a:ea typeface="+mn-ea"/>
                        <a:cs typeface="+mn-cs"/>
                      </a:endParaRP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Sanoop</a:t>
                      </a:r>
                    </a:p>
                  </a:txBody>
                  <a:tcPr marL="9524" marR="9524" marT="952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3</a:t>
                      </a:r>
                    </a:p>
                  </a:txBody>
                  <a:tcPr marL="9524" marR="9524" marT="9524"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499561"/>
                  </a:ext>
                </a:extLst>
              </a:tr>
              <a:tr h="413671">
                <a:tc>
                  <a:txBody>
                    <a:bodyPr/>
                    <a:lstStyle/>
                    <a:p>
                      <a:pPr marL="0" lvl="0" algn="ctr" defTabSz="1219170" rtl="0" eaLnBrk="1" fontAlgn="t" latinLnBrk="0" hangingPunct="1">
                        <a:buNone/>
                      </a:pPr>
                      <a:r>
                        <a:rPr lang="en-US" sz="1200" b="0" i="0" u="none" strike="noStrike" kern="1200" dirty="0">
                          <a:solidFill>
                            <a:srgbClr val="C00000"/>
                          </a:solidFill>
                          <a:effectLst/>
                          <a:latin typeface="Calibri"/>
                          <a:ea typeface="+mn-ea"/>
                          <a:cs typeface="+mn-cs"/>
                          <a:hlinkClick r:id="rId4">
                            <a:extLst>
                              <a:ext uri="{A12FA001-AC4F-418D-AE19-62706E023703}">
                                <ahyp:hlinkClr xmlns:ahyp="http://schemas.microsoft.com/office/drawing/2018/hyperlinkcolor" val="tx"/>
                              </a:ext>
                            </a:extLst>
                          </a:hlinkClick>
                        </a:rPr>
                        <a:t>TPSEP-288</a:t>
                      </a:r>
                      <a:r>
                        <a:rPr lang="en-US" sz="1200" b="0" i="0" u="none" strike="noStrike" kern="1200" dirty="0">
                          <a:solidFill>
                            <a:srgbClr val="C00000"/>
                          </a:solidFill>
                          <a:effectLst/>
                          <a:latin typeface="Calibri"/>
                          <a:ea typeface="+mn-ea"/>
                          <a:cs typeface="+mn-cs"/>
                        </a:rPr>
                        <a:t> </a:t>
                      </a:r>
                      <a:r>
                        <a:rPr lang="en-US" sz="1200" b="0" i="0" u="none" strike="noStrike" kern="1200" baseline="30000" dirty="0">
                          <a:solidFill>
                            <a:srgbClr val="C00000"/>
                          </a:solidFill>
                          <a:effectLst/>
                          <a:latin typeface="Calibri"/>
                          <a:ea typeface="+mn-ea"/>
                          <a:cs typeface="+mn-cs"/>
                        </a:rPr>
                        <a:t>#</a:t>
                      </a:r>
                      <a:endParaRPr lang="en-US" sz="1200" b="0" i="0" u="none" strike="noStrike" kern="1200" dirty="0">
                        <a:solidFill>
                          <a:srgbClr val="C00000"/>
                        </a:solidFill>
                        <a:effectLst/>
                        <a:latin typeface="Calibri"/>
                        <a:ea typeface="+mn-ea"/>
                        <a:cs typeface="+mn-cs"/>
                      </a:endParaRPr>
                    </a:p>
                  </a:txBody>
                  <a:tcPr marL="9525" marR="9525" marT="9525"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l" defTabSz="1219170" rtl="0" eaLnBrk="1" fontAlgn="t" latinLnBrk="0" hangingPunct="1">
                        <a:buNone/>
                      </a:pPr>
                      <a:r>
                        <a:rPr lang="en-US" sz="1200" b="0" i="0" u="none" strike="noStrike" kern="1200" dirty="0">
                          <a:solidFill>
                            <a:schemeClr val="tx1"/>
                          </a:solidFill>
                          <a:effectLst/>
                          <a:latin typeface="Calibri"/>
                          <a:ea typeface="+mn-ea"/>
                          <a:cs typeface="+mn-cs"/>
                        </a:rPr>
                        <a:t>RS deactivation implementation in PN environment on 3rd Mar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Story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a:solidFill>
                            <a:schemeClr val="tx1"/>
                          </a:solidFill>
                          <a:effectLst/>
                          <a:latin typeface="Calibri"/>
                          <a:ea typeface="+mn-ea"/>
                          <a:cs typeface="+mn-cs"/>
                        </a:rPr>
                        <a:t>Done</a:t>
                      </a:r>
                      <a:endParaRPr lang="en-US" sz="1200" b="0" i="0" u="none" strike="noStrike" kern="1200" dirty="0">
                        <a:solidFill>
                          <a:schemeClr val="tx1"/>
                        </a:solidFill>
                        <a:effectLst/>
                        <a:latin typeface="Calibri"/>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Srimathy/Pranav</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0.5</a:t>
                      </a:r>
                    </a:p>
                  </a:txBody>
                  <a:tcPr marL="9525" marR="9525" marT="9525"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3878764"/>
                  </a:ext>
                </a:extLst>
              </a:tr>
              <a:tr h="413671">
                <a:tc>
                  <a:txBody>
                    <a:bodyPr/>
                    <a:lstStyle/>
                    <a:p>
                      <a:pPr marL="0" lvl="0" algn="ctr" defTabSz="1219170" rtl="0" eaLnBrk="1" fontAlgn="t" latinLnBrk="0" hangingPunct="1">
                        <a:buNone/>
                      </a:pPr>
                      <a:r>
                        <a:rPr lang="en-US" sz="1200" b="0" i="0" u="none" strike="noStrike" kern="1200" dirty="0">
                          <a:solidFill>
                            <a:srgbClr val="C00000"/>
                          </a:solidFill>
                          <a:effectLst/>
                          <a:latin typeface="Calibri"/>
                          <a:ea typeface="+mn-ea"/>
                          <a:cs typeface="+mn-cs"/>
                          <a:hlinkClick r:id="rId5">
                            <a:extLst>
                              <a:ext uri="{A12FA001-AC4F-418D-AE19-62706E023703}">
                                <ahyp:hlinkClr xmlns:ahyp="http://schemas.microsoft.com/office/drawing/2018/hyperlinkcolor" val="tx"/>
                              </a:ext>
                            </a:extLst>
                          </a:hlinkClick>
                        </a:rPr>
                        <a:t>TPSEP-108</a:t>
                      </a:r>
                      <a:r>
                        <a:rPr lang="en-US" sz="1200" b="0" i="0" u="none" strike="noStrike" kern="1200" dirty="0">
                          <a:solidFill>
                            <a:srgbClr val="C00000"/>
                          </a:solidFill>
                          <a:effectLst/>
                          <a:latin typeface="Calibri"/>
                          <a:ea typeface="+mn-ea"/>
                          <a:cs typeface="+mn-cs"/>
                        </a:rPr>
                        <a:t> </a:t>
                      </a:r>
                      <a:r>
                        <a:rPr lang="en-US" sz="1200" b="0" i="0" u="none" strike="noStrike" kern="1200" baseline="30000" dirty="0">
                          <a:solidFill>
                            <a:srgbClr val="C00000"/>
                          </a:solidFill>
                          <a:effectLst/>
                          <a:latin typeface="Calibri"/>
                          <a:ea typeface="+mn-ea"/>
                          <a:cs typeface="+mn-cs"/>
                        </a:rPr>
                        <a:t>#</a:t>
                      </a:r>
                      <a:endParaRPr lang="en-US" sz="1200" b="0" i="0" u="none" strike="noStrike" kern="1200" dirty="0">
                        <a:solidFill>
                          <a:srgbClr val="C00000"/>
                        </a:solidFill>
                        <a:effectLst/>
                        <a:latin typeface="Calibri"/>
                        <a:ea typeface="+mn-ea"/>
                        <a:cs typeface="+mn-cs"/>
                      </a:endParaRPr>
                    </a:p>
                  </a:txBody>
                  <a:tcPr marL="9525" marR="9525" marT="9525"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l" defTabSz="1219170" rtl="0" eaLnBrk="1" fontAlgn="t" latinLnBrk="0" hangingPunct="1">
                        <a:buNone/>
                      </a:pPr>
                      <a:r>
                        <a:rPr lang="en-US" sz="1200" b="0" i="0" u="none" strike="noStrike" kern="1200" dirty="0">
                          <a:solidFill>
                            <a:schemeClr val="tx1"/>
                          </a:solidFill>
                          <a:effectLst/>
                          <a:latin typeface="Calibri"/>
                          <a:ea typeface="+mn-ea"/>
                          <a:cs typeface="+mn-cs"/>
                        </a:rPr>
                        <a:t>Transitioning the new QA resource-Part1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Story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a:solidFill>
                            <a:schemeClr val="tx1"/>
                          </a:solidFill>
                          <a:effectLst/>
                          <a:latin typeface="Calibri"/>
                          <a:ea typeface="+mn-ea"/>
                          <a:cs typeface="+mn-cs"/>
                        </a:rPr>
                        <a:t>Done</a:t>
                      </a:r>
                      <a:endParaRPr lang="en-US" sz="1200" b="0" i="0" u="none" strike="noStrike" kern="1200" dirty="0">
                        <a:solidFill>
                          <a:schemeClr val="tx1"/>
                        </a:solidFill>
                        <a:effectLst/>
                        <a:latin typeface="Calibri"/>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Srimathy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3</a:t>
                      </a:r>
                    </a:p>
                  </a:txBody>
                  <a:tcPr marL="9525" marR="9525" marT="9525"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6910"/>
                  </a:ext>
                </a:extLst>
              </a:tr>
              <a:tr h="413671">
                <a:tc>
                  <a:txBody>
                    <a:bodyPr/>
                    <a:lstStyle/>
                    <a:p>
                      <a:pPr marL="0" lvl="0" algn="ctr" defTabSz="1219170" rtl="0" eaLnBrk="1" fontAlgn="t" latinLnBrk="0" hangingPunct="1">
                        <a:buNone/>
                      </a:pPr>
                      <a:r>
                        <a:rPr lang="en-US" sz="1200" b="0" i="0" u="none" strike="noStrike" kern="1200" dirty="0">
                          <a:solidFill>
                            <a:srgbClr val="C00000"/>
                          </a:solidFill>
                          <a:effectLst/>
                          <a:latin typeface="Calibri"/>
                          <a:ea typeface="+mn-ea"/>
                          <a:cs typeface="+mn-cs"/>
                          <a:hlinkClick r:id="rId6">
                            <a:extLst>
                              <a:ext uri="{A12FA001-AC4F-418D-AE19-62706E023703}">
                                <ahyp:hlinkClr xmlns:ahyp="http://schemas.microsoft.com/office/drawing/2018/hyperlinkcolor" val="tx"/>
                              </a:ext>
                            </a:extLst>
                          </a:hlinkClick>
                        </a:rPr>
                        <a:t>TPSEP-489</a:t>
                      </a:r>
                      <a:endParaRPr lang="en-US" sz="1200" b="0" i="0" u="none" strike="noStrike" kern="1200" dirty="0">
                        <a:solidFill>
                          <a:srgbClr val="C00000"/>
                        </a:solidFill>
                        <a:effectLst/>
                        <a:latin typeface="Calibri"/>
                        <a:ea typeface="+mn-ea"/>
                        <a:cs typeface="+mn-cs"/>
                      </a:endParaRPr>
                    </a:p>
                  </a:txBody>
                  <a:tcPr marL="9525" marR="9525" marT="9525" marB="0"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l" defTabSz="1219170" rtl="0" eaLnBrk="1" fontAlgn="t" latinLnBrk="0" hangingPunct="1">
                        <a:buNone/>
                      </a:pPr>
                      <a:r>
                        <a:rPr lang="en-US" sz="1200" b="0" i="0" u="none" strike="noStrike" kern="1200" dirty="0">
                          <a:solidFill>
                            <a:schemeClr val="tx1"/>
                          </a:solidFill>
                          <a:effectLst/>
                          <a:latin typeface="Calibri"/>
                          <a:ea typeface="+mn-ea"/>
                          <a:cs typeface="+mn-cs"/>
                        </a:rPr>
                        <a:t>DEV, QA and PERF - Implement EMD Plus table partitions drop job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Story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In Dev</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Sanoop</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0.5</a:t>
                      </a:r>
                    </a:p>
                  </a:txBody>
                  <a:tcPr marL="9525" marR="9525" marT="9525" marB="0"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4483873"/>
                  </a:ext>
                </a:extLst>
              </a:tr>
              <a:tr h="413671">
                <a:tc>
                  <a:txBody>
                    <a:bodyPr/>
                    <a:lstStyle/>
                    <a:p>
                      <a:pPr marL="0" lvl="0" algn="ctr" defTabSz="1219170" rtl="0" eaLnBrk="1" fontAlgn="t" latinLnBrk="0" hangingPunct="1">
                        <a:buNone/>
                      </a:pPr>
                      <a:r>
                        <a:rPr lang="en-US" sz="1200" b="0" i="0" u="none" strike="noStrike" kern="1200" dirty="0">
                          <a:solidFill>
                            <a:srgbClr val="C00000"/>
                          </a:solidFill>
                          <a:effectLst/>
                          <a:latin typeface="Calibri"/>
                          <a:ea typeface="+mn-ea"/>
                          <a:cs typeface="+mn-cs"/>
                          <a:hlinkClick r:id="rId7">
                            <a:extLst>
                              <a:ext uri="{A12FA001-AC4F-418D-AE19-62706E023703}">
                                <ahyp:hlinkClr xmlns:ahyp="http://schemas.microsoft.com/office/drawing/2018/hyperlinkcolor" val="tx"/>
                              </a:ext>
                            </a:extLst>
                          </a:hlinkClick>
                        </a:rPr>
                        <a:t>TPSEP-4</a:t>
                      </a:r>
                      <a:endParaRPr lang="en-US" sz="1200" b="0" i="0" u="none" strike="noStrike" kern="1200" dirty="0">
                        <a:solidFill>
                          <a:srgbClr val="C00000"/>
                        </a:solidFill>
                        <a:effectLst/>
                        <a:latin typeface="Calibri"/>
                        <a:ea typeface="+mn-ea"/>
                        <a:cs typeface="+mn-cs"/>
                      </a:endParaRPr>
                    </a:p>
                  </a:txBody>
                  <a:tcPr marL="9525" marR="9525" marT="9525" marB="0"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l" defTabSz="1219170" rtl="0" eaLnBrk="1" fontAlgn="t" latinLnBrk="0" hangingPunct="1">
                        <a:buNone/>
                      </a:pPr>
                      <a:r>
                        <a:rPr lang="en-US" sz="1200" b="0" i="0" u="none" strike="noStrike" kern="1200" dirty="0">
                          <a:solidFill>
                            <a:schemeClr val="tx1"/>
                          </a:solidFill>
                          <a:effectLst/>
                          <a:latin typeface="Calibri"/>
                          <a:ea typeface="+mn-ea"/>
                          <a:cs typeface="+mn-cs"/>
                        </a:rPr>
                        <a:t>ERC912 should be returned when there is no </a:t>
                      </a:r>
                      <a:r>
                        <a:rPr lang="en-US" sz="1200" b="0" i="0" u="none" strike="noStrike" kern="1200" dirty="0" err="1">
                          <a:solidFill>
                            <a:schemeClr val="tx1"/>
                          </a:solidFill>
                          <a:effectLst/>
                          <a:latin typeface="Calibri"/>
                          <a:ea typeface="+mn-ea"/>
                          <a:cs typeface="+mn-cs"/>
                        </a:rPr>
                        <a:t>TicketDocNumber</a:t>
                      </a:r>
                      <a:r>
                        <a:rPr lang="en-US" sz="1200" b="0" i="0" u="none" strike="noStrike" kern="1200" dirty="0">
                          <a:solidFill>
                            <a:schemeClr val="tx1"/>
                          </a:solidFill>
                          <a:effectLst/>
                          <a:latin typeface="Calibri"/>
                          <a:ea typeface="+mn-ea"/>
                          <a:cs typeface="+mn-cs"/>
                        </a:rPr>
                        <a:t> in </a:t>
                      </a:r>
                      <a:r>
                        <a:rPr lang="en-US" sz="1200" b="0" i="0" u="none" strike="noStrike" kern="1200" dirty="0" err="1">
                          <a:solidFill>
                            <a:schemeClr val="tx1"/>
                          </a:solidFill>
                          <a:effectLst/>
                          <a:latin typeface="Calibri"/>
                          <a:ea typeface="+mn-ea"/>
                          <a:cs typeface="+mn-cs"/>
                        </a:rPr>
                        <a:t>TFMTravelInfo</a:t>
                      </a:r>
                      <a:r>
                        <a:rPr lang="en-US" sz="1200" b="0" i="0" u="none" strike="noStrike" kern="1200" dirty="0">
                          <a:solidFill>
                            <a:schemeClr val="tx1"/>
                          </a:solidFill>
                          <a:effectLst/>
                          <a:latin typeface="Calibri"/>
                          <a:ea typeface="+mn-ea"/>
                          <a:cs typeface="+mn-cs"/>
                        </a:rPr>
                        <a:t> tag for Modify Operation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Defect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a:solidFill>
                            <a:schemeClr val="tx1"/>
                          </a:solidFill>
                          <a:effectLst/>
                          <a:latin typeface="Calibri"/>
                          <a:ea typeface="+mn-ea"/>
                          <a:cs typeface="+mn-cs"/>
                        </a:rPr>
                        <a:t>Done</a:t>
                      </a:r>
                      <a:endParaRPr lang="en-US" sz="1200" b="0" i="0" u="none" strike="noStrike" kern="1200" dirty="0">
                        <a:solidFill>
                          <a:schemeClr val="tx1"/>
                        </a:solidFill>
                        <a:effectLst/>
                        <a:latin typeface="Calibri"/>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Pranav</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cap="flat" cmpd="sng" algn="ctr">
                      <a:solidFill>
                        <a:schemeClr val="tx1"/>
                      </a:solidFill>
                      <a:prstDash val="solid"/>
                      <a:round/>
                      <a:headEnd type="none" w="med" len="med"/>
                      <a:tailEnd type="none" w="med" len="med"/>
                    </a:lnB>
                  </a:tcPr>
                </a:tc>
                <a:tc>
                  <a:txBody>
                    <a:bodyPr/>
                    <a:lstStyle/>
                    <a:p>
                      <a:pPr marL="0" lvl="0" algn="ctr" defTabSz="1219170" rtl="0" eaLnBrk="1" fontAlgn="t" latinLnBrk="0" hangingPunct="1">
                        <a:buNone/>
                      </a:pPr>
                      <a:r>
                        <a:rPr lang="en-US" sz="1200" b="0" i="0" u="none" strike="noStrike" kern="1200" dirty="0">
                          <a:solidFill>
                            <a:schemeClr val="tx1"/>
                          </a:solidFill>
                          <a:effectLst/>
                          <a:latin typeface="Calibri"/>
                          <a:ea typeface="+mn-ea"/>
                          <a:cs typeface="+mn-cs"/>
                        </a:rPr>
                        <a:t>2</a:t>
                      </a:r>
                    </a:p>
                  </a:txBody>
                  <a:tcPr marL="9525" marR="9525" marT="9525" marB="0"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2158983"/>
                  </a:ext>
                </a:extLst>
              </a:tr>
            </a:tbl>
          </a:graphicData>
        </a:graphic>
      </p:graphicFrame>
      <p:sp>
        <p:nvSpPr>
          <p:cNvPr id="8" name="Rectangle 7">
            <a:extLst>
              <a:ext uri="{FF2B5EF4-FFF2-40B4-BE49-F238E27FC236}">
                <a16:creationId xmlns:a16="http://schemas.microsoft.com/office/drawing/2014/main" id="{1F4A5DFB-9077-413D-A132-BDC7F5A85316}"/>
              </a:ext>
            </a:extLst>
          </p:cNvPr>
          <p:cNvSpPr/>
          <p:nvPr/>
        </p:nvSpPr>
        <p:spPr>
          <a:xfrm>
            <a:off x="352740" y="4262148"/>
            <a:ext cx="4106526" cy="261610"/>
          </a:xfrm>
          <a:prstGeom prst="rect">
            <a:avLst/>
          </a:prstGeom>
        </p:spPr>
        <p:txBody>
          <a:bodyPr wrap="square">
            <a:spAutoFit/>
          </a:bodyPr>
          <a:lstStyle/>
          <a:p>
            <a:r>
              <a:rPr lang="en-US" sz="1100" b="1" dirty="0">
                <a:cs typeface="Segoe UI"/>
              </a:rPr>
              <a:t>Note</a:t>
            </a:r>
            <a:r>
              <a:rPr lang="en-US" sz="1100" dirty="0">
                <a:cs typeface="Segoe UI"/>
              </a:rPr>
              <a:t>: Stories marked with ‘#’ will be </a:t>
            </a:r>
            <a:r>
              <a:rPr lang="en-US" sz="1100" dirty="0">
                <a:solidFill>
                  <a:srgbClr val="0A121A"/>
                </a:solidFill>
                <a:cs typeface="Segoe UI"/>
              </a:rPr>
              <a:t>completed</a:t>
            </a:r>
            <a:r>
              <a:rPr lang="en-US" sz="1100" dirty="0">
                <a:cs typeface="Segoe UI"/>
              </a:rPr>
              <a:t> in this Iteration​.</a:t>
            </a:r>
          </a:p>
        </p:txBody>
      </p:sp>
    </p:spTree>
    <p:extLst>
      <p:ext uri="{BB962C8B-B14F-4D97-AF65-F5344CB8AC3E}">
        <p14:creationId xmlns:p14="http://schemas.microsoft.com/office/powerpoint/2010/main" val="255620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6D5AC9-D4B4-48C3-9CB9-C3F1B8C384F4}"/>
              </a:ext>
            </a:extLst>
          </p:cNvPr>
          <p:cNvSpPr>
            <a:spLocks noGrp="1"/>
          </p:cNvSpPr>
          <p:nvPr>
            <p:ph type="title"/>
          </p:nvPr>
        </p:nvSpPr>
        <p:spPr/>
        <p:txBody>
          <a:bodyPr/>
          <a:lstStyle/>
          <a:p>
            <a:r>
              <a:rPr lang="en-GB" dirty="0"/>
              <a:t>PI 20 Progress Chart</a:t>
            </a:r>
            <a:endParaRPr lang="en-US" dirty="0"/>
          </a:p>
        </p:txBody>
      </p:sp>
      <p:sp>
        <p:nvSpPr>
          <p:cNvPr id="4" name="Content Placeholder 3">
            <a:extLst>
              <a:ext uri="{FF2B5EF4-FFF2-40B4-BE49-F238E27FC236}">
                <a16:creationId xmlns:a16="http://schemas.microsoft.com/office/drawing/2014/main" id="{1FCED9C6-44F3-46BB-9AF2-D6F74E2AE87D}"/>
              </a:ext>
            </a:extLst>
          </p:cNvPr>
          <p:cNvSpPr>
            <a:spLocks noGrp="1"/>
          </p:cNvSpPr>
          <p:nvPr>
            <p:ph sz="quarter" idx="20"/>
          </p:nvPr>
        </p:nvSpPr>
        <p:spPr>
          <a:xfrm>
            <a:off x="197815" y="1269912"/>
            <a:ext cx="5772494" cy="365221"/>
          </a:xfrm>
        </p:spPr>
        <p:txBody>
          <a:bodyPr/>
          <a:lstStyle/>
          <a:p>
            <a:pPr marL="0" indent="0">
              <a:buNone/>
            </a:pPr>
            <a:r>
              <a:rPr lang="en-GB" b="1" dirty="0"/>
              <a:t>20.3 </a:t>
            </a:r>
            <a:r>
              <a:rPr lang="en-US" b="1" dirty="0"/>
              <a:t>Committed vs Delivered</a:t>
            </a:r>
          </a:p>
          <a:p>
            <a:endParaRPr lang="en-US" dirty="0"/>
          </a:p>
        </p:txBody>
      </p:sp>
      <p:sp>
        <p:nvSpPr>
          <p:cNvPr id="6" name="Slide Number Placeholder 5">
            <a:extLst>
              <a:ext uri="{FF2B5EF4-FFF2-40B4-BE49-F238E27FC236}">
                <a16:creationId xmlns:a16="http://schemas.microsoft.com/office/drawing/2014/main" id="{54A2A323-6FD4-4A35-BC59-6DE75878ACE8}"/>
              </a:ext>
            </a:extLst>
          </p:cNvPr>
          <p:cNvSpPr>
            <a:spLocks noGrp="1"/>
          </p:cNvSpPr>
          <p:nvPr>
            <p:ph type="sldNum" sz="quarter" idx="24"/>
          </p:nvPr>
        </p:nvSpPr>
        <p:spPr/>
        <p:txBody>
          <a:bodyPr/>
          <a:lstStyle/>
          <a:p>
            <a:fld id="{63B79EB9-44A4-4195-A8F1-E01CABAAE376}" type="slidenum">
              <a:rPr lang="en-GB" smtClean="0"/>
              <a:pPr/>
              <a:t>3</a:t>
            </a:fld>
            <a:endParaRPr lang="en-GB"/>
          </a:p>
        </p:txBody>
      </p:sp>
      <p:graphicFrame>
        <p:nvGraphicFramePr>
          <p:cNvPr id="13" name="Content Placeholder 9">
            <a:extLst>
              <a:ext uri="{FF2B5EF4-FFF2-40B4-BE49-F238E27FC236}">
                <a16:creationId xmlns:a16="http://schemas.microsoft.com/office/drawing/2014/main" id="{9145B266-860A-4323-A7AB-0CB780EB83B2}"/>
              </a:ext>
            </a:extLst>
          </p:cNvPr>
          <p:cNvGraphicFramePr>
            <a:graphicFrameLocks/>
          </p:cNvGraphicFramePr>
          <p:nvPr>
            <p:extLst>
              <p:ext uri="{D42A27DB-BD31-4B8C-83A1-F6EECF244321}">
                <p14:modId xmlns:p14="http://schemas.microsoft.com/office/powerpoint/2010/main" val="2296773686"/>
              </p:ext>
            </p:extLst>
          </p:nvPr>
        </p:nvGraphicFramePr>
        <p:xfrm>
          <a:off x="6210300" y="1607419"/>
          <a:ext cx="5627688" cy="44400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6">
            <a:extLst>
              <a:ext uri="{FF2B5EF4-FFF2-40B4-BE49-F238E27FC236}">
                <a16:creationId xmlns:a16="http://schemas.microsoft.com/office/drawing/2014/main" id="{CFDCED93-C2CD-4DA6-9CDC-8B9362A012B3}"/>
              </a:ext>
            </a:extLst>
          </p:cNvPr>
          <p:cNvGraphicFramePr>
            <a:graphicFrameLocks/>
          </p:cNvGraphicFramePr>
          <p:nvPr>
            <p:extLst>
              <p:ext uri="{D42A27DB-BD31-4B8C-83A1-F6EECF244321}">
                <p14:modId xmlns:p14="http://schemas.microsoft.com/office/powerpoint/2010/main" val="621670541"/>
              </p:ext>
            </p:extLst>
          </p:nvPr>
        </p:nvGraphicFramePr>
        <p:xfrm>
          <a:off x="125413" y="2118342"/>
          <a:ext cx="5772494" cy="1548765"/>
        </p:xfrm>
        <a:graphic>
          <a:graphicData uri="http://schemas.openxmlformats.org/drawingml/2006/table">
            <a:tbl>
              <a:tblPr firstRow="1" bandRow="1">
                <a:tableStyleId>{21E4AEA4-8DFA-4A89-87EB-49C32662AFE0}</a:tableStyleId>
              </a:tblPr>
              <a:tblGrid>
                <a:gridCol w="943732">
                  <a:extLst>
                    <a:ext uri="{9D8B030D-6E8A-4147-A177-3AD203B41FA5}">
                      <a16:colId xmlns:a16="http://schemas.microsoft.com/office/drawing/2014/main" val="425491101"/>
                    </a:ext>
                  </a:extLst>
                </a:gridCol>
                <a:gridCol w="1258957">
                  <a:extLst>
                    <a:ext uri="{9D8B030D-6E8A-4147-A177-3AD203B41FA5}">
                      <a16:colId xmlns:a16="http://schemas.microsoft.com/office/drawing/2014/main" val="1582714071"/>
                    </a:ext>
                  </a:extLst>
                </a:gridCol>
                <a:gridCol w="1060174">
                  <a:extLst>
                    <a:ext uri="{9D8B030D-6E8A-4147-A177-3AD203B41FA5}">
                      <a16:colId xmlns:a16="http://schemas.microsoft.com/office/drawing/2014/main" val="1799637714"/>
                    </a:ext>
                  </a:extLst>
                </a:gridCol>
                <a:gridCol w="1192695">
                  <a:extLst>
                    <a:ext uri="{9D8B030D-6E8A-4147-A177-3AD203B41FA5}">
                      <a16:colId xmlns:a16="http://schemas.microsoft.com/office/drawing/2014/main" val="3275141981"/>
                    </a:ext>
                  </a:extLst>
                </a:gridCol>
                <a:gridCol w="1316936">
                  <a:extLst>
                    <a:ext uri="{9D8B030D-6E8A-4147-A177-3AD203B41FA5}">
                      <a16:colId xmlns:a16="http://schemas.microsoft.com/office/drawing/2014/main" val="2019362442"/>
                    </a:ext>
                  </a:extLst>
                </a:gridCol>
              </a:tblGrid>
              <a:tr h="370840">
                <a:tc>
                  <a:txBody>
                    <a:bodyPr/>
                    <a:lstStyle/>
                    <a:p>
                      <a:pPr algn="ctr" fontAlgn="ctr"/>
                      <a:r>
                        <a:rPr lang="en-US" sz="1400" b="1" i="0" u="none" strike="noStrike" dirty="0">
                          <a:solidFill>
                            <a:srgbClr val="000000"/>
                          </a:solidFill>
                          <a:effectLst/>
                          <a:latin typeface="Arial"/>
                        </a:rPr>
                        <a:t>Jira Board</a:t>
                      </a:r>
                    </a:p>
                  </a:txBody>
                  <a:tcPr marL="9525" marR="9525" marT="9525" marB="0" anchor="ctr"/>
                </a:tc>
                <a:tc>
                  <a:txBody>
                    <a:bodyPr/>
                    <a:lstStyle/>
                    <a:p>
                      <a:pPr algn="ctr" fontAlgn="ctr"/>
                      <a:r>
                        <a:rPr lang="en-US" sz="1400" b="1" i="0" u="none" strike="noStrike" dirty="0">
                          <a:solidFill>
                            <a:srgbClr val="000000"/>
                          </a:solidFill>
                          <a:effectLst/>
                          <a:latin typeface="Arial"/>
                        </a:rPr>
                        <a:t>SP Committed</a:t>
                      </a:r>
                    </a:p>
                  </a:txBody>
                  <a:tcPr marL="9525" marR="9525" marT="9525" marB="0" anchor="ctr"/>
                </a:tc>
                <a:tc>
                  <a:txBody>
                    <a:bodyPr/>
                    <a:lstStyle/>
                    <a:p>
                      <a:pPr algn="ctr" fontAlgn="ctr"/>
                      <a:r>
                        <a:rPr lang="en-US" sz="1400" b="1" i="0" u="none" strike="noStrike" dirty="0">
                          <a:solidFill>
                            <a:srgbClr val="000000"/>
                          </a:solidFill>
                          <a:effectLst/>
                          <a:latin typeface="Arial"/>
                        </a:rPr>
                        <a:t>SP Loaded</a:t>
                      </a:r>
                    </a:p>
                  </a:txBody>
                  <a:tcPr marL="9525" marR="9525" marT="9525" marB="0" anchor="ctr"/>
                </a:tc>
                <a:tc>
                  <a:txBody>
                    <a:bodyPr/>
                    <a:lstStyle/>
                    <a:p>
                      <a:pPr algn="ctr" fontAlgn="ctr"/>
                      <a:r>
                        <a:rPr lang="en-US" sz="1400" b="1" i="0" u="none" strike="noStrike" dirty="0">
                          <a:solidFill>
                            <a:srgbClr val="000000"/>
                          </a:solidFill>
                          <a:effectLst/>
                          <a:latin typeface="Arial"/>
                        </a:rPr>
                        <a:t>SP Delivered</a:t>
                      </a:r>
                    </a:p>
                  </a:txBody>
                  <a:tcPr marL="9525" marR="9525" marT="9525" marB="0" anchor="ctr"/>
                </a:tc>
                <a:tc>
                  <a:txBody>
                    <a:bodyPr/>
                    <a:lstStyle/>
                    <a:p>
                      <a:pPr algn="ctr" fontAlgn="ctr"/>
                      <a:r>
                        <a:rPr lang="en-US" sz="1400" b="1" i="0" u="none" strike="noStrike" dirty="0">
                          <a:solidFill>
                            <a:srgbClr val="000000"/>
                          </a:solidFill>
                          <a:effectLst/>
                          <a:latin typeface="Arial"/>
                        </a:rPr>
                        <a:t>% Delivered (vs Committed)</a:t>
                      </a:r>
                    </a:p>
                  </a:txBody>
                  <a:tcPr marL="9525" marR="9525" marT="9525" marB="0" anchor="ctr"/>
                </a:tc>
                <a:extLst>
                  <a:ext uri="{0D108BD9-81ED-4DB2-BD59-A6C34878D82A}">
                    <a16:rowId xmlns:a16="http://schemas.microsoft.com/office/drawing/2014/main" val="3376308436"/>
                  </a:ext>
                </a:extLst>
              </a:tr>
              <a:tr h="370840">
                <a:tc>
                  <a:txBody>
                    <a:bodyPr/>
                    <a:lstStyle/>
                    <a:p>
                      <a:pPr algn="ctr" fontAlgn="ctr"/>
                      <a:r>
                        <a:rPr lang="en-US" sz="1400" b="1" i="0" u="none" strike="noStrike" kern="1200" dirty="0">
                          <a:solidFill>
                            <a:srgbClr val="000000"/>
                          </a:solidFill>
                          <a:effectLst/>
                          <a:latin typeface="Arial"/>
                          <a:ea typeface="+mn-ea"/>
                          <a:cs typeface="+mn-cs"/>
                        </a:rPr>
                        <a:t>Scrum</a:t>
                      </a:r>
                    </a:p>
                  </a:txBody>
                  <a:tcPr marL="9525" marR="9525" marT="9525" marB="0" anchor="ctr"/>
                </a:tc>
                <a:tc>
                  <a:txBody>
                    <a:bodyPr/>
                    <a:lstStyle/>
                    <a:p>
                      <a:pPr marL="0" algn="ctr" defTabSz="1219170" rtl="0" eaLnBrk="1" fontAlgn="ctr" latinLnBrk="0" hangingPunct="1"/>
                      <a:r>
                        <a:rPr lang="en-US" sz="1400" b="0" i="0" u="none" strike="noStrike" kern="1200">
                          <a:solidFill>
                            <a:srgbClr val="000000"/>
                          </a:solidFill>
                          <a:effectLst/>
                          <a:latin typeface="Arial"/>
                          <a:ea typeface="+mn-ea"/>
                          <a:cs typeface="+mn-cs"/>
                        </a:rPr>
                        <a:t>26</a:t>
                      </a:r>
                      <a:endParaRPr lang="en-US" sz="1400" b="0" i="0" u="none" strike="noStrike" kern="1200" dirty="0">
                        <a:solidFill>
                          <a:srgbClr val="000000"/>
                        </a:solidFill>
                        <a:effectLst/>
                        <a:latin typeface="Arial"/>
                        <a:ea typeface="+mn-ea"/>
                        <a:cs typeface="+mn-cs"/>
                      </a:endParaRPr>
                    </a:p>
                  </a:txBody>
                  <a:tcPr marL="9525" marR="9525" marT="9525" marB="0" anchor="ctr"/>
                </a:tc>
                <a:tc>
                  <a:txBody>
                    <a:bodyPr/>
                    <a:lstStyle/>
                    <a:p>
                      <a:pPr lvl="0" algn="ctr">
                        <a:buNone/>
                      </a:pPr>
                      <a:r>
                        <a:rPr lang="en-US" sz="1400" b="0" i="0" u="none" strike="noStrike" dirty="0">
                          <a:solidFill>
                            <a:srgbClr val="000000"/>
                          </a:solidFill>
                          <a:effectLst/>
                          <a:latin typeface="Arial"/>
                        </a:rPr>
                        <a:t>29.5</a:t>
                      </a:r>
                    </a:p>
                  </a:txBody>
                  <a:tcPr marL="9525" marR="9525" marT="9525" marB="0" anchor="ctr"/>
                </a:tc>
                <a:tc>
                  <a:txBody>
                    <a:bodyPr/>
                    <a:lstStyle/>
                    <a:p>
                      <a:pPr algn="ctr" fontAlgn="ctr"/>
                      <a:r>
                        <a:rPr lang="en-US" sz="1400" b="0" i="0" u="none" strike="noStrike">
                          <a:solidFill>
                            <a:srgbClr val="000000"/>
                          </a:solidFill>
                          <a:effectLst/>
                          <a:latin typeface="Arial"/>
                        </a:rPr>
                        <a:t>39</a:t>
                      </a:r>
                      <a:endParaRPr lang="en-US" sz="1400" b="0" i="0" u="none" strike="noStrike" dirty="0">
                        <a:solidFill>
                          <a:srgbClr val="000000"/>
                        </a:solidFill>
                        <a:effectLst/>
                        <a:latin typeface="Arial"/>
                      </a:endParaRPr>
                    </a:p>
                  </a:txBody>
                  <a:tcPr marL="9525" marR="9525" marT="9525" marB="0" anchor="ctr"/>
                </a:tc>
                <a:tc>
                  <a:txBody>
                    <a:bodyPr/>
                    <a:lstStyle/>
                    <a:p>
                      <a:pPr algn="ctr" fontAlgn="ctr"/>
                      <a:r>
                        <a:rPr lang="en-US" sz="1400" b="0" i="0" u="none" strike="noStrike">
                          <a:solidFill>
                            <a:srgbClr val="000000"/>
                          </a:solidFill>
                          <a:effectLst/>
                          <a:latin typeface="Arial"/>
                        </a:rPr>
                        <a:t>150</a:t>
                      </a:r>
                      <a:endParaRPr lang="en-US" sz="1400" b="0" i="0" u="none" strike="noStrike" dirty="0">
                        <a:solidFill>
                          <a:srgbClr val="000000"/>
                        </a:solidFill>
                        <a:effectLst/>
                        <a:latin typeface="Arial"/>
                      </a:endParaRPr>
                    </a:p>
                  </a:txBody>
                  <a:tcPr marL="9525" marR="9525" marT="9525" marB="0" anchor="ctr"/>
                </a:tc>
                <a:extLst>
                  <a:ext uri="{0D108BD9-81ED-4DB2-BD59-A6C34878D82A}">
                    <a16:rowId xmlns:a16="http://schemas.microsoft.com/office/drawing/2014/main" val="76610588"/>
                  </a:ext>
                </a:extLst>
              </a:tr>
              <a:tr h="370840">
                <a:tc>
                  <a:txBody>
                    <a:bodyPr/>
                    <a:lstStyle/>
                    <a:p>
                      <a:pPr algn="ctr" fontAlgn="ctr"/>
                      <a:r>
                        <a:rPr lang="en-US" sz="1400" b="1" i="0" u="none" strike="noStrike" kern="1200" dirty="0">
                          <a:solidFill>
                            <a:srgbClr val="000000"/>
                          </a:solidFill>
                          <a:effectLst/>
                          <a:latin typeface="Arial"/>
                          <a:ea typeface="+mn-ea"/>
                          <a:cs typeface="+mn-cs"/>
                        </a:rPr>
                        <a:t>*M&amp;PS</a:t>
                      </a:r>
                    </a:p>
                  </a:txBody>
                  <a:tcPr marL="9525" marR="9525" marT="9525" marB="0" anchor="ctr"/>
                </a:tc>
                <a:tc>
                  <a:txBody>
                    <a:bodyPr/>
                    <a:lstStyle/>
                    <a:p>
                      <a:pPr algn="ctr" fontAlgn="ctr"/>
                      <a:r>
                        <a:rPr lang="en-US" sz="1400" b="0" i="0" u="none" strike="noStrike" dirty="0">
                          <a:solidFill>
                            <a:srgbClr val="000000"/>
                          </a:solidFill>
                          <a:effectLst/>
                          <a:latin typeface="Arial"/>
                        </a:rPr>
                        <a:t>0</a:t>
                      </a:r>
                    </a:p>
                  </a:txBody>
                  <a:tcPr marL="9525" marR="9525" marT="9525" marB="0" anchor="ctr"/>
                </a:tc>
                <a:tc>
                  <a:txBody>
                    <a:bodyPr/>
                    <a:lstStyle/>
                    <a:p>
                      <a:pPr algn="ctr" fontAlgn="ctr"/>
                      <a:r>
                        <a:rPr lang="en-US" sz="1400" b="0" i="0" u="none" strike="noStrike" dirty="0">
                          <a:solidFill>
                            <a:srgbClr val="000000"/>
                          </a:solidFill>
                          <a:effectLst/>
                          <a:latin typeface="Arial"/>
                        </a:rPr>
                        <a:t>0</a:t>
                      </a:r>
                    </a:p>
                  </a:txBody>
                  <a:tcPr marL="9525" marR="9525" marT="9525" marB="0" anchor="ctr"/>
                </a:tc>
                <a:tc>
                  <a:txBody>
                    <a:bodyPr/>
                    <a:lstStyle/>
                    <a:p>
                      <a:pPr algn="ctr" fontAlgn="ctr"/>
                      <a:r>
                        <a:rPr lang="en-US" sz="1400" b="0" i="0" u="none" strike="noStrike">
                          <a:solidFill>
                            <a:srgbClr val="000000"/>
                          </a:solidFill>
                          <a:effectLst/>
                          <a:latin typeface="Arial"/>
                        </a:rPr>
                        <a:t>7</a:t>
                      </a:r>
                      <a:endParaRPr lang="en-US" sz="1400" b="0" i="0" u="none" strike="noStrike" dirty="0">
                        <a:solidFill>
                          <a:srgbClr val="000000"/>
                        </a:solidFill>
                        <a:effectLst/>
                        <a:latin typeface="Arial"/>
                      </a:endParaRPr>
                    </a:p>
                  </a:txBody>
                  <a:tcPr marL="9525" marR="9525" marT="9525" marB="0" anchor="ctr"/>
                </a:tc>
                <a:tc>
                  <a:txBody>
                    <a:bodyPr/>
                    <a:lstStyle/>
                    <a:p>
                      <a:pPr algn="ctr" fontAlgn="ctr"/>
                      <a:r>
                        <a:rPr lang="en-US" sz="1400" b="0" i="0" u="none" strike="noStrike" kern="1200" dirty="0">
                          <a:solidFill>
                            <a:srgbClr val="000000"/>
                          </a:solidFill>
                          <a:effectLst/>
                          <a:latin typeface="Arial"/>
                          <a:ea typeface="+mn-ea"/>
                          <a:cs typeface="+mn-cs"/>
                        </a:rPr>
                        <a:t>NA</a:t>
                      </a:r>
                    </a:p>
                  </a:txBody>
                  <a:tcPr marL="9525" marR="9525" marT="9525" marB="0" anchor="ctr"/>
                </a:tc>
                <a:extLst>
                  <a:ext uri="{0D108BD9-81ED-4DB2-BD59-A6C34878D82A}">
                    <a16:rowId xmlns:a16="http://schemas.microsoft.com/office/drawing/2014/main" val="120331476"/>
                  </a:ext>
                </a:extLst>
              </a:tr>
              <a:tr h="370840">
                <a:tc>
                  <a:txBody>
                    <a:bodyPr/>
                    <a:lstStyle/>
                    <a:p>
                      <a:pPr algn="ctr" fontAlgn="ctr"/>
                      <a:r>
                        <a:rPr lang="en-US" sz="1400" b="1" i="0" u="none" strike="noStrike" kern="1200" dirty="0">
                          <a:solidFill>
                            <a:srgbClr val="000000"/>
                          </a:solidFill>
                          <a:effectLst/>
                          <a:latin typeface="Arial"/>
                          <a:ea typeface="+mn-ea"/>
                          <a:cs typeface="+mn-cs"/>
                        </a:rPr>
                        <a:t>Total</a:t>
                      </a:r>
                    </a:p>
                  </a:txBody>
                  <a:tcPr marL="9525" marR="9525" marT="9525" marB="0" anchor="ctr"/>
                </a:tc>
                <a:tc>
                  <a:txBody>
                    <a:bodyPr/>
                    <a:lstStyle/>
                    <a:p>
                      <a:pPr algn="ctr" fontAlgn="ctr"/>
                      <a:r>
                        <a:rPr lang="en-US" sz="1400" b="1" i="0" u="none" strike="noStrike">
                          <a:solidFill>
                            <a:srgbClr val="000000"/>
                          </a:solidFill>
                          <a:effectLst/>
                          <a:latin typeface="Arial"/>
                        </a:rPr>
                        <a:t>26</a:t>
                      </a:r>
                      <a:endParaRPr lang="en-US" sz="1400" b="1" i="0" u="none" strike="noStrike" dirty="0">
                        <a:solidFill>
                          <a:srgbClr val="000000"/>
                        </a:solidFill>
                        <a:effectLst/>
                        <a:latin typeface="Arial"/>
                      </a:endParaRPr>
                    </a:p>
                  </a:txBody>
                  <a:tcPr marL="9525" marR="9525" marT="9525" marB="0" anchor="ctr"/>
                </a:tc>
                <a:tc>
                  <a:txBody>
                    <a:bodyPr/>
                    <a:lstStyle/>
                    <a:p>
                      <a:pPr algn="ctr" fontAlgn="ctr"/>
                      <a:r>
                        <a:rPr lang="en-US" sz="1400" b="1" i="0" u="none" strike="noStrike" dirty="0">
                          <a:solidFill>
                            <a:srgbClr val="000000"/>
                          </a:solidFill>
                          <a:effectLst/>
                          <a:latin typeface="Arial"/>
                        </a:rPr>
                        <a:t>29.5</a:t>
                      </a:r>
                    </a:p>
                  </a:txBody>
                  <a:tcPr marL="9525" marR="9525" marT="9525" marB="0" anchor="ctr"/>
                </a:tc>
                <a:tc>
                  <a:txBody>
                    <a:bodyPr/>
                    <a:lstStyle/>
                    <a:p>
                      <a:pPr algn="ctr" fontAlgn="ctr"/>
                      <a:r>
                        <a:rPr lang="en-US" sz="1400" b="1" i="0" u="none" strike="noStrike">
                          <a:solidFill>
                            <a:srgbClr val="000000"/>
                          </a:solidFill>
                          <a:effectLst/>
                          <a:latin typeface="Arial"/>
                        </a:rPr>
                        <a:t>46</a:t>
                      </a:r>
                      <a:endParaRPr lang="en-US" sz="1400" b="1" i="0" u="none" strike="noStrike" dirty="0">
                        <a:solidFill>
                          <a:srgbClr val="000000"/>
                        </a:solidFill>
                        <a:effectLst/>
                        <a:latin typeface="Arial" panose="020B0604020202020204" pitchFamily="34" charset="0"/>
                      </a:endParaRPr>
                    </a:p>
                  </a:txBody>
                  <a:tcPr marL="9525" marR="9525" marT="9525" marB="0" anchor="ctr"/>
                </a:tc>
                <a:tc>
                  <a:txBody>
                    <a:bodyPr/>
                    <a:lstStyle/>
                    <a:p>
                      <a:pPr marL="0" algn="ctr" defTabSz="1219170" rtl="0" eaLnBrk="1" fontAlgn="ctr" latinLnBrk="0" hangingPunct="1"/>
                      <a:r>
                        <a:rPr lang="en-US" sz="1400" b="1" i="0" u="none" strike="noStrike" kern="1200">
                          <a:solidFill>
                            <a:srgbClr val="000000"/>
                          </a:solidFill>
                          <a:effectLst/>
                          <a:latin typeface="Arial"/>
                          <a:ea typeface="+mn-ea"/>
                          <a:cs typeface="+mn-cs"/>
                        </a:rPr>
                        <a:t>176.9</a:t>
                      </a:r>
                      <a:endParaRPr lang="en-US" sz="1400" b="1" i="0" u="none" strike="noStrike" kern="1200" dirty="0">
                        <a:solidFill>
                          <a:srgbClr val="000000"/>
                        </a:solidFill>
                        <a:effectLst/>
                        <a:latin typeface="Arial"/>
                        <a:ea typeface="+mn-ea"/>
                        <a:cs typeface="+mn-cs"/>
                      </a:endParaRPr>
                    </a:p>
                  </a:txBody>
                  <a:tcPr marL="9525" marR="9525" marT="9525" marB="0" anchor="ctr"/>
                </a:tc>
                <a:extLst>
                  <a:ext uri="{0D108BD9-81ED-4DB2-BD59-A6C34878D82A}">
                    <a16:rowId xmlns:a16="http://schemas.microsoft.com/office/drawing/2014/main" val="2943955893"/>
                  </a:ext>
                </a:extLst>
              </a:tr>
            </a:tbl>
          </a:graphicData>
        </a:graphic>
      </p:graphicFrame>
      <p:sp>
        <p:nvSpPr>
          <p:cNvPr id="9" name="Content Placeholder 3">
            <a:extLst>
              <a:ext uri="{FF2B5EF4-FFF2-40B4-BE49-F238E27FC236}">
                <a16:creationId xmlns:a16="http://schemas.microsoft.com/office/drawing/2014/main" id="{248B1284-F321-4405-8A42-1402BF71943A}"/>
              </a:ext>
            </a:extLst>
          </p:cNvPr>
          <p:cNvSpPr txBox="1">
            <a:spLocks/>
          </p:cNvSpPr>
          <p:nvPr/>
        </p:nvSpPr>
        <p:spPr>
          <a:xfrm>
            <a:off x="220599" y="1737951"/>
            <a:ext cx="5917299" cy="422178"/>
          </a:xfrm>
          <a:prstGeom prst="rect">
            <a:avLst/>
          </a:prstGeom>
        </p:spPr>
        <p:txBody>
          <a:bodyPr vert="horz" lIns="0" tIns="0" rIns="0" bIns="0" rtlCol="0" anchor="t">
            <a:noAutofit/>
          </a:bodyPr>
          <a:lstStyle>
            <a:lvl1pPr marL="457189" indent="-457189" algn="l" defTabSz="1219170" rtl="0" eaLnBrk="1" latinLnBrk="0" hangingPunct="1">
              <a:spcBef>
                <a:spcPct val="20000"/>
              </a:spcBef>
              <a:buClr>
                <a:schemeClr val="tx1"/>
              </a:buClr>
              <a:buFont typeface="Arial" panose="020B0604020202020204" pitchFamily="34" charset="0"/>
              <a:buChar char="•"/>
              <a:defRPr sz="1600" kern="1200">
                <a:solidFill>
                  <a:schemeClr val="tx1"/>
                </a:solidFill>
                <a:latin typeface="+mn-lt"/>
                <a:ea typeface="+mn-ea"/>
                <a:cs typeface="+mn-cs"/>
              </a:defRPr>
            </a:lvl1pPr>
            <a:lvl2pPr marL="808038" indent="-358775" algn="l" defTabSz="1219170" rtl="0" eaLnBrk="1" latinLnBrk="0" hangingPunct="1">
              <a:spcBef>
                <a:spcPct val="20000"/>
              </a:spcBef>
              <a:buClr>
                <a:schemeClr val="tx1"/>
              </a:buClr>
              <a:buFont typeface="Wingdings" panose="05000000000000000000" pitchFamily="2" charset="2"/>
              <a:buChar char="§"/>
              <a:tabLst/>
              <a:defRPr sz="1400" kern="1200">
                <a:solidFill>
                  <a:schemeClr val="tx1"/>
                </a:solidFill>
                <a:latin typeface="+mn-lt"/>
                <a:ea typeface="+mn-ea"/>
                <a:cs typeface="+mn-cs"/>
              </a:defRPr>
            </a:lvl2pPr>
            <a:lvl3pPr marL="1257300" indent="-449263" algn="l" defTabSz="1219170" rtl="0" eaLnBrk="1" latinLnBrk="0" hangingPunct="1">
              <a:spcBef>
                <a:spcPct val="20000"/>
              </a:spcBef>
              <a:buClr>
                <a:schemeClr val="tx1"/>
              </a:buClr>
              <a:buFont typeface="Wingdings" panose="05000000000000000000" pitchFamily="2" charset="2"/>
              <a:buChar char="§"/>
              <a:defRPr sz="1400" kern="1200">
                <a:solidFill>
                  <a:schemeClr val="tx1"/>
                </a:solidFill>
                <a:latin typeface="+mn-lt"/>
                <a:ea typeface="+mn-ea"/>
                <a:cs typeface="+mn-cs"/>
              </a:defRPr>
            </a:lvl3pPr>
            <a:lvl4pPr marL="1703388" indent="-446088" algn="l" defTabSz="1219170" rtl="0" eaLnBrk="1" latinLnBrk="0" hangingPunct="1">
              <a:spcBef>
                <a:spcPct val="20000"/>
              </a:spcBef>
              <a:buClr>
                <a:schemeClr val="tx1"/>
              </a:buClr>
              <a:buFont typeface="Arial" panose="020B0604020202020204" pitchFamily="34" charset="0"/>
              <a:buChar char="•"/>
              <a:defRPr sz="1200" kern="1200">
                <a:solidFill>
                  <a:schemeClr val="tx1"/>
                </a:solidFill>
                <a:latin typeface="+mn-lt"/>
                <a:ea typeface="+mn-ea"/>
                <a:cs typeface="+mn-cs"/>
              </a:defRPr>
            </a:lvl4pPr>
            <a:lvl5pPr marL="2152650" indent="-449263" algn="l" defTabSz="1219170" rtl="0" eaLnBrk="1" latinLnBrk="0" hangingPunct="1">
              <a:spcBef>
                <a:spcPct val="20000"/>
              </a:spcBef>
              <a:buClr>
                <a:schemeClr val="tx1"/>
              </a:buClr>
              <a:buFont typeface="Arial" panose="020B0604020202020204" pitchFamily="34" charset="0"/>
              <a:buChar char="•"/>
              <a:defRPr sz="12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0" indent="0">
              <a:buNone/>
            </a:pPr>
            <a:r>
              <a:rPr lang="en-US" sz="1400" b="1" dirty="0"/>
              <a:t>20.3 Capacity – </a:t>
            </a:r>
            <a:r>
              <a:rPr lang="en-US" sz="1400" dirty="0"/>
              <a:t>29</a:t>
            </a:r>
          </a:p>
          <a:p>
            <a:pPr marL="0" indent="0">
              <a:buNone/>
            </a:pPr>
            <a:endParaRPr lang="en-US" dirty="0"/>
          </a:p>
          <a:p>
            <a:pPr marL="0" indent="0">
              <a:buNone/>
            </a:pPr>
            <a:r>
              <a:rPr lang="en-US" sz="1400" dirty="0"/>
              <a:t> </a:t>
            </a:r>
          </a:p>
          <a:p>
            <a:pPr marL="0" indent="0">
              <a:buNone/>
            </a:pPr>
            <a:r>
              <a:rPr lang="en-US" sz="1400" dirty="0"/>
              <a:t> </a:t>
            </a:r>
            <a:endParaRPr lang="en-US" sz="1400" dirty="0">
              <a:cs typeface="Arial"/>
            </a:endParaRPr>
          </a:p>
          <a:p>
            <a:pPr marL="0" indent="0">
              <a:buNone/>
            </a:pPr>
            <a:endParaRPr lang="en-US" sz="1400" dirty="0">
              <a:cs typeface="Arial"/>
            </a:endParaRPr>
          </a:p>
        </p:txBody>
      </p:sp>
      <p:cxnSp>
        <p:nvCxnSpPr>
          <p:cNvPr id="5" name="Straight Connector 4">
            <a:extLst>
              <a:ext uri="{FF2B5EF4-FFF2-40B4-BE49-F238E27FC236}">
                <a16:creationId xmlns:a16="http://schemas.microsoft.com/office/drawing/2014/main" id="{046F71D3-56FC-4034-B43F-B60091A70C33}"/>
              </a:ext>
            </a:extLst>
          </p:cNvPr>
          <p:cNvCxnSpPr>
            <a:cxnSpLocks/>
          </p:cNvCxnSpPr>
          <p:nvPr/>
        </p:nvCxnSpPr>
        <p:spPr>
          <a:xfrm>
            <a:off x="125413" y="5811831"/>
            <a:ext cx="597058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94C0734-14BB-4F0B-9FDC-799250716E34}"/>
              </a:ext>
            </a:extLst>
          </p:cNvPr>
          <p:cNvSpPr/>
          <p:nvPr/>
        </p:nvSpPr>
        <p:spPr>
          <a:xfrm>
            <a:off x="59053" y="3971094"/>
            <a:ext cx="5620819" cy="769441"/>
          </a:xfrm>
          <a:prstGeom prst="rect">
            <a:avLst/>
          </a:prstGeom>
        </p:spPr>
        <p:txBody>
          <a:bodyPr wrap="square" lIns="91440" tIns="45720" rIns="91440" bIns="45720" anchor="t">
            <a:spAutoFit/>
          </a:bodyPr>
          <a:lstStyle/>
          <a:p>
            <a:pPr marL="171450" indent="-171450">
              <a:buFont typeface="Arial" panose="020B0604020202020204" pitchFamily="34" charset="0"/>
              <a:buChar char="•"/>
            </a:pPr>
            <a:r>
              <a:rPr lang="en-US" sz="1100" dirty="0">
                <a:cs typeface="Segoe UI"/>
              </a:rPr>
              <a:t>As team didn’t meetup and had a revised iteration plan, all the work spent by the team were calculated under M&amp;PS bucket with the label </a:t>
            </a:r>
            <a:r>
              <a:rPr lang="en-US" sz="1100" dirty="0" err="1">
                <a:cs typeface="Segoe UI"/>
              </a:rPr>
              <a:t>EMDPlusMPS</a:t>
            </a:r>
            <a:r>
              <a:rPr lang="en-US" sz="1100" dirty="0">
                <a:cs typeface="Segoe UI"/>
              </a:rPr>
              <a:t>.</a:t>
            </a:r>
          </a:p>
          <a:p>
            <a:pPr marL="171450" indent="-171450">
              <a:buFont typeface="Arial" panose="020B0604020202020204" pitchFamily="34" charset="0"/>
              <a:buChar char="•"/>
            </a:pPr>
            <a:r>
              <a:rPr lang="en-US" sz="1100" dirty="0">
                <a:cs typeface="Segoe UI"/>
              </a:rPr>
              <a:t>5 SP from last sprint was rolled over to this sprint.</a:t>
            </a:r>
          </a:p>
          <a:p>
            <a:pPr marL="171450" indent="-171450">
              <a:buFont typeface="Arial" panose="020B0604020202020204" pitchFamily="34" charset="0"/>
              <a:buChar char="•"/>
            </a:pPr>
            <a:r>
              <a:rPr lang="en-US" sz="1100" dirty="0">
                <a:cs typeface="Segoe UI"/>
              </a:rPr>
              <a:t>Total Rollover </a:t>
            </a:r>
            <a:r>
              <a:rPr lang="en-US" sz="1100">
                <a:cs typeface="Segoe UI"/>
              </a:rPr>
              <a:t>SP=0.5 (Dependency on DBAs)</a:t>
            </a:r>
            <a:endParaRPr lang="en-US" sz="1100" dirty="0">
              <a:cs typeface="Segoe UI"/>
            </a:endParaRPr>
          </a:p>
        </p:txBody>
      </p:sp>
    </p:spTree>
    <p:extLst>
      <p:ext uri="{BB962C8B-B14F-4D97-AF65-F5344CB8AC3E}">
        <p14:creationId xmlns:p14="http://schemas.microsoft.com/office/powerpoint/2010/main" val="2125756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F3989E-823F-4AF3-B93E-12C0A3DAFADE}"/>
              </a:ext>
            </a:extLst>
          </p:cNvPr>
          <p:cNvSpPr>
            <a:spLocks noGrp="1"/>
          </p:cNvSpPr>
          <p:nvPr>
            <p:ph type="title"/>
          </p:nvPr>
        </p:nvSpPr>
        <p:spPr/>
        <p:txBody>
          <a:bodyPr/>
          <a:lstStyle/>
          <a:p>
            <a:r>
              <a:rPr lang="en-GB" dirty="0"/>
              <a:t>20.3 DEMOs</a:t>
            </a:r>
            <a:endParaRPr lang="en-US" dirty="0"/>
          </a:p>
        </p:txBody>
      </p:sp>
      <p:sp>
        <p:nvSpPr>
          <p:cNvPr id="4" name="Content Placeholder 3">
            <a:extLst>
              <a:ext uri="{FF2B5EF4-FFF2-40B4-BE49-F238E27FC236}">
                <a16:creationId xmlns:a16="http://schemas.microsoft.com/office/drawing/2014/main" id="{D11C3DCC-6F09-49B6-8F43-109F52775C53}"/>
              </a:ext>
            </a:extLst>
          </p:cNvPr>
          <p:cNvSpPr>
            <a:spLocks noGrp="1"/>
          </p:cNvSpPr>
          <p:nvPr>
            <p:ph sz="quarter" idx="20"/>
          </p:nvPr>
        </p:nvSpPr>
        <p:spPr>
          <a:xfrm>
            <a:off x="354012" y="929668"/>
            <a:ext cx="11465134" cy="5308900"/>
          </a:xfrm>
        </p:spPr>
        <p:txBody>
          <a:bodyPr vert="horz" lIns="0" tIns="0" rIns="0" bIns="0" rtlCol="0" anchor="t">
            <a:noAutofit/>
          </a:bodyPr>
          <a:lstStyle/>
          <a:p>
            <a:pPr marL="456565" indent="-456565">
              <a:buFont typeface="Wingdings,Sans-Serif" panose="020B0604020202020204" pitchFamily="34" charset="0"/>
              <a:buChar char="v"/>
            </a:pPr>
            <a:endParaRPr lang="en-US" sz="1200" b="1" dirty="0">
              <a:ea typeface="+mn-lt"/>
              <a:cs typeface="+mn-lt"/>
            </a:endParaRPr>
          </a:p>
          <a:p>
            <a:pPr marL="456565" indent="-456565">
              <a:buFont typeface="Wingdings,Sans-Serif" panose="020B0604020202020204" pitchFamily="34" charset="0"/>
              <a:buChar char="v"/>
            </a:pPr>
            <a:endParaRPr lang="en-US" sz="1200" b="1" dirty="0">
              <a:ea typeface="+mn-lt"/>
              <a:cs typeface="+mn-lt"/>
            </a:endParaRPr>
          </a:p>
          <a:p>
            <a:pPr marL="456565" indent="-456565">
              <a:buFont typeface="Wingdings" panose="020B0604020202020204" pitchFamily="34" charset="0"/>
              <a:buChar char="v"/>
            </a:pPr>
            <a:r>
              <a:rPr lang="en-US" sz="1400" b="1" dirty="0"/>
              <a:t>Pranav</a:t>
            </a:r>
            <a:endParaRPr lang="en-US" sz="1200" b="1" dirty="0">
              <a:cs typeface="Arial"/>
            </a:endParaRPr>
          </a:p>
          <a:p>
            <a:pPr marL="737870" lvl="2" indent="-285750">
              <a:spcBef>
                <a:spcPts val="0"/>
              </a:spcBef>
            </a:pPr>
            <a:r>
              <a:rPr lang="en-US" dirty="0">
                <a:solidFill>
                  <a:srgbClr val="C00000"/>
                </a:solidFill>
                <a:hlinkClick r:id="rId2">
                  <a:extLst>
                    <a:ext uri="{A12FA001-AC4F-418D-AE19-62706E023703}">
                      <ahyp:hlinkClr xmlns:ahyp="http://schemas.microsoft.com/office/drawing/2018/hyperlinkcolor" val="tx"/>
                    </a:ext>
                  </a:extLst>
                </a:hlinkClick>
              </a:rPr>
              <a:t>TPSEP-227</a:t>
            </a:r>
            <a:r>
              <a:rPr lang="en-US" dirty="0">
                <a:solidFill>
                  <a:srgbClr val="C00000"/>
                </a:solidFill>
              </a:rPr>
              <a:t> </a:t>
            </a:r>
            <a:r>
              <a:rPr lang="en-US" dirty="0"/>
              <a:t>- </a:t>
            </a:r>
            <a:r>
              <a:rPr lang="en-US">
                <a:latin typeface="Arial"/>
                <a:ea typeface="Calibri" panose="020F0502020204030204" pitchFamily="34" charset="0"/>
                <a:cs typeface="Arial"/>
              </a:rPr>
              <a:t>Nexus IQ - DBGUI REST - Security Violation(Critical) : groovy-all jar</a:t>
            </a:r>
          </a:p>
          <a:p>
            <a:pPr marL="800100" lvl="2" indent="-448945">
              <a:spcBef>
                <a:spcPts val="0"/>
              </a:spcBef>
            </a:pPr>
            <a:endParaRPr lang="en-US">
              <a:solidFill>
                <a:srgbClr val="C00000"/>
              </a:solidFill>
              <a:latin typeface="Arial" panose="020B0604020202020204" pitchFamily="34" charset="0"/>
              <a:cs typeface="Arial" panose="020B0604020202020204" pitchFamily="34" charset="0"/>
            </a:endParaRPr>
          </a:p>
          <a:p>
            <a:pPr marL="456565" indent="-456565">
              <a:buFont typeface="Wingdings" panose="020B0604020202020204" pitchFamily="34" charset="0"/>
              <a:buChar char="v"/>
            </a:pPr>
            <a:r>
              <a:rPr lang="en-US" sz="1400" b="1" err="1"/>
              <a:t>Sunmeet</a:t>
            </a:r>
            <a:endParaRPr lang="en-US" sz="1200" b="1" err="1">
              <a:cs typeface="Arial"/>
            </a:endParaRPr>
          </a:p>
          <a:p>
            <a:pPr marL="737870" lvl="1" indent="-276225">
              <a:spcBef>
                <a:spcPts val="0"/>
              </a:spcBef>
            </a:pPr>
            <a:r>
              <a:rPr lang="en-US">
                <a:solidFill>
                  <a:srgbClr val="C00000"/>
                </a:solidFill>
                <a:latin typeface="Arial"/>
                <a:cs typeface="Arial"/>
                <a:hlinkClick r:id="rId3">
                  <a:extLst>
                    <a:ext uri="{A12FA001-AC4F-418D-AE19-62706E023703}">
                      <ahyp:hlinkClr xmlns:ahyp="http://schemas.microsoft.com/office/drawing/2018/hyperlinkcolor" val="tx"/>
                    </a:ext>
                  </a:extLst>
                </a:hlinkClick>
              </a:rPr>
              <a:t>TPSEP-510</a:t>
            </a:r>
            <a:r>
              <a:rPr lang="en-US">
                <a:latin typeface="Arial"/>
                <a:cs typeface="Arial"/>
              </a:rPr>
              <a:t> - Pre-Prod </a:t>
            </a:r>
            <a:r>
              <a:rPr lang="en-US" err="1">
                <a:latin typeface="Arial"/>
                <a:cs typeface="Arial"/>
              </a:rPr>
              <a:t>AppD</a:t>
            </a:r>
            <a:r>
              <a:rPr lang="en-US">
                <a:latin typeface="Arial"/>
                <a:cs typeface="Arial"/>
              </a:rPr>
              <a:t> Alerts - VwConsumer Query Huge </a:t>
            </a:r>
            <a:r>
              <a:rPr lang="en-US" err="1">
                <a:latin typeface="Arial"/>
                <a:cs typeface="Arial"/>
              </a:rPr>
              <a:t>ResultList</a:t>
            </a:r>
            <a:endParaRPr lang="en-US">
              <a:latin typeface="Arial"/>
              <a:cs typeface="Arial"/>
            </a:endParaRPr>
          </a:p>
          <a:p>
            <a:pPr marL="737870" lvl="1" indent="-276225">
              <a:spcBef>
                <a:spcPts val="0"/>
              </a:spcBef>
            </a:pPr>
            <a:r>
              <a:rPr lang="en-US">
                <a:solidFill>
                  <a:srgbClr val="C00000"/>
                </a:solidFill>
                <a:latin typeface="Arial"/>
                <a:cs typeface="Arial"/>
                <a:hlinkClick r:id="rId4">
                  <a:extLst>
                    <a:ext uri="{A12FA001-AC4F-418D-AE19-62706E023703}">
                      <ahyp:hlinkClr xmlns:ahyp="http://schemas.microsoft.com/office/drawing/2018/hyperlinkcolor" val="tx"/>
                    </a:ext>
                  </a:extLst>
                </a:hlinkClick>
              </a:rPr>
              <a:t>TPSEP-155</a:t>
            </a:r>
            <a:r>
              <a:rPr lang="en-US">
                <a:latin typeface="Arial"/>
                <a:cs typeface="Arial"/>
              </a:rPr>
              <a:t> - DBGUI - Spring Boot Rest - Integrate Authentication/Authorization Rest Service</a:t>
            </a:r>
          </a:p>
          <a:p>
            <a:pPr marL="800100" lvl="2" indent="-448945">
              <a:spcBef>
                <a:spcPts val="0"/>
              </a:spcBef>
            </a:pPr>
            <a:endParaRPr lang="en-US">
              <a:solidFill>
                <a:srgbClr val="C00000"/>
              </a:solidFill>
              <a:cs typeface="Arial"/>
            </a:endParaRPr>
          </a:p>
          <a:p>
            <a:pPr marL="456565" indent="-456565">
              <a:buFont typeface="Wingdings" panose="020B0604020202020204" pitchFamily="34" charset="0"/>
              <a:buChar char="v"/>
            </a:pPr>
            <a:r>
              <a:rPr lang="en-US" sz="1400" b="1" dirty="0"/>
              <a:t>Sanoop</a:t>
            </a:r>
            <a:endParaRPr lang="en-US" sz="1200" b="1" dirty="0">
              <a:cs typeface="Arial"/>
            </a:endParaRPr>
          </a:p>
          <a:p>
            <a:pPr marL="737870" lvl="1" indent="-276225">
              <a:spcBef>
                <a:spcPts val="0"/>
              </a:spcBef>
            </a:pPr>
            <a:r>
              <a:rPr lang="en-US">
                <a:solidFill>
                  <a:srgbClr val="C00000"/>
                </a:solidFill>
                <a:latin typeface="Arial"/>
                <a:cs typeface="Arial"/>
                <a:hlinkClick r:id="rId5">
                  <a:extLst>
                    <a:ext uri="{A12FA001-AC4F-418D-AE19-62706E023703}">
                      <ahyp:hlinkClr xmlns:ahyp="http://schemas.microsoft.com/office/drawing/2018/hyperlinkcolor" val="tx"/>
                    </a:ext>
                  </a:extLst>
                </a:hlinkClick>
              </a:rPr>
              <a:t>TPSEP-14</a:t>
            </a:r>
            <a:r>
              <a:rPr lang="en-US">
                <a:latin typeface="Arial"/>
                <a:cs typeface="Arial"/>
              </a:rPr>
              <a:t> - EMD to ET exchange not auto-disassociating older ET from exchanged EMD coupons</a:t>
            </a:r>
            <a:r>
              <a:rPr lang="en-US">
                <a:solidFill>
                  <a:srgbClr val="C00000"/>
                </a:solidFill>
                <a:latin typeface="Arial"/>
                <a:cs typeface="Arial"/>
              </a:rPr>
              <a:t>.</a:t>
            </a:r>
          </a:p>
          <a:p>
            <a:pPr marL="737870" lvl="1" indent="-276225">
              <a:spcBef>
                <a:spcPts val="0"/>
              </a:spcBef>
            </a:pPr>
            <a:endParaRPr lang="en-US">
              <a:solidFill>
                <a:srgbClr val="C00000"/>
              </a:solidFill>
              <a:latin typeface="Arial"/>
              <a:cs typeface="Arial"/>
            </a:endParaRPr>
          </a:p>
          <a:p>
            <a:pPr marL="456565" indent="-456565">
              <a:buFont typeface="Wingdings,Sans-Serif" panose="05000000000000000000" pitchFamily="2" charset="2"/>
              <a:buChar char="v"/>
            </a:pPr>
            <a:r>
              <a:rPr lang="en-US" sz="1400" b="1"/>
              <a:t>Diksha</a:t>
            </a:r>
            <a:endParaRPr lang="en-US" sz="1400" b="1">
              <a:cs typeface="Arial"/>
            </a:endParaRPr>
          </a:p>
          <a:p>
            <a:pPr marL="737870" lvl="1" indent="-276225">
              <a:spcBef>
                <a:spcPts val="0"/>
              </a:spcBef>
              <a:buFont typeface="Wingdings,Sans-Serif" panose="05000000000000000000" pitchFamily="2" charset="2"/>
              <a:buChar char="v"/>
            </a:pPr>
            <a:r>
              <a:rPr lang="en-US">
                <a:solidFill>
                  <a:srgbClr val="C00000"/>
                </a:solidFill>
                <a:latin typeface="Arial"/>
                <a:cs typeface="Arial"/>
                <a:hlinkClick r:id="rId6"/>
              </a:rPr>
              <a:t>TPSEP-64</a:t>
            </a:r>
            <a:r>
              <a:rPr lang="en-US">
                <a:latin typeface="Arial"/>
                <a:cs typeface="Arial"/>
              </a:rPr>
              <a:t> - </a:t>
            </a:r>
            <a:r>
              <a:rPr lang="en-US">
                <a:ea typeface="+mn-lt"/>
                <a:cs typeface="+mn-lt"/>
              </a:rPr>
              <a:t>Nexus IQ - DBGUI REST - Security Violation(Medium) : </a:t>
            </a:r>
            <a:r>
              <a:rPr lang="en-US" err="1">
                <a:ea typeface="+mn-lt"/>
                <a:cs typeface="+mn-lt"/>
              </a:rPr>
              <a:t>junit</a:t>
            </a:r>
            <a:r>
              <a:rPr lang="en-US">
                <a:ea typeface="+mn-lt"/>
                <a:cs typeface="+mn-lt"/>
              </a:rPr>
              <a:t> jar</a:t>
            </a:r>
            <a:endParaRPr lang="en-US"/>
          </a:p>
        </p:txBody>
      </p:sp>
      <p:sp>
        <p:nvSpPr>
          <p:cNvPr id="5" name="Slide Number Placeholder 4">
            <a:extLst>
              <a:ext uri="{FF2B5EF4-FFF2-40B4-BE49-F238E27FC236}">
                <a16:creationId xmlns:a16="http://schemas.microsoft.com/office/drawing/2014/main" id="{432CD117-D4E0-4700-942F-749800AF34C1}"/>
              </a:ext>
            </a:extLst>
          </p:cNvPr>
          <p:cNvSpPr>
            <a:spLocks noGrp="1"/>
          </p:cNvSpPr>
          <p:nvPr>
            <p:ph type="sldNum" sz="quarter" idx="2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B79EB9-44A4-4195-A8F1-E01CABAAE376}" type="slidenum">
              <a:rPr kumimoji="0" lang="en-GB" sz="800" b="0" i="0" u="none" strike="noStrike" kern="1200" cap="none" spc="0" normalizeH="0" baseline="0" noProof="0" smtClean="0">
                <a:ln>
                  <a:noFill/>
                </a:ln>
                <a:solidFill>
                  <a:srgbClr val="0A121A"/>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800" b="0" i="0" u="none" strike="noStrike" kern="1200" cap="none" spc="0" normalizeH="0" baseline="0" noProof="0">
              <a:ln>
                <a:noFill/>
              </a:ln>
              <a:solidFill>
                <a:srgbClr val="0A121A"/>
              </a:solidFill>
              <a:effectLst/>
              <a:uLnTx/>
              <a:uFillTx/>
              <a:latin typeface="Arial"/>
              <a:ea typeface="+mn-ea"/>
              <a:cs typeface="+mn-cs"/>
            </a:endParaRPr>
          </a:p>
        </p:txBody>
      </p:sp>
    </p:spTree>
    <p:extLst>
      <p:ext uri="{BB962C8B-B14F-4D97-AF65-F5344CB8AC3E}">
        <p14:creationId xmlns:p14="http://schemas.microsoft.com/office/powerpoint/2010/main" val="253972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F3989E-823F-4AF3-B93E-12C0A3DAFADE}"/>
              </a:ext>
            </a:extLst>
          </p:cNvPr>
          <p:cNvSpPr>
            <a:spLocks noGrp="1"/>
          </p:cNvSpPr>
          <p:nvPr>
            <p:ph type="title"/>
          </p:nvPr>
        </p:nvSpPr>
        <p:spPr/>
        <p:txBody>
          <a:bodyPr/>
          <a:lstStyle/>
          <a:p>
            <a:r>
              <a:rPr lang="en-GB"/>
              <a:t>retrospective</a:t>
            </a:r>
            <a:endParaRPr lang="en-US"/>
          </a:p>
        </p:txBody>
      </p:sp>
      <p:sp>
        <p:nvSpPr>
          <p:cNvPr id="4" name="Content Placeholder 3">
            <a:extLst>
              <a:ext uri="{FF2B5EF4-FFF2-40B4-BE49-F238E27FC236}">
                <a16:creationId xmlns:a16="http://schemas.microsoft.com/office/drawing/2014/main" id="{D11C3DCC-6F09-49B6-8F43-109F52775C53}"/>
              </a:ext>
            </a:extLst>
          </p:cNvPr>
          <p:cNvSpPr>
            <a:spLocks noGrp="1"/>
          </p:cNvSpPr>
          <p:nvPr>
            <p:ph sz="quarter" idx="20"/>
          </p:nvPr>
        </p:nvSpPr>
        <p:spPr>
          <a:xfrm>
            <a:off x="354012" y="1490514"/>
            <a:ext cx="11477625" cy="4453539"/>
          </a:xfrm>
        </p:spPr>
        <p:txBody>
          <a:bodyPr/>
          <a:lstStyle/>
          <a:p>
            <a:pPr marL="693749" lvl="1" indent="-342900">
              <a:spcBef>
                <a:spcPts val="0"/>
              </a:spcBef>
              <a:buFont typeface="Symbol" panose="05050102010706020507" pitchFamily="18" charset="2"/>
              <a:buChar char=""/>
            </a:pPr>
            <a:endParaRPr lang="en-US" sz="2800" dirty="0">
              <a:effectLst/>
              <a:latin typeface="Arial" panose="020B0604020202020204" pitchFamily="34" charset="0"/>
              <a:ea typeface="Calibri" panose="020F0502020204030204" pitchFamily="34" charset="0"/>
              <a:cs typeface="Arial" panose="020B0604020202020204" pitchFamily="34" charset="0"/>
            </a:endParaRPr>
          </a:p>
          <a:p>
            <a:pPr lvl="1"/>
            <a:endParaRPr lang="en-US" sz="1600" dirty="0"/>
          </a:p>
        </p:txBody>
      </p:sp>
      <p:sp>
        <p:nvSpPr>
          <p:cNvPr id="5" name="Slide Number Placeholder 4">
            <a:extLst>
              <a:ext uri="{FF2B5EF4-FFF2-40B4-BE49-F238E27FC236}">
                <a16:creationId xmlns:a16="http://schemas.microsoft.com/office/drawing/2014/main" id="{432CD117-D4E0-4700-942F-749800AF34C1}"/>
              </a:ext>
            </a:extLst>
          </p:cNvPr>
          <p:cNvSpPr>
            <a:spLocks noGrp="1"/>
          </p:cNvSpPr>
          <p:nvPr>
            <p:ph type="sldNum" sz="quarter" idx="2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B79EB9-44A4-4195-A8F1-E01CABAAE376}" type="slidenum">
              <a:rPr kumimoji="0" lang="en-GB" sz="800" b="0" i="0" u="none" strike="noStrike" kern="1200" cap="none" spc="0" normalizeH="0" baseline="0" noProof="0" smtClean="0">
                <a:ln>
                  <a:noFill/>
                </a:ln>
                <a:solidFill>
                  <a:srgbClr val="0A121A"/>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a:ln>
                <a:noFill/>
              </a:ln>
              <a:solidFill>
                <a:srgbClr val="0A121A"/>
              </a:solidFill>
              <a:effectLst/>
              <a:uLnTx/>
              <a:uFillTx/>
              <a:latin typeface="Arial"/>
              <a:ea typeface="+mn-ea"/>
              <a:cs typeface="+mn-cs"/>
            </a:endParaRPr>
          </a:p>
        </p:txBody>
      </p:sp>
      <p:sp>
        <p:nvSpPr>
          <p:cNvPr id="7" name="Content Placeholder 3">
            <a:extLst>
              <a:ext uri="{FF2B5EF4-FFF2-40B4-BE49-F238E27FC236}">
                <a16:creationId xmlns:a16="http://schemas.microsoft.com/office/drawing/2014/main" id="{84D60510-C15D-477C-ACFD-1A2BA84D6F88}"/>
              </a:ext>
            </a:extLst>
          </p:cNvPr>
          <p:cNvSpPr txBox="1">
            <a:spLocks/>
          </p:cNvSpPr>
          <p:nvPr/>
        </p:nvSpPr>
        <p:spPr>
          <a:xfrm>
            <a:off x="360363" y="1202230"/>
            <a:ext cx="11477625" cy="4453539"/>
          </a:xfrm>
          <a:prstGeom prst="rect">
            <a:avLst/>
          </a:prstGeom>
        </p:spPr>
        <p:txBody>
          <a:bodyPr vert="horz" lIns="0" tIns="0" rIns="0" bIns="0" rtlCol="0">
            <a:noAutofit/>
          </a:bodyPr>
          <a:lstStyle>
            <a:lvl1pPr marL="457189" indent="-457189" algn="l" defTabSz="1219170" rtl="0" eaLnBrk="1" latinLnBrk="0" hangingPunct="1">
              <a:spcBef>
                <a:spcPct val="20000"/>
              </a:spcBef>
              <a:buClr>
                <a:schemeClr val="tx1"/>
              </a:buClr>
              <a:buFont typeface="Arial" panose="020B0604020202020204" pitchFamily="34" charset="0"/>
              <a:buChar char="•"/>
              <a:defRPr sz="1600" kern="1200">
                <a:solidFill>
                  <a:schemeClr val="tx1"/>
                </a:solidFill>
                <a:latin typeface="+mn-lt"/>
                <a:ea typeface="+mn-ea"/>
                <a:cs typeface="+mn-cs"/>
              </a:defRPr>
            </a:lvl1pPr>
            <a:lvl2pPr marL="808038" indent="-358775" algn="l" defTabSz="1219170" rtl="0" eaLnBrk="1" latinLnBrk="0" hangingPunct="1">
              <a:spcBef>
                <a:spcPct val="20000"/>
              </a:spcBef>
              <a:buClr>
                <a:schemeClr val="tx1"/>
              </a:buClr>
              <a:buFont typeface="Wingdings" panose="05000000000000000000" pitchFamily="2" charset="2"/>
              <a:buChar char="§"/>
              <a:tabLst/>
              <a:defRPr sz="1400" kern="1200">
                <a:solidFill>
                  <a:schemeClr val="tx1"/>
                </a:solidFill>
                <a:latin typeface="+mn-lt"/>
                <a:ea typeface="+mn-ea"/>
                <a:cs typeface="+mn-cs"/>
              </a:defRPr>
            </a:lvl2pPr>
            <a:lvl3pPr marL="1257300" indent="-449263" algn="l" defTabSz="1219170" rtl="0" eaLnBrk="1" latinLnBrk="0" hangingPunct="1">
              <a:spcBef>
                <a:spcPct val="20000"/>
              </a:spcBef>
              <a:buClr>
                <a:schemeClr val="tx1"/>
              </a:buClr>
              <a:buFont typeface="Wingdings" panose="05000000000000000000" pitchFamily="2" charset="2"/>
              <a:buChar char="§"/>
              <a:defRPr sz="1400" kern="1200">
                <a:solidFill>
                  <a:schemeClr val="tx1"/>
                </a:solidFill>
                <a:latin typeface="+mn-lt"/>
                <a:ea typeface="+mn-ea"/>
                <a:cs typeface="+mn-cs"/>
              </a:defRPr>
            </a:lvl3pPr>
            <a:lvl4pPr marL="1703388" indent="-446088" algn="l" defTabSz="1219170" rtl="0" eaLnBrk="1" latinLnBrk="0" hangingPunct="1">
              <a:spcBef>
                <a:spcPct val="20000"/>
              </a:spcBef>
              <a:buClr>
                <a:schemeClr val="tx1"/>
              </a:buClr>
              <a:buFont typeface="Arial" panose="020B0604020202020204" pitchFamily="34" charset="0"/>
              <a:buChar char="•"/>
              <a:defRPr sz="1200" kern="1200">
                <a:solidFill>
                  <a:schemeClr val="tx1"/>
                </a:solidFill>
                <a:latin typeface="+mn-lt"/>
                <a:ea typeface="+mn-ea"/>
                <a:cs typeface="+mn-cs"/>
              </a:defRPr>
            </a:lvl4pPr>
            <a:lvl5pPr marL="2152650" indent="-449263" algn="l" defTabSz="1219170" rtl="0" eaLnBrk="1" latinLnBrk="0" hangingPunct="1">
              <a:spcBef>
                <a:spcPct val="20000"/>
              </a:spcBef>
              <a:buClr>
                <a:schemeClr val="tx1"/>
              </a:buClr>
              <a:buFont typeface="Arial" panose="020B0604020202020204" pitchFamily="34" charset="0"/>
              <a:buChar char="•"/>
              <a:defRPr sz="1200"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342900" marR="0" lvl="0" indent="-342900" algn="l" defTabSz="1219170" rtl="0" eaLnBrk="1" fontAlgn="auto" latinLnBrk="0" hangingPunct="1">
              <a:lnSpc>
                <a:spcPct val="100000"/>
              </a:lnSpc>
              <a:spcBef>
                <a:spcPts val="0"/>
              </a:spcBef>
              <a:spcAft>
                <a:spcPts val="0"/>
              </a:spcAft>
              <a:buClr>
                <a:srgbClr val="0A121A"/>
              </a:buClr>
              <a:buSzTx/>
              <a:buFont typeface="Wingdings" panose="05000000000000000000" pitchFamily="2" charset="2"/>
              <a:buChar char=""/>
              <a:tabLst/>
              <a:defRPr/>
            </a:pPr>
            <a:r>
              <a:rPr kumimoji="0" lang="en-US" sz="3200" b="1" i="0" u="none" strike="noStrike" kern="1200" cap="none" spc="0" normalizeH="0" baseline="0" noProof="0" dirty="0">
                <a:ln>
                  <a:noFill/>
                </a:ln>
                <a:solidFill>
                  <a:srgbClr val="0A121A"/>
                </a:solidFill>
                <a:effectLst/>
                <a:uLnTx/>
                <a:uFillTx/>
                <a:latin typeface="Arial"/>
                <a:ea typeface="Times New Roman" panose="02020603050405020304" pitchFamily="18" charset="0"/>
                <a:cs typeface="+mn-cs"/>
              </a:rPr>
              <a:t>20.3 Retrospective (TPS Teams)</a:t>
            </a:r>
            <a:endParaRPr kumimoji="0" lang="en-US" sz="3200" b="0" i="0" u="none" strike="noStrike" kern="1200" cap="none" spc="0" normalizeH="0" baseline="0" noProof="0" dirty="0">
              <a:ln>
                <a:noFill/>
              </a:ln>
              <a:solidFill>
                <a:srgbClr val="0A121A"/>
              </a:solidFill>
              <a:effectLst/>
              <a:uLnTx/>
              <a:uFillTx/>
              <a:latin typeface="Arial"/>
              <a:ea typeface="Calibri" panose="020F0502020204030204" pitchFamily="34" charset="0"/>
              <a:cs typeface="+mn-cs"/>
            </a:endParaRPr>
          </a:p>
          <a:p>
            <a:pPr marL="808038" marR="0" lvl="1" indent="-358775" algn="l" defTabSz="1219170" rtl="0" eaLnBrk="1" fontAlgn="auto" latinLnBrk="0" hangingPunct="1">
              <a:lnSpc>
                <a:spcPct val="100000"/>
              </a:lnSpc>
              <a:spcBef>
                <a:spcPct val="20000"/>
              </a:spcBef>
              <a:spcAft>
                <a:spcPts val="0"/>
              </a:spcAft>
              <a:buClr>
                <a:srgbClr val="0A121A"/>
              </a:buClr>
              <a:buSzTx/>
              <a:buFont typeface="Wingdings" panose="05000000000000000000" pitchFamily="2" charset="2"/>
              <a:buChar char="§"/>
              <a:tabLst/>
              <a:defRPr/>
            </a:pPr>
            <a:r>
              <a:rPr kumimoji="0" lang="en-US" sz="2800" b="1" i="0" u="none" strike="noStrike" kern="1200" cap="none" spc="0" normalizeH="0" baseline="0" noProof="0" dirty="0">
                <a:ln>
                  <a:noFill/>
                </a:ln>
                <a:solidFill>
                  <a:srgbClr val="C00000"/>
                </a:solidFill>
                <a:effectLst/>
                <a:uLnTx/>
                <a:uFillTx/>
                <a:latin typeface="Arial"/>
                <a:ea typeface="+mn-ea"/>
                <a:cs typeface="+mn-cs"/>
                <a:hlinkClick r:id="rId2">
                  <a:extLst>
                    <a:ext uri="{A12FA001-AC4F-418D-AE19-62706E023703}">
                      <ahyp:hlinkClr xmlns:ahyp="http://schemas.microsoft.com/office/drawing/2018/hyperlinkcolor" val="tx"/>
                    </a:ext>
                  </a:extLst>
                </a:hlinkClick>
              </a:rPr>
              <a:t>IdeaBoardz</a:t>
            </a:r>
            <a:endParaRPr kumimoji="0" lang="en-US" sz="2800" b="1" i="0" u="none" strike="noStrike" kern="1200" cap="none" spc="0" normalizeH="0" baseline="0" noProof="0" dirty="0">
              <a:ln>
                <a:noFill/>
              </a:ln>
              <a:solidFill>
                <a:srgbClr val="C00000"/>
              </a:solidFill>
              <a:effectLst/>
              <a:uLnTx/>
              <a:uFillTx/>
              <a:latin typeface="Arial"/>
              <a:ea typeface="+mn-ea"/>
              <a:cs typeface="+mn-cs"/>
            </a:endParaRPr>
          </a:p>
          <a:p>
            <a:pPr lvl="2" indent="-358775">
              <a:buClr>
                <a:srgbClr val="0A121A"/>
              </a:buClr>
            </a:pPr>
            <a:r>
              <a:rPr lang="en-US" sz="1800" b="1" dirty="0">
                <a:latin typeface="Arial"/>
              </a:rPr>
              <a:t>Included in 20.3 EOI meeting invitation</a:t>
            </a:r>
          </a:p>
          <a:p>
            <a:pPr lvl="2" indent="-358775">
              <a:buClr>
                <a:srgbClr val="0A121A"/>
              </a:buClr>
            </a:pPr>
            <a:endParaRPr kumimoji="0" lang="en-US" sz="1800" b="1" i="0" u="none" strike="noStrike" kern="1200" cap="none" spc="0" normalizeH="0" baseline="0" noProof="0" dirty="0">
              <a:ln>
                <a:noFill/>
              </a:ln>
              <a:effectLst/>
              <a:uLnTx/>
              <a:uFillTx/>
              <a:latin typeface="Arial"/>
              <a:ea typeface="+mn-ea"/>
              <a:cs typeface="+mn-cs"/>
            </a:endParaRPr>
          </a:p>
          <a:p>
            <a:pPr marL="342900" marR="0" lvl="0" indent="-342900" algn="l" defTabSz="1219170" rtl="0" eaLnBrk="1" fontAlgn="auto" latinLnBrk="0" hangingPunct="1">
              <a:lnSpc>
                <a:spcPct val="100000"/>
              </a:lnSpc>
              <a:spcBef>
                <a:spcPts val="0"/>
              </a:spcBef>
              <a:spcAft>
                <a:spcPts val="0"/>
              </a:spcAft>
              <a:buClr>
                <a:srgbClr val="0A121A"/>
              </a:buClr>
              <a:buSzTx/>
              <a:buFont typeface="Wingdings" panose="05000000000000000000" pitchFamily="2" charset="2"/>
              <a:buChar char=""/>
              <a:tabLst/>
              <a:defRPr/>
            </a:pPr>
            <a:r>
              <a:rPr kumimoji="0" lang="en-US" sz="3200" b="1" i="0" u="none" strike="noStrike" kern="1200" cap="none" spc="0" normalizeH="0" baseline="0" noProof="0" dirty="0">
                <a:ln>
                  <a:noFill/>
                </a:ln>
                <a:solidFill>
                  <a:srgbClr val="0A121A"/>
                </a:solidFill>
                <a:effectLst/>
                <a:uLnTx/>
                <a:uFillTx/>
                <a:latin typeface="Arial"/>
                <a:ea typeface="Times New Roman" panose="02020603050405020304" pitchFamily="18" charset="0"/>
                <a:cs typeface="+mn-cs"/>
              </a:rPr>
              <a:t>20.3 WebEx Recording</a:t>
            </a:r>
            <a:endParaRPr kumimoji="0" lang="en-US" sz="3200" b="0" i="0" u="none" strike="noStrike" kern="1200" cap="none" spc="0" normalizeH="0" baseline="0" noProof="0" dirty="0">
              <a:ln>
                <a:noFill/>
              </a:ln>
              <a:solidFill>
                <a:srgbClr val="0A121A"/>
              </a:solidFill>
              <a:effectLst/>
              <a:uLnTx/>
              <a:uFillTx/>
              <a:latin typeface="Arial"/>
              <a:ea typeface="Calibri" panose="020F0502020204030204" pitchFamily="34" charset="0"/>
              <a:cs typeface="+mn-cs"/>
            </a:endParaRPr>
          </a:p>
          <a:p>
            <a:pPr marL="808038" marR="0" lvl="1" indent="-358775" algn="l" defTabSz="1219170" rtl="0" eaLnBrk="1" fontAlgn="auto" latinLnBrk="0" hangingPunct="1">
              <a:lnSpc>
                <a:spcPct val="100000"/>
              </a:lnSpc>
              <a:spcBef>
                <a:spcPct val="20000"/>
              </a:spcBef>
              <a:spcAft>
                <a:spcPts val="0"/>
              </a:spcAft>
              <a:buClr>
                <a:srgbClr val="0A121A"/>
              </a:buClr>
              <a:buSzTx/>
              <a:buFont typeface="Wingdings" panose="05000000000000000000" pitchFamily="2" charset="2"/>
              <a:buChar char="§"/>
              <a:tabLst/>
              <a:defRPr/>
            </a:pPr>
            <a:r>
              <a:rPr lang="en-US" sz="2800" b="1" dirty="0">
                <a:solidFill>
                  <a:srgbClr val="C00000"/>
                </a:solidFill>
                <a:latin typeface="Arial"/>
                <a:hlinkClick r:id="rId3"/>
              </a:rPr>
              <a:t>Recording</a:t>
            </a:r>
            <a:endParaRPr kumimoji="0" lang="en-US" sz="2800" b="1" i="0" u="none" strike="noStrike" kern="1200" cap="none" spc="0" normalizeH="0" baseline="0" noProof="0" dirty="0">
              <a:ln>
                <a:noFill/>
              </a:ln>
              <a:solidFill>
                <a:srgbClr val="C00000"/>
              </a:solidFill>
              <a:effectLst/>
              <a:uLnTx/>
              <a:uFillTx/>
              <a:latin typeface="Arial"/>
              <a:ea typeface="+mn-ea"/>
              <a:cs typeface="+mn-cs"/>
            </a:endParaRPr>
          </a:p>
        </p:txBody>
      </p:sp>
    </p:spTree>
    <p:extLst>
      <p:ext uri="{BB962C8B-B14F-4D97-AF65-F5344CB8AC3E}">
        <p14:creationId xmlns:p14="http://schemas.microsoft.com/office/powerpoint/2010/main" val="70482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F8072D-B6D2-4AF9-8D15-FD1832F6204F}"/>
              </a:ext>
            </a:extLst>
          </p:cNvPr>
          <p:cNvSpPr>
            <a:spLocks noGrp="1"/>
          </p:cNvSpPr>
          <p:nvPr>
            <p:ph type="body" sz="quarter" idx="19"/>
          </p:nvPr>
        </p:nvSpPr>
        <p:spPr/>
        <p:txBody>
          <a:bodyPr/>
          <a:lstStyle/>
          <a:p>
            <a:endParaRPr lang="en-US"/>
          </a:p>
        </p:txBody>
      </p:sp>
      <p:sp>
        <p:nvSpPr>
          <p:cNvPr id="3" name="Title 2">
            <a:extLst>
              <a:ext uri="{FF2B5EF4-FFF2-40B4-BE49-F238E27FC236}">
                <a16:creationId xmlns:a16="http://schemas.microsoft.com/office/drawing/2014/main" id="{80C8691B-BBC0-47C2-A871-D67ACCFA9F5A}"/>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E65C32CA-B78B-43B9-834B-6FEA9E3A72AE}"/>
              </a:ext>
            </a:extLst>
          </p:cNvPr>
          <p:cNvSpPr>
            <a:spLocks noGrp="1"/>
          </p:cNvSpPr>
          <p:nvPr>
            <p:ph sz="quarter" idx="20"/>
          </p:nvPr>
        </p:nvSpPr>
        <p:spPr/>
        <p:txBody>
          <a:bodyPr/>
          <a:lstStyle/>
          <a:p>
            <a:endParaRPr lang="en-US"/>
          </a:p>
        </p:txBody>
      </p:sp>
      <p:sp>
        <p:nvSpPr>
          <p:cNvPr id="5" name="Slide Number Placeholder 4">
            <a:extLst>
              <a:ext uri="{FF2B5EF4-FFF2-40B4-BE49-F238E27FC236}">
                <a16:creationId xmlns:a16="http://schemas.microsoft.com/office/drawing/2014/main" id="{33808578-2C4C-4E30-9897-2221785FCF26}"/>
              </a:ext>
            </a:extLst>
          </p:cNvPr>
          <p:cNvSpPr>
            <a:spLocks noGrp="1"/>
          </p:cNvSpPr>
          <p:nvPr>
            <p:ph type="sldNum" sz="quarter" idx="23"/>
          </p:nvPr>
        </p:nvSpPr>
        <p:spPr/>
        <p:txBody>
          <a:bodyPr/>
          <a:lstStyle/>
          <a:p>
            <a:fld id="{63B79EB9-44A4-4195-A8F1-E01CABAAE376}" type="slidenum">
              <a:rPr lang="en-GB" smtClean="0"/>
              <a:pPr/>
              <a:t>6</a:t>
            </a:fld>
            <a:endParaRPr lang="en-GB"/>
          </a:p>
        </p:txBody>
      </p:sp>
    </p:spTree>
    <p:extLst>
      <p:ext uri="{BB962C8B-B14F-4D97-AF65-F5344CB8AC3E}">
        <p14:creationId xmlns:p14="http://schemas.microsoft.com/office/powerpoint/2010/main" val="80373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76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0.xml><?xml version="1.0" encoding="utf-8"?>
<p:tagLst xmlns:a="http://schemas.openxmlformats.org/drawingml/2006/main" xmlns:r="http://schemas.openxmlformats.org/officeDocument/2006/relationships" xmlns:p="http://schemas.openxmlformats.org/presentationml/2006/main">
  <p:tag name="INSERT" val="20210128091138469"/>
</p:tagLst>
</file>

<file path=ppt/tags/tag11.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12.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3.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4.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5.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16.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7.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18.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19.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xml><?xml version="1.0" encoding="utf-8"?>
<p:tagLst xmlns:a="http://schemas.openxmlformats.org/drawingml/2006/main" xmlns:r="http://schemas.openxmlformats.org/officeDocument/2006/relationships" xmlns:p="http://schemas.openxmlformats.org/presentationml/2006/main">
  <p:tag name="INSERT" val="20210125105401246"/>
</p:tagLst>
</file>

<file path=ppt/tags/tag20.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21.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22.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3.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24.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5.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6.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7.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8.xml><?xml version="1.0" encoding="utf-8"?>
<p:tagLst xmlns:a="http://schemas.openxmlformats.org/drawingml/2006/main" xmlns:r="http://schemas.openxmlformats.org/officeDocument/2006/relationships" xmlns:p="http://schemas.openxmlformats.org/presentationml/2006/main">
  <p:tag name="INSERT" val="20210125105100038"/>
</p:tagLst>
</file>

<file path=ppt/tags/tag29.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3.xml><?xml version="1.0" encoding="utf-8"?>
<p:tagLst xmlns:a="http://schemas.openxmlformats.org/drawingml/2006/main" xmlns:r="http://schemas.openxmlformats.org/officeDocument/2006/relationships" xmlns:p="http://schemas.openxmlformats.org/presentationml/2006/main">
  <p:tag name="INSERT" val="20210125105401246"/>
</p:tagLst>
</file>

<file path=ppt/tags/tag30.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31.xml><?xml version="1.0" encoding="utf-8"?>
<p:tagLst xmlns:a="http://schemas.openxmlformats.org/drawingml/2006/main" xmlns:r="http://schemas.openxmlformats.org/officeDocument/2006/relationships" xmlns:p="http://schemas.openxmlformats.org/presentationml/2006/main">
  <p:tag name="INSERT" val="20210125110708443"/>
</p:tagLst>
</file>

<file path=ppt/tags/tag32.xml><?xml version="1.0" encoding="utf-8"?>
<p:tagLst xmlns:a="http://schemas.openxmlformats.org/drawingml/2006/main" xmlns:r="http://schemas.openxmlformats.org/officeDocument/2006/relationships" xmlns:p="http://schemas.openxmlformats.org/presentationml/2006/main">
  <p:tag name="INSERT" val="20210125105401246"/>
</p:tagLst>
</file>

<file path=ppt/tags/tag4.xml><?xml version="1.0" encoding="utf-8"?>
<p:tagLst xmlns:a="http://schemas.openxmlformats.org/drawingml/2006/main" xmlns:r="http://schemas.openxmlformats.org/officeDocument/2006/relationships" xmlns:p="http://schemas.openxmlformats.org/presentationml/2006/main">
  <p:tag name="INSERT" val="20210125105401246"/>
</p:tagLst>
</file>

<file path=ppt/tags/tag5.xml><?xml version="1.0" encoding="utf-8"?>
<p:tagLst xmlns:a="http://schemas.openxmlformats.org/drawingml/2006/main" xmlns:r="http://schemas.openxmlformats.org/officeDocument/2006/relationships" xmlns:p="http://schemas.openxmlformats.org/presentationml/2006/main">
  <p:tag name="INSERT" val="20210128091138469"/>
</p:tagLst>
</file>

<file path=ppt/tags/tag6.xml><?xml version="1.0" encoding="utf-8"?>
<p:tagLst xmlns:a="http://schemas.openxmlformats.org/drawingml/2006/main" xmlns:r="http://schemas.openxmlformats.org/officeDocument/2006/relationships" xmlns:p="http://schemas.openxmlformats.org/presentationml/2006/main">
  <p:tag name="INSERT" val="20210128091138469"/>
</p:tagLst>
</file>

<file path=ppt/tags/tag7.xml><?xml version="1.0" encoding="utf-8"?>
<p:tagLst xmlns:a="http://schemas.openxmlformats.org/drawingml/2006/main" xmlns:r="http://schemas.openxmlformats.org/officeDocument/2006/relationships" xmlns:p="http://schemas.openxmlformats.org/presentationml/2006/main">
  <p:tag name="INSERT" val="20210128091138469"/>
</p:tagLst>
</file>

<file path=ppt/tags/tag8.xml><?xml version="1.0" encoding="utf-8"?>
<p:tagLst xmlns:a="http://schemas.openxmlformats.org/drawingml/2006/main" xmlns:r="http://schemas.openxmlformats.org/officeDocument/2006/relationships" xmlns:p="http://schemas.openxmlformats.org/presentationml/2006/main">
  <p:tag name="INSERT" val="20210125105401246"/>
</p:tagLst>
</file>

<file path=ppt/tags/tag9.xml><?xml version="1.0" encoding="utf-8"?>
<p:tagLst xmlns:a="http://schemas.openxmlformats.org/drawingml/2006/main" xmlns:r="http://schemas.openxmlformats.org/officeDocument/2006/relationships" xmlns:p="http://schemas.openxmlformats.org/presentationml/2006/main">
  <p:tag name="INSERT" val="20210128091138469"/>
</p:tagLst>
</file>

<file path=ppt/theme/theme1.xml><?xml version="1.0" encoding="utf-8"?>
<a:theme xmlns:a="http://schemas.openxmlformats.org/drawingml/2006/main" name="Travelport Brand Theme_February 2021_V2">
  <a:themeElements>
    <a:clrScheme name="Custom 2">
      <a:dk1>
        <a:srgbClr val="FFFFFF"/>
      </a:dk1>
      <a:lt1>
        <a:srgbClr val="0A121A"/>
      </a:lt1>
      <a:dk2>
        <a:srgbClr val="F7E4CB"/>
      </a:dk2>
      <a:lt2>
        <a:srgbClr val="4E6659"/>
      </a:lt2>
      <a:accent1>
        <a:srgbClr val="FF5E6E"/>
      </a:accent1>
      <a:accent2>
        <a:srgbClr val="4E6659"/>
      </a:accent2>
      <a:accent3>
        <a:srgbClr val="F898A2"/>
      </a:accent3>
      <a:accent4>
        <a:srgbClr val="8E9890"/>
      </a:accent4>
      <a:accent5>
        <a:srgbClr val="F2E6D9"/>
      </a:accent5>
      <a:accent6>
        <a:srgbClr val="BBC1BC"/>
      </a:accent6>
      <a:hlink>
        <a:srgbClr val="FF5E6F"/>
      </a:hlink>
      <a:folHlink>
        <a:srgbClr val="F898A2"/>
      </a:folHlink>
    </a:clrScheme>
    <a:fontScheme name="Custom 1">
      <a:majorFont>
        <a:latin typeface="Impac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solidFill>
          <a:schemeClr val="bg1"/>
        </a:solidFill>
      </a:spPr>
      <a:bodyPr vert="horz" lIns="180000" tIns="180000" rIns="180000" bIns="180000" rtlCol="0">
        <a:noAutofit/>
      </a:bodyPr>
      <a:lstStyle>
        <a:defPPr algn="l">
          <a:defRPr smtClean="0"/>
        </a:defPPr>
      </a:lstStyle>
    </a:txDef>
  </a:objectDefaults>
  <a:extraClrSchemeLst/>
  <a:extLst>
    <a:ext uri="{05A4C25C-085E-4340-85A3-A5531E510DB2}">
      <thm15:themeFamily xmlns:thm15="http://schemas.microsoft.com/office/thememl/2012/main" name="Travelport PowerPoint Presentation Template_February 2021" id="{B7409328-0494-D14B-87F4-3F3E51D1D5BD}" vid="{DA34D1C5-0169-354F-A784-61FA2BB214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item1.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10.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11.xml><?xml version="1.0" encoding="utf-8"?>
<p:properties xmlns:p="http://schemas.microsoft.com/office/2006/metadata/properties" xmlns:xsi="http://www.w3.org/2001/XMLSchema-instance" xmlns:pc="http://schemas.microsoft.com/office/infopath/2007/PartnerControls">
  <documentManagement/>
</p:properties>
</file>

<file path=customXml/item12.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13.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14.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15.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16.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17.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18.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19.xml><?xml version="1.0" encoding="utf-8"?>
<pd:PersonalizationDefinition xmlns:pd="Strauss.PersonalizationDefinition" name="">
  <pd:DataReferenceList/>
  <pd:ComponentReferencePD name="TRAVELPORT_SYMBOL_RGB_Black" desc="" uid="" type="Image" referenceId="e565eec8-230d-4b76-a98b-12d88b36bd3c"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2.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20.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21.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22.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23.xml><?xml version="1.0" encoding="utf-8"?>
<pd:PersonalizationDefinition xmlns:pd="Strauss.PersonalizationDefinition" name="">
  <pd:DataReferenceList/>
  <pd:ComponentReferencePD name="TRAVELPORT_SYMBOL_RGB_Sand" desc="" uid="" type="Image" referenceId="4fed66f7-249f-40fc-af38-c7345a0dae9b"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24.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25.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26.xml><?xml version="1.0" encoding="utf-8"?>
<pd:PersonalizationDefinition xmlns:pd="Strauss.PersonalizationDefinition" name="">
  <pd:DataReferenceList/>
  <pd:ComponentReferencePD name="Travelport Shared Logo" desc="" uid="" type="Image" referenceId="b7b2d99f-966f-4072-9642-8905a2c0c910" keepsourceformat="True" updateMode="Automatic" componentContentId="6f2d33cc-85bf-4d6c-84bf-4a87be75deea" componentMajorVersion="-1" componentMinorVersion="-1" componentVersionId="Latest">
    <pd:DataReferenceList/>
    <pd:DataReferenceMappingList/>
    <pd:ExtensionList>
      <pd:LatestVersionId>266bc8b7-29d0-45a7-8385-34104e484d3a</pd:LatestVersionId>
      <pd:NeedReloadImage>False</pd:NeedReloadImage>
      <pd:ObjectType>Resource</pd:ObjectType>
      <pd:PlaceholderStyle DefaultHeight="67.72063" DefaultWidth="226.0613"/>
    </pd:ExtensionList>
    <pd:TransferredItemList/>
  </pd:ComponentReferencePD>
</pd:PersonalizationDefinition>
</file>

<file path=customXml/item27.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28.xml><?xml version="1.0" encoding="utf-8"?>
<ct:contentTypeSchema xmlns:ct="http://schemas.microsoft.com/office/2006/metadata/contentType" xmlns:ma="http://schemas.microsoft.com/office/2006/metadata/properties/metaAttributes" ct:_="" ma:_="" ma:contentTypeName="Document" ma:contentTypeID="0x010100B6D5D6AC6FDEF54EB6D12CB54ED25305" ma:contentTypeVersion="10" ma:contentTypeDescription="Create a new document." ma:contentTypeScope="" ma:versionID="95833be690e18d4d4140762af0962d0d">
  <xsd:schema xmlns:xsd="http://www.w3.org/2001/XMLSchema" xmlns:xs="http://www.w3.org/2001/XMLSchema" xmlns:p="http://schemas.microsoft.com/office/2006/metadata/properties" xmlns:ns2="3c7f4952-dd8f-472c-a785-8c8b054431e3" xmlns:ns3="261ba330-97c5-4637-b110-1b30797d1c9a" targetNamespace="http://schemas.microsoft.com/office/2006/metadata/properties" ma:root="true" ma:fieldsID="eff0f2a9b678b5b90e586d1dc3be92bd" ns2:_="" ns3:_="">
    <xsd:import namespace="3c7f4952-dd8f-472c-a785-8c8b054431e3"/>
    <xsd:import namespace="261ba330-97c5-4637-b110-1b30797d1c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7f4952-dd8f-472c-a785-8c8b054431e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1ba330-97c5-4637-b110-1b30797d1c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9.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3.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30.xml><?xml version="1.0" encoding="utf-8"?>
<pd:PersonalizationDefinition xmlns:pd="Strauss.PersonalizationDefinition" name="">
  <pd:DataReferenceList/>
  <pd:ComponentReferencePD name="TRAVELPORT_SYMBOL_RGB_Black" desc="" uid="" type="Image" referenceId="2c97bc88-b814-4751-8646-5bda2a5a5bfd"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1.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32.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3.xml><?xml version="1.0" encoding="utf-8"?>
<?mso-contentType ?>
<FormTemplates xmlns="http://schemas.microsoft.com/sharepoint/v3/contenttype/forms">
  <Display>DocumentLibraryForm</Display>
  <Edit>DocumentLibraryForm</Edit>
  <New>DocumentLibraryForm</New>
</FormTemplates>
</file>

<file path=customXml/item34.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5.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6.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7.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8.xml><?xml version="1.0" encoding="utf-8"?>
<pd:PersonalizationDefinition xmlns:pd="Strauss.PersonalizationDefinition" name="">
  <pd:DataReferenceList/>
  <pd:ComponentReferencePD name="TRAVELPORT_SYMBOL_RGB_Black" desc="" uid="" type="Image" referenceId="48ca1e06-251d-4ce1-9007-74b93fd1c6fb"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39.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4.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40.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41.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42.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43.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44.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45.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46.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47.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48.xml><?xml version="1.0" encoding="utf-8"?>
<pd:PersonalizationDefinition xmlns:pd="Strauss.PersonalizationDefinition" name="">
  <pd:DataReferenceList/>
  <pd:ComponentReferencePD name="TRAVELPORT_LOGO_RGB_Black" desc="" uid="" type="Image" referenceId="62d9771f-e765-44f9-aa14-830efc3db281" keepsourceformat="True" updateMode="Automatic" componentContentId="a3a0fe02-29aa-4caf-96f2-367e933d6b15" componentMajorVersion="-1" componentMinorVersion="-1" componentVersionId="Latest">
    <pd:DataReferenceList/>
    <pd:DataReferenceMappingList/>
    <pd:ExtensionList>
      <pd:LatestVersionId>b68bcfa3-993a-443f-833e-d66b0f4889f4</pd:LatestVersionId>
      <pd:NeedReloadImage>False</pd:NeedReloadImage>
      <pd:ObjectType>Resource</pd:ObjectType>
      <pd:PlaceholderStyle DefaultHeight="48" DefaultWidth="400"/>
    </pd:ExtensionList>
    <pd:TransferredItemList/>
  </pd:ComponentReferencePD>
</pd:PersonalizationDefinition>
</file>

<file path=customXml/item49.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5.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0.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1.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2.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3.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54.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5.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6.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57.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58.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59.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6.xml><?xml version="1.0" encoding="utf-8"?>
<Image UniqueId="76915abc-fb28-42e8-8d70-07071c311b06" Name="Picture 7" ContentType="image/png" MajorVersion="0" MinorVersion="1" IsDirty="True" GraphicType="" Uri="image/png" FromObjectId="6f2d33cc-85bf-4d6c-84bf-4a87be75deea" FromMajorVersion="0" FromMinorVersion="1"/>
</file>

<file path=customXml/item60.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1.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62.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3.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4.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5.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6.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67.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68.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69.xml><?xml version="1.0" encoding="utf-8"?>
<pd:PersonalizationDefinition xmlns:pd="Strauss.PersonalizationDefinition" name="">
  <pd:DataReferenceList/>
  <pd:ComponentReferencePD name="TRAVELPORT_SYMBOL_RGB_Sand" desc="" uid="" type="Image" referenceId="1c885402-2762-4bc5-aa55-a2635e436853" keepsourceformat="True" updateMode="Automatic" componentContentId="94780205-2b6a-4cbf-940f-c75e5ea99c9a" componentMajorVersion="-1" componentMinorVersion="-1" componentVersionId="Latest">
    <pd:DataReferenceList/>
    <pd:DataReferenceMappingList/>
    <pd:ExtensionList>
      <pd:LatestVersionId>07eb8fa6-f9fe-4357-97ae-5b41e71e388d</pd:LatestVersionId>
      <pd:NeedReloadImage>False</pd:NeedReloadImage>
      <pd:ObjectType>Resource</pd:ObjectType>
      <pd:PlaceholderStyle DefaultHeight="399" DefaultWidth="400"/>
    </pd:ExtensionList>
    <pd:TransferredItemList/>
  </pd:ComponentReferencePD>
</pd:PersonalizationDefinition>
</file>

<file path=customXml/item7.xml><?xml version="1.0" encoding="utf-8"?>
<pd:PersonalizationDefinition xmlns:pd="Strauss.PersonalizationDefinition" name="">
  <pd:DataReferenceList/>
  <pd:ComponentReferencePD name="TRAVELPORT_SYMBOL_RGB_Black" desc="" uid="" type="Image" referenceId="48ca1e06-251d-4ce1-9007-74b93fd1c6fb"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70.xml><?xml version="1.0" encoding="utf-8"?>
<pd:PersonalizationDefinition xmlns:pd="Strauss.PersonalizationDefinition" name="">
  <pd:DataReferenceList/>
  <pd:ComponentReferencePD name="TRAVELPORT_LOGO_RGB_Sand" desc="" uid="" type="Image" referenceId="da29902d-474f-41b0-84c2-864e7f2e051a" keepsourceformat="True" updateMode="Automatic" componentContentId="aaabaff6-84c5-404d-9fec-703a07cf9852" componentMajorVersion="-1" componentMinorVersion="-1" componentVersionId="Latest">
    <pd:DataReferenceList/>
    <pd:DataReferenceMappingList/>
    <pd:ExtensionList>
      <pd:LatestVersionId>4d847044-2717-44ff-919e-426f9a48e736</pd:LatestVersionId>
      <pd:NeedReloadImage>False</pd:NeedReloadImage>
      <pd:ObjectType>Resource</pd:ObjectType>
      <pd:PlaceholderStyle DefaultHeight="48" DefaultWidth="400"/>
    </pd:ExtensionList>
    <pd:TransferredItemList/>
  </pd:ComponentReferencePD>
</pd:PersonalizationDefinition>
</file>

<file path=customXml/item71.xml><?xml version="1.0" encoding="utf-8"?>
<TemplateEditing>
  <RootElementId>a1712096-d95c-4a62-812d-36a1299f56dd</RootElementId>
  <TenantOrigin>travelport</TenantOrigin>
</TemplateEditing>
</file>

<file path=customXml/item72.xml><?xml version="1.0" encoding="utf-8"?>
<DataSourceMapping>
  <Id>3e86ec5c-e246-478c-b2e8-f43b9a7a4bd6</Id>
  <Name>AD_HOC_MAPPING</Name>
  <TargetDataSource>9c0efe21-4f46-4cff-9340-4e2f59a2f87d</TargetDataSource>
  <SourceType>XML File</SourceType>
  <IsReadOnly>false</IsReadOnly>
  <SalesforceOrganizationId>00000000-0000-0000-0000-000000000000</SalesforceOrganizationId>
  <SalesforceOrganizationName/>
  <SalesforceApiVersion/>
  <Properties>
    <Property Name="RecordSeperator" Value="SampleData/DataRecord"/>
  </Properties>
  <RawMappings/>
  <DesignTimeProperties/>
</DataSourceMapping>
</file>

<file path=customXml/item73.xml><?xml version="1.0" encoding="utf-8"?>
<VariableListDefinition name="System" displayName="System" id="37724b18-f16f-4b4b-b2bf-3ddce5e591d4" isdomainofvalue="False" dataSourceId="ff254941-e02e-4911-9b3c-9a23ea460594"/>
</file>

<file path=customXml/item74.xml><?xml version="1.0" encoding="utf-8"?>
<DataSourceInfo>
  <Id>ff254941-e02e-4911-9b3c-9a23ea460594</Id>
  <MajorVersion>0</MajorVersion>
  <MinorVersion>1</MinorVersion>
  <DataSourceType>System</DataSourceType>
  <Name>System</Name>
  <Description/>
  <Filter/>
  <DataFields/>
</DataSourceInfo>
</file>

<file path=customXml/item75.xml><?xml version="1.0" encoding="utf-8"?>
<DataSourceInfo>
  <Id>9c0efe21-4f46-4cff-9340-4e2f59a2f87d</Id>
  <MajorVersion>0</MajorVersion>
  <MinorVersion>1</MinorVersion>
  <DataSourceType>Ad_Hoc</DataSourceType>
  <Name>AD_HOC</Name>
  <Description/>
  <Filter/>
  <DataFields/>
</DataSourceInfo>
</file>

<file path=customXml/item76.xml><?xml version="1.0" encoding="utf-8"?>
<DataSourceMapping>
  <Id>c776e309-45a5-4d90-b935-0fd2ee9cfaa1</Id>
  <Name/>
  <TargetDataSource>103</TargetDataSource>
  <SourceType/>
  <IsReadOnly>false</IsReadOnly>
  <SalesforceOrganizationId>00000000-0000-0000-0000-000000000000</SalesforceOrganizationId>
  <SalesforceOrganizationName/>
  <SalesforceApiVersion/>
  <Properties/>
  <RawMappings/>
  <DesignTimeProperties/>
</DataSourceMapping>
</file>

<file path=customXml/item77.xml><?xml version="1.0" encoding="utf-8"?>
<SourceDataModel Name="AD_HOC" TargetDataSourceId="9c0efe21-4f46-4cff-9340-4e2f59a2f87d"/>
</file>

<file path=customXml/item78.xml><?xml version="1.0" encoding="utf-8"?>
<VariableListCustXmlRels>
  <VariableListCustXmlRel variableListName="AD_HOC">
    <VariableListDefCustXmlId>{E2D2D10A-8FB7-45FB-B914-2E420DB5F793}</VariableListDefCustXmlId>
    <LibraryMetadataCustXmlId>{E5DD4021-4B35-4C80-AE81-A7A444C55BE4}</LibraryMetadataCustXmlId>
    <DataSourceInfoCustXmlId>{53EE878D-7DB0-485E-AF92-A48DCDDF9913}</DataSourceInfoCustXmlId>
    <DataSourceMappingCustXmlId>{3E31B2C8-B1EA-489B-B381-4C87FA5D354B}</DataSourceMappingCustXmlId>
    <SdmcCustXmlId>{E3CA2482-2977-4852-970C-A8AADBDB8081}</SdmcCustXmlId>
  </VariableListCustXmlRel>
  <VariableListCustXmlRel variableListName="Computed">
    <VariableListDefCustXmlId>{7BCD1BEC-788C-4647-B545-4A5CAF42F51D}</VariableListDefCustXmlId>
    <LibraryMetadataCustXmlId>{2CEFABE0-5C52-4070-BA1B-3EC649C677AA}</LibraryMetadataCustXmlId>
    <DataSourceInfoCustXmlId>{DC051845-9198-45A5-96B5-7DE64D38EDA1}</DataSourceInfoCustXmlId>
    <DataSourceMappingCustXmlId>{E55A9701-3F0D-4636-94FC-2BB3E8AD9A41}</DataSourceMappingCustXmlId>
  </VariableListCustXmlRel>
  <VariableListCustXmlRel variableListName="System">
    <VariableListDefCustXmlId>{AF26F4F8-202E-4A08-A83F-87DDEA80FF98}</VariableListDefCustXmlId>
    <LibraryMetadataCustXmlId>{C2A6BA94-F886-4244-B06E-C586D696EB22}</LibraryMetadataCustXmlId>
    <DataSourceInfoCustXmlId>{6A2EB1AB-B4BC-4E26-B604-A5AEE015101D}</DataSourceInfoCustXmlId>
    <DataSourceMappingCustXmlId>{02288DB7-3140-4D70-BA1A-6942EA66FF99}</DataSourceMappingCustXmlId>
  </VariableListCustXmlRel>
  <VariableListCustXmlRel variableListName="SectionSelectionDs">
    <VariableListDefCustXmlId>{21E6AECE-A2DC-4E2C-929D-CFAE0CED5142}</VariableListDefCustXmlId>
    <LibraryMetadataCustXmlId>{085A9C5D-CE4F-4DD7-8A87-955B8626725C}</LibraryMetadataCustXmlId>
    <DataSourceInfoCustXmlId>{3A4B9D9A-BAF0-48DA-A85D-BDC494835677}</DataSourceInfoCustXmlId>
    <DataSourceMappingCustXmlId>{971A0F22-A62E-46EB-9D41-6614C655434D}</DataSourceMappingCustXmlId>
  </VariableListCustXmlRel>
</VariableListCustXmlRels>
</file>

<file path=customXml/item79.xml><?xml version="1.0" encoding="utf-8"?>
<VariableList UniqueId="81fe015c-b775-47e7-8036-d86fe8f53528" Name="Computed" ContentType="XML" MajorVersion="0" MinorVersion="1" isLocalCopy="False" IsBaseObject="False" DataSourceId="1448d872-6fc0-46b3-a0ad-45e13d39f373" DataSourceMajorVersion="0" DataSourceMinorVersion="1"/>
</file>

<file path=customXml/item8.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80.xml><?xml version="1.0" encoding="utf-8"?>
<VariableListDefinition name="AD_HOC" displayName="AD_HOC" id="11d3d1b7-5fa2-4874-bfb0-e9922133147a" isdomainofvalue="False" dataSourceId="9c0efe21-4f46-4cff-9340-4e2f59a2f87d"/>
</file>

<file path=customXml/item81.xml><?xml version="1.0" encoding="utf-8"?>
<VariableList UniqueId="26b265ab-eb85-4771-a432-2acd0877790c" Name="SectionSelectionDs" ContentType="XML" MajorVersion="0" MinorVersion="1" isLocalCopy="False" IsBaseObject="False" DataSourceId="103" DataSourceMajorVersion="1" DataSourceMinorVersion="0"/>
</file>

<file path=customXml/item82.xml><?xml version="1.0" encoding="utf-8"?>
<AllExternalAdhocVariableMappings/>
</file>

<file path=customXml/item83.xml><?xml version="1.0" encoding="utf-8"?>
<DataSourceMapping>
  <Id>cdb0bbd9-a8cc-4c94-b588-bb7646625fcd</Id>
  <Name>EXPRESSION_VARIABLE_MAPPING</Name>
  <TargetDataSource>ff254941-e02e-4911-9b3c-9a23ea460594</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84.xml><?xml version="1.0" encoding="utf-8"?>
<DataSourceMapping>
  <Id>e0a51ecb-831d-4aa0-b9ac-12dc57123de2</Id>
  <Name>EXPRESSION_VARIABLE_MAPPING</Name>
  <TargetDataSource>1448d872-6fc0-46b3-a0ad-45e13d39f373</TargetDataSource>
  <SourceType>XML File</SourceType>
  <IsReadOnly>false</IsReadOnly>
  <SalesforceOrganizationId>00000000-0000-0000-0000-000000000000</SalesforceOrganizationId>
  <SalesforceOrganizationName/>
  <SalesforceApiVersion/>
  <Properties/>
  <RawMappings/>
  <DesignTimeProperties/>
</DataSourceMapping>
</file>

<file path=customXml/item85.xml><?xml version="1.0" encoding="utf-8"?>
<VariableListDefinition name="Computed" displayName="Computed" id="81fe015c-b775-47e7-8036-d86fe8f53528" isdomainofvalue="False" dataSourceId="1448d872-6fc0-46b3-a0ad-45e13d39f373"/>
</file>

<file path=customXml/item86.xml><?xml version="1.0" encoding="utf-8"?>
<VariableListDefinition name="SectionSelectionDs" displayName="SectionSelectionDs" id="26b265ab-eb85-4771-a432-2acd0877790c" isdomainofvalue="False" dataSourceId="103">
  <Variable name="SectionSelector" type="TABLE" dataFieldId="200" isRepeatingTable="True">
    <Variable name="SectionId" type="STRING" dataFieldId="300"/>
    <Variable name="Include" type="BOOL" dataFieldId="301"/>
    <Variable name="Index" type="INTEGER" dataFieldId="302"/>
    <Variable name="SelectorId" type="STRING" dataFieldId="303"/>
  </Variable>
</VariableListDefinition>
</file>

<file path=customXml/item87.xml><?xml version="1.0" encoding="utf-8"?>
<VariableList UniqueId="11d3d1b7-5fa2-4874-bfb0-e9922133147a" Name="AD_HOC" ContentType="XML" MajorVersion="0" MinorVersion="1" isLocalCopy="False" IsBaseObject="False" DataSourceId="9c0efe21-4f46-4cff-9340-4e2f59a2f87d" DataSourceMajorVersion="0" DataSourceMinorVersion="1"/>
</file>

<file path=customXml/item88.xml><?xml version="1.0" encoding="utf-8"?>
<DataSourceInfo>
  <Id>1448d872-6fc0-46b3-a0ad-45e13d39f373</Id>
  <MajorVersion>0</MajorVersion>
  <MinorVersion>1</MinorVersion>
  <DataSourceType>Expression</DataSourceType>
  <Name>Computed</Name>
  <Description/>
  <Filter/>
  <DataFields/>
</DataSourceInfo>
</file>

<file path=customXml/item89.xml><?xml version="1.0" encoding="utf-8"?>
<Presentation UniqueId="a1712096-d95c-4a62-812d-36a1299f56dd" MajorVersion="1" MinorVersion="0"/>
</file>

<file path=customXml/item9.xml><?xml version="1.0" encoding="utf-8"?>
<pd:PersonalizationDefinition xmlns:pd="Strauss.PersonalizationDefinition" name="">
  <pd:DataReferenceList/>
  <pd:ComponentReferencePD name="TRAVELPORT_SYMBOL_RGB_Black" desc="" uid="" type="Image" referenceId="6e668e61-e50c-48ca-a678-44e0d06cbe92" keepsourceformat="True" updateMode="Automatic" componentContentId="d45bf151-4193-4114-a1bb-277da76304ae" componentMajorVersion="-1" componentMinorVersion="-1" componentVersionId="Latest">
    <pd:DataReferenceList/>
    <pd:DataReferenceMappingList/>
    <pd:ExtensionList>
      <pd:LatestVersionId>03a39927-6eaa-4496-b0d4-0e0108b14c9e</pd:LatestVersionId>
      <pd:NeedReloadImage>False</pd:NeedReloadImage>
      <pd:ObjectType>Resource</pd:ObjectType>
      <pd:PlaceholderStyle DefaultHeight="400" DefaultWidth="400"/>
    </pd:ExtensionList>
    <pd:TransferredItemList/>
  </pd:ComponentReferencePD>
</pd:PersonalizationDefinition>
</file>

<file path=customXml/item90.xml><?xml version="1.0" encoding="utf-8"?>
<DataSourceInfo>
  <Id>103</Id>
  <MajorVersion>1</MajorVersion>
  <MinorVersion>0</MinorVersion>
  <DataSourceType>SectionSelectionInfo</DataSourceType>
  <Name>SectionSelectionDs</Name>
  <Description>Internal data source used for selecting/re-ordering ppt 2010 sections in requesters</Description>
  <Filter/>
  <DataFields>
    <TableInfo>
      <Id>200</Id>
      <Name>SectionSelector</Name>
      <Description/>
      <ExpressionString/>
      <FieldType>SectionSelector</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SectionSelector</OriginalName>
      <ValidationMessage/>
      <FieldInfo>
        <Id>300</Id>
        <Name>SectionId</Name>
        <Description/>
        <ExpressionString/>
        <FieldType>System.String</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SectionId</OriginalName>
        <ValidationMessage/>
      </FieldInfo>
      <FieldInfo>
        <Id>301</Id>
        <Name>Include</Name>
        <Description/>
        <ExpressionString/>
        <FieldType>System.Boolean</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Include</OriginalName>
        <ValidationMessage/>
      </FieldInfo>
      <FieldInfo>
        <Id>302</Id>
        <Name>Index</Name>
        <Description/>
        <ExpressionString/>
        <FieldType>System.Int32</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Index</OriginalName>
        <ValidationMessage/>
      </FieldInfo>
      <FieldInfo>
        <Id>303</Id>
        <Name>SelectorId</Name>
        <Description/>
        <ExpressionString/>
        <FieldType>System.String</FieldType>
        <Filter/>
        <DefaultValue/>
        <IsInputParameter>false</IsInputParameter>
        <IsInputMultipleValues>false</IsInputMultipleValues>
        <IncludeInRecordSelector>false</IncludeInRecordSelector>
        <IsRepeating>false</IsRepeating>
        <IsKeyField>false</IsKeyField>
        <Required>false</Required>
        <NativeSourceType>String</NativeSourceType>
        <MaxLength>0</MaxLength>
        <DynamicDomainOfValueSourceId/>
        <TrimEmptyRows>false</TrimEmptyRows>
        <CanIncludeInModel>true</CanIncludeInModel>
        <IncludeInModel>true</IncludeInModel>
        <IsPartial>false</IsPartial>
        <IsValid>true</IsValid>
        <NativeFieldMapping/>
        <OriginalName>SelectorId</OriginalName>
        <ValidationMessage/>
      </FieldInfo>
    </TableInfo>
  </DataFields>
</DataSourceInfo>
</file>

<file path=customXml/item91.xml><?xml version="1.0" encoding="utf-8"?>
<VariableList UniqueId="37724b18-f16f-4b4b-b2bf-3ddce5e591d4" Name="System" ContentType="XML" MajorVersion="0" MinorVersion="1" isLocalCopy="False" IsBaseObject="False" DataSourceId="ff254941-e02e-4911-9b3c-9a23ea460594" DataSourceMajorVersion="0" DataSourceMinorVersion="1"/>
</file>

<file path=customXml/itemProps1.xml><?xml version="1.0" encoding="utf-8"?>
<ds:datastoreItem xmlns:ds="http://schemas.openxmlformats.org/officeDocument/2006/customXml" ds:itemID="{69A5D433-E9D0-4998-ACB1-91607B697E82}">
  <ds:schemaRefs>
    <ds:schemaRef ds:uri="Strauss.PersonalizationDefinition"/>
    <ds:schemaRef ds:uri="http://www.w3.org/2000/xmlns/"/>
  </ds:schemaRefs>
</ds:datastoreItem>
</file>

<file path=customXml/itemProps10.xml><?xml version="1.0" encoding="utf-8"?>
<ds:datastoreItem xmlns:ds="http://schemas.openxmlformats.org/officeDocument/2006/customXml" ds:itemID="{EA59CFCC-F256-44C5-91A8-1E7197F56993}">
  <ds:schemaRefs>
    <ds:schemaRef ds:uri="Strauss.PersonalizationDefinition"/>
    <ds:schemaRef ds:uri="http://www.w3.org/2000/xmlns/"/>
  </ds:schemaRefs>
</ds:datastoreItem>
</file>

<file path=customXml/itemProps11.xml><?xml version="1.0" encoding="utf-8"?>
<ds:datastoreItem xmlns:ds="http://schemas.openxmlformats.org/officeDocument/2006/customXml" ds:itemID="{E45424AB-B916-4F13-94BF-31DB1BF7E919}">
  <ds:schemaRefs>
    <ds:schemaRef ds:uri="261ba330-97c5-4637-b110-1b30797d1c9a"/>
    <ds:schemaRef ds:uri="3c7f4952-dd8f-472c-a785-8c8b054431e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12.xml><?xml version="1.0" encoding="utf-8"?>
<ds:datastoreItem xmlns:ds="http://schemas.openxmlformats.org/officeDocument/2006/customXml" ds:itemID="{9C14EEF1-B20A-42E5-849A-28ED121CE56B}">
  <ds:schemaRefs>
    <ds:schemaRef ds:uri="Strauss.PersonalizationDefinition"/>
    <ds:schemaRef ds:uri="http://www.w3.org/2000/xmlns/"/>
  </ds:schemaRefs>
</ds:datastoreItem>
</file>

<file path=customXml/itemProps13.xml><?xml version="1.0" encoding="utf-8"?>
<ds:datastoreItem xmlns:ds="http://schemas.openxmlformats.org/officeDocument/2006/customXml" ds:itemID="{5EFF7D22-2DE9-49E5-AA2C-7B5744B00475}">
  <ds:schemaRefs>
    <ds:schemaRef ds:uri="Strauss.PersonalizationDefinition"/>
    <ds:schemaRef ds:uri="http://www.w3.org/2000/xmlns/"/>
  </ds:schemaRefs>
</ds:datastoreItem>
</file>

<file path=customXml/itemProps14.xml><?xml version="1.0" encoding="utf-8"?>
<ds:datastoreItem xmlns:ds="http://schemas.openxmlformats.org/officeDocument/2006/customXml" ds:itemID="{14E1A3A4-54B1-44AC-A43A-1DBB4815E7BA}">
  <ds:schemaRefs>
    <ds:schemaRef ds:uri="Strauss.PersonalizationDefinition"/>
    <ds:schemaRef ds:uri="http://www.w3.org/2000/xmlns/"/>
  </ds:schemaRefs>
</ds:datastoreItem>
</file>

<file path=customXml/itemProps15.xml><?xml version="1.0" encoding="utf-8"?>
<ds:datastoreItem xmlns:ds="http://schemas.openxmlformats.org/officeDocument/2006/customXml" ds:itemID="{FC79D3F8-FFC4-4F8D-A65D-EE32AC8AFC02}">
  <ds:schemaRefs>
    <ds:schemaRef ds:uri="Strauss.PersonalizationDefinition"/>
    <ds:schemaRef ds:uri="http://www.w3.org/2000/xmlns/"/>
  </ds:schemaRefs>
</ds:datastoreItem>
</file>

<file path=customXml/itemProps16.xml><?xml version="1.0" encoding="utf-8"?>
<ds:datastoreItem xmlns:ds="http://schemas.openxmlformats.org/officeDocument/2006/customXml" ds:itemID="{2113673C-AE0F-480A-AF05-544D991D32D1}">
  <ds:schemaRefs>
    <ds:schemaRef ds:uri="Strauss.PersonalizationDefinition"/>
    <ds:schemaRef ds:uri="http://www.w3.org/2000/xmlns/"/>
  </ds:schemaRefs>
</ds:datastoreItem>
</file>

<file path=customXml/itemProps17.xml><?xml version="1.0" encoding="utf-8"?>
<ds:datastoreItem xmlns:ds="http://schemas.openxmlformats.org/officeDocument/2006/customXml" ds:itemID="{06F9220E-0E44-4EDD-BE39-EEDB9D534532}">
  <ds:schemaRefs>
    <ds:schemaRef ds:uri="Strauss.PersonalizationDefinition"/>
    <ds:schemaRef ds:uri="http://www.w3.org/2000/xmlns/"/>
  </ds:schemaRefs>
</ds:datastoreItem>
</file>

<file path=customXml/itemProps18.xml><?xml version="1.0" encoding="utf-8"?>
<ds:datastoreItem xmlns:ds="http://schemas.openxmlformats.org/officeDocument/2006/customXml" ds:itemID="{3E5B427B-53D9-407F-8C09-62BDD2FBFDF6}">
  <ds:schemaRefs>
    <ds:schemaRef ds:uri="Strauss.PersonalizationDefinition"/>
    <ds:schemaRef ds:uri="http://www.w3.org/2000/xmlns/"/>
  </ds:schemaRefs>
</ds:datastoreItem>
</file>

<file path=customXml/itemProps19.xml><?xml version="1.0" encoding="utf-8"?>
<ds:datastoreItem xmlns:ds="http://schemas.openxmlformats.org/officeDocument/2006/customXml" ds:itemID="{06EC3078-4666-4DB0-8DA1-12A40128CB24}">
  <ds:schemaRefs>
    <ds:schemaRef ds:uri="Strauss.PersonalizationDefinition"/>
    <ds:schemaRef ds:uri="http://www.w3.org/2000/xmlns/"/>
  </ds:schemaRefs>
</ds:datastoreItem>
</file>

<file path=customXml/itemProps2.xml><?xml version="1.0" encoding="utf-8"?>
<ds:datastoreItem xmlns:ds="http://schemas.openxmlformats.org/officeDocument/2006/customXml" ds:itemID="{F5744BFC-26FF-4926-B12F-2D6187B07A6D}">
  <ds:schemaRefs>
    <ds:schemaRef ds:uri="Strauss.PersonalizationDefinition"/>
    <ds:schemaRef ds:uri="http://www.w3.org/2000/xmlns/"/>
  </ds:schemaRefs>
</ds:datastoreItem>
</file>

<file path=customXml/itemProps20.xml><?xml version="1.0" encoding="utf-8"?>
<ds:datastoreItem xmlns:ds="http://schemas.openxmlformats.org/officeDocument/2006/customXml" ds:itemID="{F931CE98-BBF0-49DB-8885-45A722B821AD}">
  <ds:schemaRefs>
    <ds:schemaRef ds:uri="Strauss.PersonalizationDefinition"/>
    <ds:schemaRef ds:uri="http://www.w3.org/2000/xmlns/"/>
  </ds:schemaRefs>
</ds:datastoreItem>
</file>

<file path=customXml/itemProps21.xml><?xml version="1.0" encoding="utf-8"?>
<ds:datastoreItem xmlns:ds="http://schemas.openxmlformats.org/officeDocument/2006/customXml" ds:itemID="{13033D26-9F39-4F85-B690-0758302E9A9F}">
  <ds:schemaRefs>
    <ds:schemaRef ds:uri="Strauss.PersonalizationDefinition"/>
    <ds:schemaRef ds:uri="http://www.w3.org/2000/xmlns/"/>
  </ds:schemaRefs>
</ds:datastoreItem>
</file>

<file path=customXml/itemProps22.xml><?xml version="1.0" encoding="utf-8"?>
<ds:datastoreItem xmlns:ds="http://schemas.openxmlformats.org/officeDocument/2006/customXml" ds:itemID="{E6D55EF4-53AA-455C-913B-F1CF9D793AFA}">
  <ds:schemaRefs>
    <ds:schemaRef ds:uri="Strauss.PersonalizationDefinition"/>
    <ds:schemaRef ds:uri="http://www.w3.org/2000/xmlns/"/>
  </ds:schemaRefs>
</ds:datastoreItem>
</file>

<file path=customXml/itemProps23.xml><?xml version="1.0" encoding="utf-8"?>
<ds:datastoreItem xmlns:ds="http://schemas.openxmlformats.org/officeDocument/2006/customXml" ds:itemID="{3D730270-141B-4C9F-83B4-C67DAF5E10A2}">
  <ds:schemaRefs>
    <ds:schemaRef ds:uri="Strauss.PersonalizationDefinition"/>
    <ds:schemaRef ds:uri="http://www.w3.org/2000/xmlns/"/>
  </ds:schemaRefs>
</ds:datastoreItem>
</file>

<file path=customXml/itemProps24.xml><?xml version="1.0" encoding="utf-8"?>
<ds:datastoreItem xmlns:ds="http://schemas.openxmlformats.org/officeDocument/2006/customXml" ds:itemID="{9BD2084F-BE0D-4025-ACC5-89E379737093}">
  <ds:schemaRefs>
    <ds:schemaRef ds:uri="Strauss.PersonalizationDefinition"/>
    <ds:schemaRef ds:uri="http://www.w3.org/2000/xmlns/"/>
  </ds:schemaRefs>
</ds:datastoreItem>
</file>

<file path=customXml/itemProps25.xml><?xml version="1.0" encoding="utf-8"?>
<ds:datastoreItem xmlns:ds="http://schemas.openxmlformats.org/officeDocument/2006/customXml" ds:itemID="{7C1469EA-98D0-4153-ABC7-BA1459DF6355}">
  <ds:schemaRefs>
    <ds:schemaRef ds:uri="Strauss.PersonalizationDefinition"/>
    <ds:schemaRef ds:uri="http://www.w3.org/2000/xmlns/"/>
  </ds:schemaRefs>
</ds:datastoreItem>
</file>

<file path=customXml/itemProps26.xml><?xml version="1.0" encoding="utf-8"?>
<ds:datastoreItem xmlns:ds="http://schemas.openxmlformats.org/officeDocument/2006/customXml" ds:itemID="{9ED89F41-6478-4B7A-854E-5D452B0A0055}">
  <ds:schemaRefs>
    <ds:schemaRef ds:uri="Strauss.PersonalizationDefinition"/>
    <ds:schemaRef ds:uri="http://www.w3.org/2000/xmlns/"/>
  </ds:schemaRefs>
</ds:datastoreItem>
</file>

<file path=customXml/itemProps27.xml><?xml version="1.0" encoding="utf-8"?>
<ds:datastoreItem xmlns:ds="http://schemas.openxmlformats.org/officeDocument/2006/customXml" ds:itemID="{0EFE073E-C44C-49F4-8A51-68E330EC9742}">
  <ds:schemaRefs>
    <ds:schemaRef ds:uri="Strauss.PersonalizationDefinition"/>
    <ds:schemaRef ds:uri="http://www.w3.org/2000/xmlns/"/>
  </ds:schemaRefs>
</ds:datastoreItem>
</file>

<file path=customXml/itemProps28.xml><?xml version="1.0" encoding="utf-8"?>
<ds:datastoreItem xmlns:ds="http://schemas.openxmlformats.org/officeDocument/2006/customXml" ds:itemID="{7328E018-721D-4BE5-BCF2-7CBA58FB4F62}">
  <ds:schemaRefs>
    <ds:schemaRef ds:uri="261ba330-97c5-4637-b110-1b30797d1c9a"/>
    <ds:schemaRef ds:uri="3c7f4952-dd8f-472c-a785-8c8b054431e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9.xml><?xml version="1.0" encoding="utf-8"?>
<ds:datastoreItem xmlns:ds="http://schemas.openxmlformats.org/officeDocument/2006/customXml" ds:itemID="{C7357271-BEAC-462F-ADA7-886237FD95AF}">
  <ds:schemaRefs>
    <ds:schemaRef ds:uri="Strauss.PersonalizationDefinition"/>
    <ds:schemaRef ds:uri="http://www.w3.org/2000/xmlns/"/>
  </ds:schemaRefs>
</ds:datastoreItem>
</file>

<file path=customXml/itemProps3.xml><?xml version="1.0" encoding="utf-8"?>
<ds:datastoreItem xmlns:ds="http://schemas.openxmlformats.org/officeDocument/2006/customXml" ds:itemID="{68855F01-9EF8-4FF4-94BD-15323CBC2459}">
  <ds:schemaRefs>
    <ds:schemaRef ds:uri="Strauss.PersonalizationDefinition"/>
    <ds:schemaRef ds:uri="http://www.w3.org/2000/xmlns/"/>
  </ds:schemaRefs>
</ds:datastoreItem>
</file>

<file path=customXml/itemProps30.xml><?xml version="1.0" encoding="utf-8"?>
<ds:datastoreItem xmlns:ds="http://schemas.openxmlformats.org/officeDocument/2006/customXml" ds:itemID="{3EE741A8-FCA0-44F8-B049-FD122685BFAE}">
  <ds:schemaRefs>
    <ds:schemaRef ds:uri="Strauss.PersonalizationDefinition"/>
    <ds:schemaRef ds:uri="http://www.w3.org/2000/xmlns/"/>
  </ds:schemaRefs>
</ds:datastoreItem>
</file>

<file path=customXml/itemProps31.xml><?xml version="1.0" encoding="utf-8"?>
<ds:datastoreItem xmlns:ds="http://schemas.openxmlformats.org/officeDocument/2006/customXml" ds:itemID="{50397E05-F5B0-4DC5-9BDD-3EC2737EB0DD}">
  <ds:schemaRefs>
    <ds:schemaRef ds:uri="Strauss.PersonalizationDefinition"/>
    <ds:schemaRef ds:uri="http://www.w3.org/2000/xmlns/"/>
  </ds:schemaRefs>
</ds:datastoreItem>
</file>

<file path=customXml/itemProps32.xml><?xml version="1.0" encoding="utf-8"?>
<ds:datastoreItem xmlns:ds="http://schemas.openxmlformats.org/officeDocument/2006/customXml" ds:itemID="{E584D0A1-0C2D-4FB8-8581-668045011177}">
  <ds:schemaRefs>
    <ds:schemaRef ds:uri="Strauss.PersonalizationDefinition"/>
    <ds:schemaRef ds:uri="http://www.w3.org/2000/xmlns/"/>
  </ds:schemaRefs>
</ds:datastoreItem>
</file>

<file path=customXml/itemProps33.xml><?xml version="1.0" encoding="utf-8"?>
<ds:datastoreItem xmlns:ds="http://schemas.openxmlformats.org/officeDocument/2006/customXml" ds:itemID="{258836A1-129D-437A-8036-7EFF63F5DD42}">
  <ds:schemaRefs>
    <ds:schemaRef ds:uri="http://schemas.microsoft.com/sharepoint/v3/contenttype/forms"/>
  </ds:schemaRefs>
</ds:datastoreItem>
</file>

<file path=customXml/itemProps34.xml><?xml version="1.0" encoding="utf-8"?>
<ds:datastoreItem xmlns:ds="http://schemas.openxmlformats.org/officeDocument/2006/customXml" ds:itemID="{E7A2793B-F929-4EA8-AAA8-F5B8048C1B15}">
  <ds:schemaRefs>
    <ds:schemaRef ds:uri="Strauss.PersonalizationDefinition"/>
    <ds:schemaRef ds:uri="http://www.w3.org/2000/xmlns/"/>
  </ds:schemaRefs>
</ds:datastoreItem>
</file>

<file path=customXml/itemProps35.xml><?xml version="1.0" encoding="utf-8"?>
<ds:datastoreItem xmlns:ds="http://schemas.openxmlformats.org/officeDocument/2006/customXml" ds:itemID="{34C77873-C7BD-4C9E-A6E8-8E3FC417D48B}">
  <ds:schemaRefs>
    <ds:schemaRef ds:uri="Strauss.PersonalizationDefinition"/>
    <ds:schemaRef ds:uri="http://www.w3.org/2000/xmlns/"/>
  </ds:schemaRefs>
</ds:datastoreItem>
</file>

<file path=customXml/itemProps36.xml><?xml version="1.0" encoding="utf-8"?>
<ds:datastoreItem xmlns:ds="http://schemas.openxmlformats.org/officeDocument/2006/customXml" ds:itemID="{7C28BC66-FF67-4392-B0B5-4940ECDF88D2}">
  <ds:schemaRefs>
    <ds:schemaRef ds:uri="Strauss.PersonalizationDefinition"/>
    <ds:schemaRef ds:uri="http://www.w3.org/2000/xmlns/"/>
  </ds:schemaRefs>
</ds:datastoreItem>
</file>

<file path=customXml/itemProps37.xml><?xml version="1.0" encoding="utf-8"?>
<ds:datastoreItem xmlns:ds="http://schemas.openxmlformats.org/officeDocument/2006/customXml" ds:itemID="{3029FA19-3807-4DA2-9A91-71826DB16EFC}">
  <ds:schemaRefs>
    <ds:schemaRef ds:uri="Strauss.PersonalizationDefinition"/>
    <ds:schemaRef ds:uri="http://www.w3.org/2000/xmlns/"/>
  </ds:schemaRefs>
</ds:datastoreItem>
</file>

<file path=customXml/itemProps38.xml><?xml version="1.0" encoding="utf-8"?>
<ds:datastoreItem xmlns:ds="http://schemas.openxmlformats.org/officeDocument/2006/customXml" ds:itemID="{59BC525A-2CBA-466C-98E3-3600A32E466C}">
  <ds:schemaRefs>
    <ds:schemaRef ds:uri="Strauss.PersonalizationDefinition"/>
    <ds:schemaRef ds:uri="http://www.w3.org/2000/xmlns/"/>
  </ds:schemaRefs>
</ds:datastoreItem>
</file>

<file path=customXml/itemProps39.xml><?xml version="1.0" encoding="utf-8"?>
<ds:datastoreItem xmlns:ds="http://schemas.openxmlformats.org/officeDocument/2006/customXml" ds:itemID="{9252ED06-4D81-47AE-B7CF-2EF20849503F}">
  <ds:schemaRefs>
    <ds:schemaRef ds:uri="Strauss.PersonalizationDefinition"/>
    <ds:schemaRef ds:uri="http://www.w3.org/2000/xmlns/"/>
  </ds:schemaRefs>
</ds:datastoreItem>
</file>

<file path=customXml/itemProps4.xml><?xml version="1.0" encoding="utf-8"?>
<ds:datastoreItem xmlns:ds="http://schemas.openxmlformats.org/officeDocument/2006/customXml" ds:itemID="{E581BBCA-1109-4E5A-891F-9BF2C18778F3}">
  <ds:schemaRefs>
    <ds:schemaRef ds:uri="Strauss.PersonalizationDefinition"/>
    <ds:schemaRef ds:uri="http://www.w3.org/2000/xmlns/"/>
  </ds:schemaRefs>
</ds:datastoreItem>
</file>

<file path=customXml/itemProps40.xml><?xml version="1.0" encoding="utf-8"?>
<ds:datastoreItem xmlns:ds="http://schemas.openxmlformats.org/officeDocument/2006/customXml" ds:itemID="{D7FA7396-A2E1-4EB6-804C-126BA749BD53}">
  <ds:schemaRefs>
    <ds:schemaRef ds:uri="Strauss.PersonalizationDefinition"/>
    <ds:schemaRef ds:uri="http://www.w3.org/2000/xmlns/"/>
  </ds:schemaRefs>
</ds:datastoreItem>
</file>

<file path=customXml/itemProps41.xml><?xml version="1.0" encoding="utf-8"?>
<ds:datastoreItem xmlns:ds="http://schemas.openxmlformats.org/officeDocument/2006/customXml" ds:itemID="{1E7B00E2-6F6B-4975-A43B-DDA7EBDA9194}">
  <ds:schemaRefs>
    <ds:schemaRef ds:uri="Strauss.PersonalizationDefinition"/>
    <ds:schemaRef ds:uri="http://www.w3.org/2000/xmlns/"/>
  </ds:schemaRefs>
</ds:datastoreItem>
</file>

<file path=customXml/itemProps42.xml><?xml version="1.0" encoding="utf-8"?>
<ds:datastoreItem xmlns:ds="http://schemas.openxmlformats.org/officeDocument/2006/customXml" ds:itemID="{7C701501-BE79-48D4-9957-C11827D510C7}">
  <ds:schemaRefs>
    <ds:schemaRef ds:uri="Strauss.PersonalizationDefinition"/>
    <ds:schemaRef ds:uri="http://www.w3.org/2000/xmlns/"/>
  </ds:schemaRefs>
</ds:datastoreItem>
</file>

<file path=customXml/itemProps43.xml><?xml version="1.0" encoding="utf-8"?>
<ds:datastoreItem xmlns:ds="http://schemas.openxmlformats.org/officeDocument/2006/customXml" ds:itemID="{7023E30B-A52A-49F9-999F-26638FD82CA3}">
  <ds:schemaRefs>
    <ds:schemaRef ds:uri="Strauss.PersonalizationDefinition"/>
    <ds:schemaRef ds:uri="http://www.w3.org/2000/xmlns/"/>
  </ds:schemaRefs>
</ds:datastoreItem>
</file>

<file path=customXml/itemProps44.xml><?xml version="1.0" encoding="utf-8"?>
<ds:datastoreItem xmlns:ds="http://schemas.openxmlformats.org/officeDocument/2006/customXml" ds:itemID="{AAA9DB04-A249-469C-ACA7-3C20266DA287}">
  <ds:schemaRefs>
    <ds:schemaRef ds:uri="Strauss.PersonalizationDefinition"/>
    <ds:schemaRef ds:uri="http://www.w3.org/2000/xmlns/"/>
  </ds:schemaRefs>
</ds:datastoreItem>
</file>

<file path=customXml/itemProps45.xml><?xml version="1.0" encoding="utf-8"?>
<ds:datastoreItem xmlns:ds="http://schemas.openxmlformats.org/officeDocument/2006/customXml" ds:itemID="{1471BC26-9467-4B18-BADB-DC8160380069}">
  <ds:schemaRefs>
    <ds:schemaRef ds:uri="Strauss.PersonalizationDefinition"/>
    <ds:schemaRef ds:uri="http://www.w3.org/2000/xmlns/"/>
  </ds:schemaRefs>
</ds:datastoreItem>
</file>

<file path=customXml/itemProps46.xml><?xml version="1.0" encoding="utf-8"?>
<ds:datastoreItem xmlns:ds="http://schemas.openxmlformats.org/officeDocument/2006/customXml" ds:itemID="{CD26D067-26E2-434F-B669-E8BEDBBD12E9}">
  <ds:schemaRefs>
    <ds:schemaRef ds:uri="Strauss.PersonalizationDefinition"/>
    <ds:schemaRef ds:uri="http://www.w3.org/2000/xmlns/"/>
  </ds:schemaRefs>
</ds:datastoreItem>
</file>

<file path=customXml/itemProps47.xml><?xml version="1.0" encoding="utf-8"?>
<ds:datastoreItem xmlns:ds="http://schemas.openxmlformats.org/officeDocument/2006/customXml" ds:itemID="{9A413365-3EDD-4673-9C09-847E0F203A84}">
  <ds:schemaRefs>
    <ds:schemaRef ds:uri="Strauss.PersonalizationDefinition"/>
    <ds:schemaRef ds:uri="http://www.w3.org/2000/xmlns/"/>
  </ds:schemaRefs>
</ds:datastoreItem>
</file>

<file path=customXml/itemProps48.xml><?xml version="1.0" encoding="utf-8"?>
<ds:datastoreItem xmlns:ds="http://schemas.openxmlformats.org/officeDocument/2006/customXml" ds:itemID="{B0FDADDB-0056-4C42-92DC-FED844FD66EC}">
  <ds:schemaRefs>
    <ds:schemaRef ds:uri="Strauss.PersonalizationDefinition"/>
    <ds:schemaRef ds:uri="http://www.w3.org/2000/xmlns/"/>
  </ds:schemaRefs>
</ds:datastoreItem>
</file>

<file path=customXml/itemProps49.xml><?xml version="1.0" encoding="utf-8"?>
<ds:datastoreItem xmlns:ds="http://schemas.openxmlformats.org/officeDocument/2006/customXml" ds:itemID="{475725B9-95A8-438C-A3E5-CD4237C4CB29}">
  <ds:schemaRefs>
    <ds:schemaRef ds:uri="Strauss.PersonalizationDefinition"/>
    <ds:schemaRef ds:uri="http://www.w3.org/2000/xmlns/"/>
  </ds:schemaRefs>
</ds:datastoreItem>
</file>

<file path=customXml/itemProps5.xml><?xml version="1.0" encoding="utf-8"?>
<ds:datastoreItem xmlns:ds="http://schemas.openxmlformats.org/officeDocument/2006/customXml" ds:itemID="{BFA98309-4B50-4FCF-B13D-C73B43F510D8}">
  <ds:schemaRefs>
    <ds:schemaRef ds:uri="Strauss.PersonalizationDefinition"/>
    <ds:schemaRef ds:uri="http://www.w3.org/2000/xmlns/"/>
  </ds:schemaRefs>
</ds:datastoreItem>
</file>

<file path=customXml/itemProps50.xml><?xml version="1.0" encoding="utf-8"?>
<ds:datastoreItem xmlns:ds="http://schemas.openxmlformats.org/officeDocument/2006/customXml" ds:itemID="{4A1E807B-84C9-4361-81C8-65A4CE8E99DE}">
  <ds:schemaRefs>
    <ds:schemaRef ds:uri="Strauss.PersonalizationDefinition"/>
    <ds:schemaRef ds:uri="http://www.w3.org/2000/xmlns/"/>
  </ds:schemaRefs>
</ds:datastoreItem>
</file>

<file path=customXml/itemProps51.xml><?xml version="1.0" encoding="utf-8"?>
<ds:datastoreItem xmlns:ds="http://schemas.openxmlformats.org/officeDocument/2006/customXml" ds:itemID="{FDDA2301-5C1F-417F-8CF6-DFC52AE5D105}">
  <ds:schemaRefs>
    <ds:schemaRef ds:uri="Strauss.PersonalizationDefinition"/>
    <ds:schemaRef ds:uri="http://www.w3.org/2000/xmlns/"/>
  </ds:schemaRefs>
</ds:datastoreItem>
</file>

<file path=customXml/itemProps52.xml><?xml version="1.0" encoding="utf-8"?>
<ds:datastoreItem xmlns:ds="http://schemas.openxmlformats.org/officeDocument/2006/customXml" ds:itemID="{CF26668E-2BD1-40CE-BA27-DB4220AFCA01}">
  <ds:schemaRefs>
    <ds:schemaRef ds:uri="Strauss.PersonalizationDefinition"/>
    <ds:schemaRef ds:uri="http://www.w3.org/2000/xmlns/"/>
  </ds:schemaRefs>
</ds:datastoreItem>
</file>

<file path=customXml/itemProps53.xml><?xml version="1.0" encoding="utf-8"?>
<ds:datastoreItem xmlns:ds="http://schemas.openxmlformats.org/officeDocument/2006/customXml" ds:itemID="{37418C47-AD2C-41F4-A9C2-48146E2D0C42}">
  <ds:schemaRefs>
    <ds:schemaRef ds:uri="Strauss.PersonalizationDefinition"/>
    <ds:schemaRef ds:uri="http://www.w3.org/2000/xmlns/"/>
  </ds:schemaRefs>
</ds:datastoreItem>
</file>

<file path=customXml/itemProps54.xml><?xml version="1.0" encoding="utf-8"?>
<ds:datastoreItem xmlns:ds="http://schemas.openxmlformats.org/officeDocument/2006/customXml" ds:itemID="{FD032994-8018-4962-9BAB-10F07F53A91E}">
  <ds:schemaRefs>
    <ds:schemaRef ds:uri="Strauss.PersonalizationDefinition"/>
    <ds:schemaRef ds:uri="http://www.w3.org/2000/xmlns/"/>
  </ds:schemaRefs>
</ds:datastoreItem>
</file>

<file path=customXml/itemProps55.xml><?xml version="1.0" encoding="utf-8"?>
<ds:datastoreItem xmlns:ds="http://schemas.openxmlformats.org/officeDocument/2006/customXml" ds:itemID="{1C57A5D5-201B-4DE7-8138-1EED7F59542A}">
  <ds:schemaRefs>
    <ds:schemaRef ds:uri="Strauss.PersonalizationDefinition"/>
    <ds:schemaRef ds:uri="http://www.w3.org/2000/xmlns/"/>
  </ds:schemaRefs>
</ds:datastoreItem>
</file>

<file path=customXml/itemProps56.xml><?xml version="1.0" encoding="utf-8"?>
<ds:datastoreItem xmlns:ds="http://schemas.openxmlformats.org/officeDocument/2006/customXml" ds:itemID="{65C23D9F-834C-446D-9539-F4BB81C05956}">
  <ds:schemaRefs>
    <ds:schemaRef ds:uri="Strauss.PersonalizationDefinition"/>
    <ds:schemaRef ds:uri="http://www.w3.org/2000/xmlns/"/>
  </ds:schemaRefs>
</ds:datastoreItem>
</file>

<file path=customXml/itemProps57.xml><?xml version="1.0" encoding="utf-8"?>
<ds:datastoreItem xmlns:ds="http://schemas.openxmlformats.org/officeDocument/2006/customXml" ds:itemID="{AE501630-B8B2-4AB9-B433-950140CECD35}">
  <ds:schemaRefs>
    <ds:schemaRef ds:uri="Strauss.PersonalizationDefinition"/>
    <ds:schemaRef ds:uri="http://www.w3.org/2000/xmlns/"/>
  </ds:schemaRefs>
</ds:datastoreItem>
</file>

<file path=customXml/itemProps58.xml><?xml version="1.0" encoding="utf-8"?>
<ds:datastoreItem xmlns:ds="http://schemas.openxmlformats.org/officeDocument/2006/customXml" ds:itemID="{776B0A89-034E-49A4-B645-A492D50EC354}">
  <ds:schemaRefs>
    <ds:schemaRef ds:uri="Strauss.PersonalizationDefinition"/>
    <ds:schemaRef ds:uri="http://www.w3.org/2000/xmlns/"/>
  </ds:schemaRefs>
</ds:datastoreItem>
</file>

<file path=customXml/itemProps59.xml><?xml version="1.0" encoding="utf-8"?>
<ds:datastoreItem xmlns:ds="http://schemas.openxmlformats.org/officeDocument/2006/customXml" ds:itemID="{7DE5873C-DFC4-4020-A432-C43097DA5E98}">
  <ds:schemaRefs>
    <ds:schemaRef ds:uri="Strauss.PersonalizationDefinition"/>
    <ds:schemaRef ds:uri="http://www.w3.org/2000/xmlns/"/>
  </ds:schemaRefs>
</ds:datastoreItem>
</file>

<file path=customXml/itemProps6.xml><?xml version="1.0" encoding="utf-8"?>
<ds:datastoreItem xmlns:ds="http://schemas.openxmlformats.org/officeDocument/2006/customXml" ds:itemID="{D6D90744-75B9-4CC2-BF3A-28FB1B5E3DDB}">
  <ds:schemaRefs/>
</ds:datastoreItem>
</file>

<file path=customXml/itemProps60.xml><?xml version="1.0" encoding="utf-8"?>
<ds:datastoreItem xmlns:ds="http://schemas.openxmlformats.org/officeDocument/2006/customXml" ds:itemID="{0179B7FA-6D4E-4BD1-AEFD-00BE552DEC80}">
  <ds:schemaRefs>
    <ds:schemaRef ds:uri="Strauss.PersonalizationDefinition"/>
    <ds:schemaRef ds:uri="http://www.w3.org/2000/xmlns/"/>
  </ds:schemaRefs>
</ds:datastoreItem>
</file>

<file path=customXml/itemProps61.xml><?xml version="1.0" encoding="utf-8"?>
<ds:datastoreItem xmlns:ds="http://schemas.openxmlformats.org/officeDocument/2006/customXml" ds:itemID="{227BC5AA-6403-4F4D-9874-0109AC7C6043}">
  <ds:schemaRefs>
    <ds:schemaRef ds:uri="Strauss.PersonalizationDefinition"/>
    <ds:schemaRef ds:uri="http://www.w3.org/2000/xmlns/"/>
  </ds:schemaRefs>
</ds:datastoreItem>
</file>

<file path=customXml/itemProps62.xml><?xml version="1.0" encoding="utf-8"?>
<ds:datastoreItem xmlns:ds="http://schemas.openxmlformats.org/officeDocument/2006/customXml" ds:itemID="{5E4ACC64-DDAE-48F2-99EA-DE3DEBF8CB80}">
  <ds:schemaRefs>
    <ds:schemaRef ds:uri="Strauss.PersonalizationDefinition"/>
    <ds:schemaRef ds:uri="http://www.w3.org/2000/xmlns/"/>
  </ds:schemaRefs>
</ds:datastoreItem>
</file>

<file path=customXml/itemProps63.xml><?xml version="1.0" encoding="utf-8"?>
<ds:datastoreItem xmlns:ds="http://schemas.openxmlformats.org/officeDocument/2006/customXml" ds:itemID="{00D228BC-4ADD-4FB2-B0E1-CDF81878EB80}">
  <ds:schemaRefs>
    <ds:schemaRef ds:uri="Strauss.PersonalizationDefinition"/>
    <ds:schemaRef ds:uri="http://www.w3.org/2000/xmlns/"/>
  </ds:schemaRefs>
</ds:datastoreItem>
</file>

<file path=customXml/itemProps64.xml><?xml version="1.0" encoding="utf-8"?>
<ds:datastoreItem xmlns:ds="http://schemas.openxmlformats.org/officeDocument/2006/customXml" ds:itemID="{48847261-5E7F-4A9B-9552-7592883ED011}">
  <ds:schemaRefs>
    <ds:schemaRef ds:uri="Strauss.PersonalizationDefinition"/>
    <ds:schemaRef ds:uri="http://www.w3.org/2000/xmlns/"/>
  </ds:schemaRefs>
</ds:datastoreItem>
</file>

<file path=customXml/itemProps65.xml><?xml version="1.0" encoding="utf-8"?>
<ds:datastoreItem xmlns:ds="http://schemas.openxmlformats.org/officeDocument/2006/customXml" ds:itemID="{7285FC0B-729D-4684-AF1B-89263A6DCA0A}">
  <ds:schemaRefs>
    <ds:schemaRef ds:uri="Strauss.PersonalizationDefinition"/>
    <ds:schemaRef ds:uri="http://www.w3.org/2000/xmlns/"/>
  </ds:schemaRefs>
</ds:datastoreItem>
</file>

<file path=customXml/itemProps66.xml><?xml version="1.0" encoding="utf-8"?>
<ds:datastoreItem xmlns:ds="http://schemas.openxmlformats.org/officeDocument/2006/customXml" ds:itemID="{BA25DD10-DA4D-4169-89DC-53D65A99D8BE}">
  <ds:schemaRefs>
    <ds:schemaRef ds:uri="Strauss.PersonalizationDefinition"/>
    <ds:schemaRef ds:uri="http://www.w3.org/2000/xmlns/"/>
  </ds:schemaRefs>
</ds:datastoreItem>
</file>

<file path=customXml/itemProps67.xml><?xml version="1.0" encoding="utf-8"?>
<ds:datastoreItem xmlns:ds="http://schemas.openxmlformats.org/officeDocument/2006/customXml" ds:itemID="{91510EE2-434C-45DF-B5F8-96083CDC3A14}">
  <ds:schemaRefs>
    <ds:schemaRef ds:uri="Strauss.PersonalizationDefinition"/>
    <ds:schemaRef ds:uri="http://www.w3.org/2000/xmlns/"/>
  </ds:schemaRefs>
</ds:datastoreItem>
</file>

<file path=customXml/itemProps68.xml><?xml version="1.0" encoding="utf-8"?>
<ds:datastoreItem xmlns:ds="http://schemas.openxmlformats.org/officeDocument/2006/customXml" ds:itemID="{E092C342-B7A6-4E53-995F-7CA44A070205}">
  <ds:schemaRefs>
    <ds:schemaRef ds:uri="Strauss.PersonalizationDefinition"/>
    <ds:schemaRef ds:uri="http://www.w3.org/2000/xmlns/"/>
  </ds:schemaRefs>
</ds:datastoreItem>
</file>

<file path=customXml/itemProps69.xml><?xml version="1.0" encoding="utf-8"?>
<ds:datastoreItem xmlns:ds="http://schemas.openxmlformats.org/officeDocument/2006/customXml" ds:itemID="{1918D705-2389-4C86-B67F-F7FF92A326E2}">
  <ds:schemaRefs>
    <ds:schemaRef ds:uri="Strauss.PersonalizationDefinition"/>
    <ds:schemaRef ds:uri="http://www.w3.org/2000/xmlns/"/>
  </ds:schemaRefs>
</ds:datastoreItem>
</file>

<file path=customXml/itemProps7.xml><?xml version="1.0" encoding="utf-8"?>
<ds:datastoreItem xmlns:ds="http://schemas.openxmlformats.org/officeDocument/2006/customXml" ds:itemID="{65E97294-679F-481F-AF44-B2F879B238B7}">
  <ds:schemaRefs>
    <ds:schemaRef ds:uri="Strauss.PersonalizationDefinition"/>
    <ds:schemaRef ds:uri="http://www.w3.org/2000/xmlns/"/>
  </ds:schemaRefs>
</ds:datastoreItem>
</file>

<file path=customXml/itemProps70.xml><?xml version="1.0" encoding="utf-8"?>
<ds:datastoreItem xmlns:ds="http://schemas.openxmlformats.org/officeDocument/2006/customXml" ds:itemID="{27ADD1D9-69C7-4F3B-B9C4-9B8161189A6A}">
  <ds:schemaRefs>
    <ds:schemaRef ds:uri="Strauss.PersonalizationDefinition"/>
    <ds:schemaRef ds:uri="http://www.w3.org/2000/xmlns/"/>
  </ds:schemaRefs>
</ds:datastoreItem>
</file>

<file path=customXml/itemProps71.xml><?xml version="1.0" encoding="utf-8"?>
<ds:datastoreItem xmlns:ds="http://schemas.openxmlformats.org/officeDocument/2006/customXml" ds:itemID="{DC351A4A-F3AC-4642-A816-C2FB8159148E}">
  <ds:schemaRefs/>
</ds:datastoreItem>
</file>

<file path=customXml/itemProps72.xml><?xml version="1.0" encoding="utf-8"?>
<ds:datastoreItem xmlns:ds="http://schemas.openxmlformats.org/officeDocument/2006/customXml" ds:itemID="{3E31B2C8-B1EA-489B-B381-4C87FA5D354B}">
  <ds:schemaRefs/>
</ds:datastoreItem>
</file>

<file path=customXml/itemProps73.xml><?xml version="1.0" encoding="utf-8"?>
<ds:datastoreItem xmlns:ds="http://schemas.openxmlformats.org/officeDocument/2006/customXml" ds:itemID="{AF26F4F8-202E-4A08-A83F-87DDEA80FF98}">
  <ds:schemaRefs/>
</ds:datastoreItem>
</file>

<file path=customXml/itemProps74.xml><?xml version="1.0" encoding="utf-8"?>
<ds:datastoreItem xmlns:ds="http://schemas.openxmlformats.org/officeDocument/2006/customXml" ds:itemID="{6A2EB1AB-B4BC-4E26-B604-A5AEE015101D}">
  <ds:schemaRefs/>
</ds:datastoreItem>
</file>

<file path=customXml/itemProps75.xml><?xml version="1.0" encoding="utf-8"?>
<ds:datastoreItem xmlns:ds="http://schemas.openxmlformats.org/officeDocument/2006/customXml" ds:itemID="{53EE878D-7DB0-485E-AF92-A48DCDDF9913}">
  <ds:schemaRefs/>
</ds:datastoreItem>
</file>

<file path=customXml/itemProps76.xml><?xml version="1.0" encoding="utf-8"?>
<ds:datastoreItem xmlns:ds="http://schemas.openxmlformats.org/officeDocument/2006/customXml" ds:itemID="{971A0F22-A62E-46EB-9D41-6614C655434D}">
  <ds:schemaRefs/>
</ds:datastoreItem>
</file>

<file path=customXml/itemProps77.xml><?xml version="1.0" encoding="utf-8"?>
<ds:datastoreItem xmlns:ds="http://schemas.openxmlformats.org/officeDocument/2006/customXml" ds:itemID="{E3CA2482-2977-4852-970C-A8AADBDB8081}">
  <ds:schemaRefs/>
</ds:datastoreItem>
</file>

<file path=customXml/itemProps78.xml><?xml version="1.0" encoding="utf-8"?>
<ds:datastoreItem xmlns:ds="http://schemas.openxmlformats.org/officeDocument/2006/customXml" ds:itemID="{4ACECBB3-A189-484B-BBEA-B5E2520AC3EB}">
  <ds:schemaRefs/>
</ds:datastoreItem>
</file>

<file path=customXml/itemProps79.xml><?xml version="1.0" encoding="utf-8"?>
<ds:datastoreItem xmlns:ds="http://schemas.openxmlformats.org/officeDocument/2006/customXml" ds:itemID="{2CEFABE0-5C52-4070-BA1B-3EC649C677AA}">
  <ds:schemaRefs/>
</ds:datastoreItem>
</file>

<file path=customXml/itemProps8.xml><?xml version="1.0" encoding="utf-8"?>
<ds:datastoreItem xmlns:ds="http://schemas.openxmlformats.org/officeDocument/2006/customXml" ds:itemID="{0361ECB8-56F9-4B86-A6D5-882DE3CD00B1}">
  <ds:schemaRefs>
    <ds:schemaRef ds:uri="Strauss.PersonalizationDefinition"/>
    <ds:schemaRef ds:uri="http://www.w3.org/2000/xmlns/"/>
  </ds:schemaRefs>
</ds:datastoreItem>
</file>

<file path=customXml/itemProps80.xml><?xml version="1.0" encoding="utf-8"?>
<ds:datastoreItem xmlns:ds="http://schemas.openxmlformats.org/officeDocument/2006/customXml" ds:itemID="{E2D2D10A-8FB7-45FB-B914-2E420DB5F793}">
  <ds:schemaRefs/>
</ds:datastoreItem>
</file>

<file path=customXml/itemProps81.xml><?xml version="1.0" encoding="utf-8"?>
<ds:datastoreItem xmlns:ds="http://schemas.openxmlformats.org/officeDocument/2006/customXml" ds:itemID="{085A9C5D-CE4F-4DD7-8A87-955B8626725C}">
  <ds:schemaRefs/>
</ds:datastoreItem>
</file>

<file path=customXml/itemProps82.xml><?xml version="1.0" encoding="utf-8"?>
<ds:datastoreItem xmlns:ds="http://schemas.openxmlformats.org/officeDocument/2006/customXml" ds:itemID="{0C043EF9-2DF3-4BC4-90C7-A34A9BEF966C}">
  <ds:schemaRefs/>
</ds:datastoreItem>
</file>

<file path=customXml/itemProps83.xml><?xml version="1.0" encoding="utf-8"?>
<ds:datastoreItem xmlns:ds="http://schemas.openxmlformats.org/officeDocument/2006/customXml" ds:itemID="{02288DB7-3140-4D70-BA1A-6942EA66FF99}">
  <ds:schemaRefs/>
</ds:datastoreItem>
</file>

<file path=customXml/itemProps84.xml><?xml version="1.0" encoding="utf-8"?>
<ds:datastoreItem xmlns:ds="http://schemas.openxmlformats.org/officeDocument/2006/customXml" ds:itemID="{E55A9701-3F0D-4636-94FC-2BB3E8AD9A41}">
  <ds:schemaRefs/>
</ds:datastoreItem>
</file>

<file path=customXml/itemProps85.xml><?xml version="1.0" encoding="utf-8"?>
<ds:datastoreItem xmlns:ds="http://schemas.openxmlformats.org/officeDocument/2006/customXml" ds:itemID="{7BCD1BEC-788C-4647-B545-4A5CAF42F51D}">
  <ds:schemaRefs/>
</ds:datastoreItem>
</file>

<file path=customXml/itemProps86.xml><?xml version="1.0" encoding="utf-8"?>
<ds:datastoreItem xmlns:ds="http://schemas.openxmlformats.org/officeDocument/2006/customXml" ds:itemID="{21E6AECE-A2DC-4E2C-929D-CFAE0CED5142}">
  <ds:schemaRefs/>
</ds:datastoreItem>
</file>

<file path=customXml/itemProps87.xml><?xml version="1.0" encoding="utf-8"?>
<ds:datastoreItem xmlns:ds="http://schemas.openxmlformats.org/officeDocument/2006/customXml" ds:itemID="{E5DD4021-4B35-4C80-AE81-A7A444C55BE4}">
  <ds:schemaRefs/>
</ds:datastoreItem>
</file>

<file path=customXml/itemProps88.xml><?xml version="1.0" encoding="utf-8"?>
<ds:datastoreItem xmlns:ds="http://schemas.openxmlformats.org/officeDocument/2006/customXml" ds:itemID="{DC051845-9198-45A5-96B5-7DE64D38EDA1}">
  <ds:schemaRefs/>
</ds:datastoreItem>
</file>

<file path=customXml/itemProps89.xml><?xml version="1.0" encoding="utf-8"?>
<ds:datastoreItem xmlns:ds="http://schemas.openxmlformats.org/officeDocument/2006/customXml" ds:itemID="{DB068B94-D7D0-4E5C-A8BA-443FB6505534}">
  <ds:schemaRefs/>
</ds:datastoreItem>
</file>

<file path=customXml/itemProps9.xml><?xml version="1.0" encoding="utf-8"?>
<ds:datastoreItem xmlns:ds="http://schemas.openxmlformats.org/officeDocument/2006/customXml" ds:itemID="{BFC131A0-818A-4D70-BE14-E36195316EB1}">
  <ds:schemaRefs>
    <ds:schemaRef ds:uri="Strauss.PersonalizationDefinition"/>
    <ds:schemaRef ds:uri="http://www.w3.org/2000/xmlns/"/>
  </ds:schemaRefs>
</ds:datastoreItem>
</file>

<file path=customXml/itemProps90.xml><?xml version="1.0" encoding="utf-8"?>
<ds:datastoreItem xmlns:ds="http://schemas.openxmlformats.org/officeDocument/2006/customXml" ds:itemID="{3A4B9D9A-BAF0-48DA-A85D-BDC494835677}">
  <ds:schemaRefs/>
</ds:datastoreItem>
</file>

<file path=customXml/itemProps91.xml><?xml version="1.0" encoding="utf-8"?>
<ds:datastoreItem xmlns:ds="http://schemas.openxmlformats.org/officeDocument/2006/customXml" ds:itemID="{C2A6BA94-F886-4244-B06E-C586D696EB22}">
  <ds:schemaRefs/>
</ds:datastoreItem>
</file>

<file path=docProps/app.xml><?xml version="1.0" encoding="utf-8"?>
<Properties xmlns="http://schemas.openxmlformats.org/officeDocument/2006/extended-properties" xmlns:vt="http://schemas.openxmlformats.org/officeDocument/2006/docPropsVTypes">
  <Template>Travelport-Master-Template 2021</Template>
  <TotalTime>349</TotalTime>
  <Words>342</Words>
  <Application>Microsoft Office PowerPoint</Application>
  <PresentationFormat>Widescreen</PresentationFormat>
  <Paragraphs>108</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Impact</vt:lpstr>
      <vt:lpstr>Symbol</vt:lpstr>
      <vt:lpstr>Wingdings</vt:lpstr>
      <vt:lpstr>Wingdings,Sans-Serif</vt:lpstr>
      <vt:lpstr>Travelport Brand Theme_February 2021_V2</vt:lpstr>
      <vt:lpstr>PowerPoint Presentation</vt:lpstr>
      <vt:lpstr>Scrum Board 20.3 In-Progress stories</vt:lpstr>
      <vt:lpstr>PI 20 Progress Chart</vt:lpstr>
      <vt:lpstr>20.3 DEMOs</vt:lpstr>
      <vt:lpstr>retrospective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Tariq, Mohammad</dc:creator>
  <cp:lastModifiedBy>Agrawal, Pranav</cp:lastModifiedBy>
  <cp:revision>168</cp:revision>
  <dcterms:created xsi:type="dcterms:W3CDTF">2021-03-04T07:09:46Z</dcterms:created>
  <dcterms:modified xsi:type="dcterms:W3CDTF">2022-04-18T12:58:51Z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0x010100B6D5D6AC6FDEF54EB6D12CB54ED25305</vt:lpwstr>
  </property>
</Properties>
</file>