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34089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41" y="0"/>
                </a:moveTo>
                <a:lnTo>
                  <a:pt x="2907953" y="8920"/>
                </a:lnTo>
                <a:lnTo>
                  <a:pt x="2858379" y="21372"/>
                </a:lnTo>
                <a:lnTo>
                  <a:pt x="2809630" y="34777"/>
                </a:lnTo>
                <a:lnTo>
                  <a:pt x="2761688" y="49114"/>
                </a:lnTo>
                <a:lnTo>
                  <a:pt x="2714537" y="64363"/>
                </a:lnTo>
                <a:lnTo>
                  <a:pt x="2668156" y="80503"/>
                </a:lnTo>
                <a:lnTo>
                  <a:pt x="2622530" y="97514"/>
                </a:lnTo>
                <a:lnTo>
                  <a:pt x="2577639" y="115374"/>
                </a:lnTo>
                <a:lnTo>
                  <a:pt x="2533465" y="134063"/>
                </a:lnTo>
                <a:lnTo>
                  <a:pt x="2489992" y="153561"/>
                </a:lnTo>
                <a:lnTo>
                  <a:pt x="2447200" y="173845"/>
                </a:lnTo>
                <a:lnTo>
                  <a:pt x="2405073" y="194897"/>
                </a:lnTo>
                <a:lnTo>
                  <a:pt x="2363591" y="216695"/>
                </a:lnTo>
                <a:lnTo>
                  <a:pt x="2322737" y="239218"/>
                </a:lnTo>
                <a:lnTo>
                  <a:pt x="2282493" y="262445"/>
                </a:lnTo>
                <a:lnTo>
                  <a:pt x="2242842" y="286357"/>
                </a:lnTo>
                <a:lnTo>
                  <a:pt x="2203765" y="310931"/>
                </a:lnTo>
                <a:lnTo>
                  <a:pt x="2165244" y="336149"/>
                </a:lnTo>
                <a:lnTo>
                  <a:pt x="2127261" y="361987"/>
                </a:lnTo>
                <a:lnTo>
                  <a:pt x="2089798" y="388427"/>
                </a:lnTo>
                <a:lnTo>
                  <a:pt x="2052838" y="415447"/>
                </a:lnTo>
                <a:lnTo>
                  <a:pt x="2016363" y="443026"/>
                </a:lnTo>
                <a:lnTo>
                  <a:pt x="1980354" y="471145"/>
                </a:lnTo>
                <a:lnTo>
                  <a:pt x="1944794" y="499781"/>
                </a:lnTo>
                <a:lnTo>
                  <a:pt x="1909664" y="528915"/>
                </a:lnTo>
                <a:lnTo>
                  <a:pt x="1874947" y="558525"/>
                </a:lnTo>
                <a:lnTo>
                  <a:pt x="1840624" y="588591"/>
                </a:lnTo>
                <a:lnTo>
                  <a:pt x="1806679" y="619093"/>
                </a:lnTo>
                <a:lnTo>
                  <a:pt x="1773092" y="650009"/>
                </a:lnTo>
                <a:lnTo>
                  <a:pt x="1739847" y="681318"/>
                </a:lnTo>
                <a:lnTo>
                  <a:pt x="1706924" y="713001"/>
                </a:lnTo>
                <a:lnTo>
                  <a:pt x="1674306" y="745036"/>
                </a:lnTo>
                <a:lnTo>
                  <a:pt x="1641976" y="777402"/>
                </a:lnTo>
                <a:lnTo>
                  <a:pt x="1609914" y="810080"/>
                </a:lnTo>
                <a:lnTo>
                  <a:pt x="1578104" y="843047"/>
                </a:lnTo>
                <a:lnTo>
                  <a:pt x="1546527" y="876284"/>
                </a:lnTo>
                <a:lnTo>
                  <a:pt x="1515166" y="909769"/>
                </a:lnTo>
                <a:lnTo>
                  <a:pt x="1484001" y="943483"/>
                </a:lnTo>
                <a:lnTo>
                  <a:pt x="1453017" y="977403"/>
                </a:lnTo>
                <a:lnTo>
                  <a:pt x="1422193" y="1011510"/>
                </a:lnTo>
                <a:lnTo>
                  <a:pt x="1391513" y="1045783"/>
                </a:lnTo>
                <a:lnTo>
                  <a:pt x="1360959" y="1080201"/>
                </a:lnTo>
                <a:lnTo>
                  <a:pt x="1330513" y="1114743"/>
                </a:lnTo>
                <a:lnTo>
                  <a:pt x="1300156" y="1149389"/>
                </a:lnTo>
                <a:lnTo>
                  <a:pt x="1269871" y="1184118"/>
                </a:lnTo>
                <a:lnTo>
                  <a:pt x="1239640" y="1218909"/>
                </a:lnTo>
                <a:lnTo>
                  <a:pt x="1209445" y="1253741"/>
                </a:lnTo>
                <a:lnTo>
                  <a:pt x="1179267" y="1288594"/>
                </a:lnTo>
                <a:lnTo>
                  <a:pt x="1149083" y="1323447"/>
                </a:lnTo>
                <a:lnTo>
                  <a:pt x="1118882" y="1358280"/>
                </a:lnTo>
                <a:lnTo>
                  <a:pt x="1088645" y="1393071"/>
                </a:lnTo>
                <a:lnTo>
                  <a:pt x="1058354" y="1427800"/>
                </a:lnTo>
                <a:lnTo>
                  <a:pt x="1027992" y="1462446"/>
                </a:lnTo>
                <a:lnTo>
                  <a:pt x="997540" y="1496988"/>
                </a:lnTo>
                <a:lnTo>
                  <a:pt x="966981" y="1531407"/>
                </a:lnTo>
                <a:lnTo>
                  <a:pt x="936296" y="1565680"/>
                </a:lnTo>
                <a:lnTo>
                  <a:pt x="905468" y="1599787"/>
                </a:lnTo>
                <a:lnTo>
                  <a:pt x="874479" y="1633708"/>
                </a:lnTo>
                <a:lnTo>
                  <a:pt x="843310" y="1667421"/>
                </a:lnTo>
                <a:lnTo>
                  <a:pt x="811945" y="1700907"/>
                </a:lnTo>
                <a:lnTo>
                  <a:pt x="780364" y="1734144"/>
                </a:lnTo>
                <a:lnTo>
                  <a:pt x="748550" y="1767111"/>
                </a:lnTo>
                <a:lnTo>
                  <a:pt x="716486" y="1799788"/>
                </a:lnTo>
                <a:lnTo>
                  <a:pt x="684152" y="1832155"/>
                </a:lnTo>
                <a:lnTo>
                  <a:pt x="651532" y="1864190"/>
                </a:lnTo>
                <a:lnTo>
                  <a:pt x="618606" y="1895872"/>
                </a:lnTo>
                <a:lnTo>
                  <a:pt x="585358" y="1927182"/>
                </a:lnTo>
                <a:lnTo>
                  <a:pt x="551769" y="1958098"/>
                </a:lnTo>
                <a:lnTo>
                  <a:pt x="517822" y="1988599"/>
                </a:lnTo>
                <a:lnTo>
                  <a:pt x="483498" y="2018665"/>
                </a:lnTo>
                <a:lnTo>
                  <a:pt x="448779" y="2048276"/>
                </a:lnTo>
                <a:lnTo>
                  <a:pt x="413648" y="2077409"/>
                </a:lnTo>
                <a:lnTo>
                  <a:pt x="378087" y="2106046"/>
                </a:lnTo>
                <a:lnTo>
                  <a:pt x="342077" y="2134164"/>
                </a:lnTo>
                <a:lnTo>
                  <a:pt x="305601" y="2161743"/>
                </a:lnTo>
                <a:lnTo>
                  <a:pt x="268641" y="2188763"/>
                </a:lnTo>
                <a:lnTo>
                  <a:pt x="231178" y="2215203"/>
                </a:lnTo>
                <a:lnTo>
                  <a:pt x="193196" y="2241041"/>
                </a:lnTo>
                <a:lnTo>
                  <a:pt x="154675" y="2266258"/>
                </a:lnTo>
                <a:lnTo>
                  <a:pt x="115598" y="2290833"/>
                </a:lnTo>
                <a:lnTo>
                  <a:pt x="75948" y="2314744"/>
                </a:lnTo>
                <a:lnTo>
                  <a:pt x="35705" y="2337971"/>
                </a:lnTo>
                <a:lnTo>
                  <a:pt x="0" y="2357657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2740660" cy="2314575"/>
          </a:xfrm>
          <a:custGeom>
            <a:avLst/>
            <a:gdLst/>
            <a:ahLst/>
            <a:cxnLst/>
            <a:rect l="l" t="t" r="r" b="b"/>
            <a:pathLst>
              <a:path w="2740660" h="2314575">
                <a:moveTo>
                  <a:pt x="2740301" y="0"/>
                </a:moveTo>
                <a:lnTo>
                  <a:pt x="2677093" y="32654"/>
                </a:lnTo>
                <a:lnTo>
                  <a:pt x="2636239" y="55176"/>
                </a:lnTo>
                <a:lnTo>
                  <a:pt x="2595995" y="78404"/>
                </a:lnTo>
                <a:lnTo>
                  <a:pt x="2556344" y="102315"/>
                </a:lnTo>
                <a:lnTo>
                  <a:pt x="2517266" y="126889"/>
                </a:lnTo>
                <a:lnTo>
                  <a:pt x="2478744" y="152106"/>
                </a:lnTo>
                <a:lnTo>
                  <a:pt x="2440761" y="177944"/>
                </a:lnTo>
                <a:lnTo>
                  <a:pt x="2403298" y="204384"/>
                </a:lnTo>
                <a:lnTo>
                  <a:pt x="2366337" y="231403"/>
                </a:lnTo>
                <a:lnTo>
                  <a:pt x="2329861" y="258983"/>
                </a:lnTo>
                <a:lnTo>
                  <a:pt x="2293851" y="287100"/>
                </a:lnTo>
                <a:lnTo>
                  <a:pt x="2258290" y="315737"/>
                </a:lnTo>
                <a:lnTo>
                  <a:pt x="2223159" y="344870"/>
                </a:lnTo>
                <a:lnTo>
                  <a:pt x="2188441" y="374480"/>
                </a:lnTo>
                <a:lnTo>
                  <a:pt x="2154117" y="404546"/>
                </a:lnTo>
                <a:lnTo>
                  <a:pt x="2120170" y="435047"/>
                </a:lnTo>
                <a:lnTo>
                  <a:pt x="2086582" y="465963"/>
                </a:lnTo>
                <a:lnTo>
                  <a:pt x="2053335" y="497272"/>
                </a:lnTo>
                <a:lnTo>
                  <a:pt x="2020411" y="528954"/>
                </a:lnTo>
                <a:lnTo>
                  <a:pt x="1987792" y="560989"/>
                </a:lnTo>
                <a:lnTo>
                  <a:pt x="1955460" y="593355"/>
                </a:lnTo>
                <a:lnTo>
                  <a:pt x="1923397" y="626032"/>
                </a:lnTo>
                <a:lnTo>
                  <a:pt x="1891585" y="659000"/>
                </a:lnTo>
                <a:lnTo>
                  <a:pt x="1860006" y="692236"/>
                </a:lnTo>
                <a:lnTo>
                  <a:pt x="1828643" y="725722"/>
                </a:lnTo>
                <a:lnTo>
                  <a:pt x="1797477" y="759435"/>
                </a:lnTo>
                <a:lnTo>
                  <a:pt x="1766490" y="793355"/>
                </a:lnTo>
                <a:lnTo>
                  <a:pt x="1735665" y="827462"/>
                </a:lnTo>
                <a:lnTo>
                  <a:pt x="1704984" y="861735"/>
                </a:lnTo>
                <a:lnTo>
                  <a:pt x="1674428" y="896153"/>
                </a:lnTo>
                <a:lnTo>
                  <a:pt x="1643979" y="930695"/>
                </a:lnTo>
                <a:lnTo>
                  <a:pt x="1613621" y="965341"/>
                </a:lnTo>
                <a:lnTo>
                  <a:pt x="1583334" y="1000070"/>
                </a:lnTo>
                <a:lnTo>
                  <a:pt x="1553101" y="1034860"/>
                </a:lnTo>
                <a:lnTo>
                  <a:pt x="1522903" y="1069693"/>
                </a:lnTo>
                <a:lnTo>
                  <a:pt x="1492724" y="1104546"/>
                </a:lnTo>
                <a:lnTo>
                  <a:pt x="1462545" y="1139400"/>
                </a:lnTo>
                <a:lnTo>
                  <a:pt x="1432348" y="1174232"/>
                </a:lnTo>
                <a:lnTo>
                  <a:pt x="1402115" y="1209024"/>
                </a:lnTo>
                <a:lnTo>
                  <a:pt x="1371828" y="1243753"/>
                </a:lnTo>
                <a:lnTo>
                  <a:pt x="1341470" y="1278400"/>
                </a:lnTo>
                <a:lnTo>
                  <a:pt x="1311022" y="1312942"/>
                </a:lnTo>
                <a:lnTo>
                  <a:pt x="1280466" y="1347361"/>
                </a:lnTo>
                <a:lnTo>
                  <a:pt x="1249784" y="1381634"/>
                </a:lnTo>
                <a:lnTo>
                  <a:pt x="1218959" y="1415741"/>
                </a:lnTo>
                <a:lnTo>
                  <a:pt x="1187973" y="1449662"/>
                </a:lnTo>
                <a:lnTo>
                  <a:pt x="1156807" y="1483376"/>
                </a:lnTo>
                <a:lnTo>
                  <a:pt x="1125444" y="1516862"/>
                </a:lnTo>
                <a:lnTo>
                  <a:pt x="1093865" y="1550099"/>
                </a:lnTo>
                <a:lnTo>
                  <a:pt x="1062054" y="1583066"/>
                </a:lnTo>
                <a:lnTo>
                  <a:pt x="1029991" y="1615744"/>
                </a:lnTo>
                <a:lnTo>
                  <a:pt x="997659" y="1648110"/>
                </a:lnTo>
                <a:lnTo>
                  <a:pt x="965040" y="1680145"/>
                </a:lnTo>
                <a:lnTo>
                  <a:pt x="932116" y="1711828"/>
                </a:lnTo>
                <a:lnTo>
                  <a:pt x="898869" y="1743138"/>
                </a:lnTo>
                <a:lnTo>
                  <a:pt x="865281" y="1774054"/>
                </a:lnTo>
                <a:lnTo>
                  <a:pt x="831334" y="1804555"/>
                </a:lnTo>
                <a:lnTo>
                  <a:pt x="797011" y="1834621"/>
                </a:lnTo>
                <a:lnTo>
                  <a:pt x="762293" y="1864232"/>
                </a:lnTo>
                <a:lnTo>
                  <a:pt x="727162" y="1893365"/>
                </a:lnTo>
                <a:lnTo>
                  <a:pt x="691600" y="1922002"/>
                </a:lnTo>
                <a:lnTo>
                  <a:pt x="655591" y="1950120"/>
                </a:lnTo>
                <a:lnTo>
                  <a:pt x="619114" y="1977699"/>
                </a:lnTo>
                <a:lnTo>
                  <a:pt x="582154" y="2004719"/>
                </a:lnTo>
                <a:lnTo>
                  <a:pt x="544691" y="2031158"/>
                </a:lnTo>
                <a:lnTo>
                  <a:pt x="506707" y="2056997"/>
                </a:lnTo>
                <a:lnTo>
                  <a:pt x="468186" y="2082214"/>
                </a:lnTo>
                <a:lnTo>
                  <a:pt x="429108" y="2106788"/>
                </a:lnTo>
                <a:lnTo>
                  <a:pt x="389456" y="2130700"/>
                </a:lnTo>
                <a:lnTo>
                  <a:pt x="349212" y="2153927"/>
                </a:lnTo>
                <a:lnTo>
                  <a:pt x="308359" y="2176450"/>
                </a:lnTo>
                <a:lnTo>
                  <a:pt x="266877" y="2198247"/>
                </a:lnTo>
                <a:lnTo>
                  <a:pt x="224749" y="2219299"/>
                </a:lnTo>
                <a:lnTo>
                  <a:pt x="181958" y="2239584"/>
                </a:lnTo>
                <a:lnTo>
                  <a:pt x="138485" y="2259081"/>
                </a:lnTo>
                <a:lnTo>
                  <a:pt x="94312" y="2277770"/>
                </a:lnTo>
                <a:lnTo>
                  <a:pt x="49421" y="2295630"/>
                </a:lnTo>
                <a:lnTo>
                  <a:pt x="3795" y="2312640"/>
                </a:lnTo>
                <a:lnTo>
                  <a:pt x="0" y="2313961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5362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76743" y="2147106"/>
            <a:ext cx="4147213" cy="1525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609302" y="6216619"/>
            <a:ext cx="4679315" cy="4070985"/>
          </a:xfrm>
          <a:custGeom>
            <a:avLst/>
            <a:gdLst/>
            <a:ahLst/>
            <a:cxnLst/>
            <a:rect l="l" t="t" r="r" b="b"/>
            <a:pathLst>
              <a:path w="4679315" h="4070984">
                <a:moveTo>
                  <a:pt x="0" y="4070378"/>
                </a:moveTo>
                <a:lnTo>
                  <a:pt x="49346" y="4043276"/>
                </a:lnTo>
                <a:lnTo>
                  <a:pt x="88924" y="4020525"/>
                </a:lnTo>
                <a:lnTo>
                  <a:pt x="128075" y="3997173"/>
                </a:lnTo>
                <a:lnTo>
                  <a:pt x="166808" y="3973231"/>
                </a:lnTo>
                <a:lnTo>
                  <a:pt x="205130" y="3948710"/>
                </a:lnTo>
                <a:lnTo>
                  <a:pt x="243050" y="3923620"/>
                </a:lnTo>
                <a:lnTo>
                  <a:pt x="280576" y="3897974"/>
                </a:lnTo>
                <a:lnTo>
                  <a:pt x="317714" y="3871782"/>
                </a:lnTo>
                <a:lnTo>
                  <a:pt x="354474" y="3845056"/>
                </a:lnTo>
                <a:lnTo>
                  <a:pt x="390862" y="3817806"/>
                </a:lnTo>
                <a:lnTo>
                  <a:pt x="426888" y="3790044"/>
                </a:lnTo>
                <a:lnTo>
                  <a:pt x="462558" y="3761780"/>
                </a:lnTo>
                <a:lnTo>
                  <a:pt x="497880" y="3733027"/>
                </a:lnTo>
                <a:lnTo>
                  <a:pt x="532864" y="3703795"/>
                </a:lnTo>
                <a:lnTo>
                  <a:pt x="567516" y="3674095"/>
                </a:lnTo>
                <a:lnTo>
                  <a:pt x="601844" y="3643938"/>
                </a:lnTo>
                <a:lnTo>
                  <a:pt x="635856" y="3613336"/>
                </a:lnTo>
                <a:lnTo>
                  <a:pt x="669560" y="3582300"/>
                </a:lnTo>
                <a:lnTo>
                  <a:pt x="702965" y="3550840"/>
                </a:lnTo>
                <a:lnTo>
                  <a:pt x="736077" y="3518968"/>
                </a:lnTo>
                <a:lnTo>
                  <a:pt x="768905" y="3486696"/>
                </a:lnTo>
                <a:lnTo>
                  <a:pt x="801457" y="3454033"/>
                </a:lnTo>
                <a:lnTo>
                  <a:pt x="833740" y="3420992"/>
                </a:lnTo>
                <a:lnTo>
                  <a:pt x="865763" y="3387584"/>
                </a:lnTo>
                <a:lnTo>
                  <a:pt x="897533" y="3353819"/>
                </a:lnTo>
                <a:lnTo>
                  <a:pt x="929059" y="3319709"/>
                </a:lnTo>
                <a:lnTo>
                  <a:pt x="960347" y="3285264"/>
                </a:lnTo>
                <a:lnTo>
                  <a:pt x="991407" y="3250497"/>
                </a:lnTo>
                <a:lnTo>
                  <a:pt x="1022245" y="3215418"/>
                </a:lnTo>
                <a:lnTo>
                  <a:pt x="1052870" y="3180038"/>
                </a:lnTo>
                <a:lnTo>
                  <a:pt x="1083290" y="3144369"/>
                </a:lnTo>
                <a:lnTo>
                  <a:pt x="1113513" y="3108421"/>
                </a:lnTo>
                <a:lnTo>
                  <a:pt x="1143546" y="3072206"/>
                </a:lnTo>
                <a:lnTo>
                  <a:pt x="1173398" y="3035735"/>
                </a:lnTo>
                <a:lnTo>
                  <a:pt x="1203075" y="2999019"/>
                </a:lnTo>
                <a:lnTo>
                  <a:pt x="1232587" y="2962069"/>
                </a:lnTo>
                <a:lnTo>
                  <a:pt x="1261941" y="2924896"/>
                </a:lnTo>
                <a:lnTo>
                  <a:pt x="1291145" y="2887511"/>
                </a:lnTo>
                <a:lnTo>
                  <a:pt x="1320207" y="2849926"/>
                </a:lnTo>
                <a:lnTo>
                  <a:pt x="1349134" y="2812152"/>
                </a:lnTo>
                <a:lnTo>
                  <a:pt x="1377935" y="2774200"/>
                </a:lnTo>
                <a:lnTo>
                  <a:pt x="1406618" y="2736080"/>
                </a:lnTo>
                <a:lnTo>
                  <a:pt x="1435190" y="2697805"/>
                </a:lnTo>
                <a:lnTo>
                  <a:pt x="1463659" y="2659385"/>
                </a:lnTo>
                <a:lnTo>
                  <a:pt x="1492034" y="2620831"/>
                </a:lnTo>
                <a:lnTo>
                  <a:pt x="1520321" y="2582155"/>
                </a:lnTo>
                <a:lnTo>
                  <a:pt x="1548530" y="2543367"/>
                </a:lnTo>
                <a:lnTo>
                  <a:pt x="1576667" y="2504479"/>
                </a:lnTo>
                <a:lnTo>
                  <a:pt x="1604741" y="2465502"/>
                </a:lnTo>
                <a:lnTo>
                  <a:pt x="1632760" y="2426447"/>
                </a:lnTo>
                <a:lnTo>
                  <a:pt x="1660732" y="2387326"/>
                </a:lnTo>
                <a:lnTo>
                  <a:pt x="1688663" y="2348148"/>
                </a:lnTo>
                <a:lnTo>
                  <a:pt x="1716563" y="2308926"/>
                </a:lnTo>
                <a:lnTo>
                  <a:pt x="1744440" y="2269671"/>
                </a:lnTo>
                <a:lnTo>
                  <a:pt x="1772300" y="2230393"/>
                </a:lnTo>
                <a:lnTo>
                  <a:pt x="1800153" y="2191104"/>
                </a:lnTo>
                <a:lnTo>
                  <a:pt x="1828005" y="2151816"/>
                </a:lnTo>
                <a:lnTo>
                  <a:pt x="1855865" y="2112538"/>
                </a:lnTo>
                <a:lnTo>
                  <a:pt x="1883741" y="2073283"/>
                </a:lnTo>
                <a:lnTo>
                  <a:pt x="1911641" y="2034061"/>
                </a:lnTo>
                <a:lnTo>
                  <a:pt x="1939572" y="1994884"/>
                </a:lnTo>
                <a:lnTo>
                  <a:pt x="1967543" y="1955762"/>
                </a:lnTo>
                <a:lnTo>
                  <a:pt x="1995561" y="1916708"/>
                </a:lnTo>
                <a:lnTo>
                  <a:pt x="2023635" y="1877731"/>
                </a:lnTo>
                <a:lnTo>
                  <a:pt x="2051772" y="1838843"/>
                </a:lnTo>
                <a:lnTo>
                  <a:pt x="2079979" y="1800056"/>
                </a:lnTo>
                <a:lnTo>
                  <a:pt x="2108266" y="1761379"/>
                </a:lnTo>
                <a:lnTo>
                  <a:pt x="2136639" y="1722826"/>
                </a:lnTo>
                <a:lnTo>
                  <a:pt x="2165108" y="1684406"/>
                </a:lnTo>
                <a:lnTo>
                  <a:pt x="2193679" y="1646131"/>
                </a:lnTo>
                <a:lnTo>
                  <a:pt x="2222360" y="1608011"/>
                </a:lnTo>
                <a:lnTo>
                  <a:pt x="2251160" y="1570059"/>
                </a:lnTo>
                <a:lnTo>
                  <a:pt x="2280086" y="1532285"/>
                </a:lnTo>
                <a:lnTo>
                  <a:pt x="2309146" y="1494700"/>
                </a:lnTo>
                <a:lnTo>
                  <a:pt x="2338349" y="1457316"/>
                </a:lnTo>
                <a:lnTo>
                  <a:pt x="2367701" y="1420143"/>
                </a:lnTo>
                <a:lnTo>
                  <a:pt x="2397212" y="1383193"/>
                </a:lnTo>
                <a:lnTo>
                  <a:pt x="2426888" y="1346477"/>
                </a:lnTo>
                <a:lnTo>
                  <a:pt x="2456738" y="1310006"/>
                </a:lnTo>
                <a:lnTo>
                  <a:pt x="2486770" y="1273791"/>
                </a:lnTo>
                <a:lnTo>
                  <a:pt x="2516991" y="1237843"/>
                </a:lnTo>
                <a:lnTo>
                  <a:pt x="2547409" y="1202174"/>
                </a:lnTo>
                <a:lnTo>
                  <a:pt x="2578033" y="1166794"/>
                </a:lnTo>
                <a:lnTo>
                  <a:pt x="2608870" y="1131715"/>
                </a:lnTo>
                <a:lnTo>
                  <a:pt x="2639928" y="1096947"/>
                </a:lnTo>
                <a:lnTo>
                  <a:pt x="2671215" y="1062503"/>
                </a:lnTo>
                <a:lnTo>
                  <a:pt x="2702739" y="1028393"/>
                </a:lnTo>
                <a:lnTo>
                  <a:pt x="2734507" y="994628"/>
                </a:lnTo>
                <a:lnTo>
                  <a:pt x="2766529" y="961219"/>
                </a:lnTo>
                <a:lnTo>
                  <a:pt x="2798810" y="928178"/>
                </a:lnTo>
                <a:lnTo>
                  <a:pt x="2831361" y="895516"/>
                </a:lnTo>
                <a:lnTo>
                  <a:pt x="2864187" y="863243"/>
                </a:lnTo>
                <a:lnTo>
                  <a:pt x="2897298" y="831372"/>
                </a:lnTo>
                <a:lnTo>
                  <a:pt x="2930701" y="799912"/>
                </a:lnTo>
                <a:lnTo>
                  <a:pt x="2964404" y="768875"/>
                </a:lnTo>
                <a:lnTo>
                  <a:pt x="2998415" y="738273"/>
                </a:lnTo>
                <a:lnTo>
                  <a:pt x="3032742" y="708117"/>
                </a:lnTo>
                <a:lnTo>
                  <a:pt x="3067392" y="678417"/>
                </a:lnTo>
                <a:lnTo>
                  <a:pt x="3102374" y="649184"/>
                </a:lnTo>
                <a:lnTo>
                  <a:pt x="3137696" y="620431"/>
                </a:lnTo>
                <a:lnTo>
                  <a:pt x="3173365" y="592167"/>
                </a:lnTo>
                <a:lnTo>
                  <a:pt x="3209389" y="564405"/>
                </a:lnTo>
                <a:lnTo>
                  <a:pt x="3245777" y="537155"/>
                </a:lnTo>
                <a:lnTo>
                  <a:pt x="3282535" y="510429"/>
                </a:lnTo>
                <a:lnTo>
                  <a:pt x="3319673" y="484237"/>
                </a:lnTo>
                <a:lnTo>
                  <a:pt x="3357197" y="458590"/>
                </a:lnTo>
                <a:lnTo>
                  <a:pt x="3395117" y="433501"/>
                </a:lnTo>
                <a:lnTo>
                  <a:pt x="3433439" y="408980"/>
                </a:lnTo>
                <a:lnTo>
                  <a:pt x="3472171" y="385037"/>
                </a:lnTo>
                <a:lnTo>
                  <a:pt x="3511322" y="361685"/>
                </a:lnTo>
                <a:lnTo>
                  <a:pt x="3550899" y="338934"/>
                </a:lnTo>
                <a:lnTo>
                  <a:pt x="3590911" y="316796"/>
                </a:lnTo>
                <a:lnTo>
                  <a:pt x="3631365" y="295282"/>
                </a:lnTo>
                <a:lnTo>
                  <a:pt x="3672269" y="274402"/>
                </a:lnTo>
                <a:lnTo>
                  <a:pt x="3713630" y="254168"/>
                </a:lnTo>
                <a:lnTo>
                  <a:pt x="3755458" y="234591"/>
                </a:lnTo>
                <a:lnTo>
                  <a:pt x="3797759" y="215683"/>
                </a:lnTo>
                <a:lnTo>
                  <a:pt x="3840542" y="197454"/>
                </a:lnTo>
                <a:lnTo>
                  <a:pt x="3883814" y="179915"/>
                </a:lnTo>
                <a:lnTo>
                  <a:pt x="3927584" y="163078"/>
                </a:lnTo>
                <a:lnTo>
                  <a:pt x="3971860" y="146954"/>
                </a:lnTo>
                <a:lnTo>
                  <a:pt x="4016648" y="131553"/>
                </a:lnTo>
                <a:lnTo>
                  <a:pt x="4061957" y="116888"/>
                </a:lnTo>
                <a:lnTo>
                  <a:pt x="4107796" y="102969"/>
                </a:lnTo>
                <a:lnTo>
                  <a:pt x="4154171" y="89807"/>
                </a:lnTo>
                <a:lnTo>
                  <a:pt x="4201092" y="77413"/>
                </a:lnTo>
                <a:lnTo>
                  <a:pt x="4248565" y="65799"/>
                </a:lnTo>
                <a:lnTo>
                  <a:pt x="4296598" y="54976"/>
                </a:lnTo>
                <a:lnTo>
                  <a:pt x="4345200" y="44955"/>
                </a:lnTo>
                <a:lnTo>
                  <a:pt x="4394378" y="35747"/>
                </a:lnTo>
                <a:lnTo>
                  <a:pt x="4444141" y="27362"/>
                </a:lnTo>
                <a:lnTo>
                  <a:pt x="4494496" y="19813"/>
                </a:lnTo>
                <a:lnTo>
                  <a:pt x="4545451" y="13111"/>
                </a:lnTo>
                <a:lnTo>
                  <a:pt x="4597013" y="7266"/>
                </a:lnTo>
                <a:lnTo>
                  <a:pt x="4649192" y="2290"/>
                </a:lnTo>
                <a:lnTo>
                  <a:pt x="4678711" y="0"/>
                </a:lnTo>
              </a:path>
            </a:pathLst>
          </a:custGeom>
          <a:ln w="24999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8807" y="1091190"/>
            <a:ext cx="16563085" cy="138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6756" y="3420110"/>
            <a:ext cx="15747187" cy="2150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5523" y="2743695"/>
            <a:ext cx="12720955" cy="389826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 indent="1270">
              <a:lnSpc>
                <a:spcPct val="100200"/>
              </a:lnSpc>
              <a:spcBef>
                <a:spcPts val="105"/>
              </a:spcBef>
            </a:pPr>
            <a:r>
              <a:rPr dirty="0" sz="8450" spc="-65">
                <a:latin typeface="Cambria"/>
                <a:cs typeface="Cambria"/>
              </a:rPr>
              <a:t>Enhancing </a:t>
            </a:r>
            <a:r>
              <a:rPr dirty="0" sz="8450" spc="-185">
                <a:latin typeface="Cambria"/>
                <a:cs typeface="Cambria"/>
              </a:rPr>
              <a:t>Wellbeing: </a:t>
            </a:r>
            <a:r>
              <a:rPr dirty="0" sz="8450" spc="-170">
                <a:latin typeface="Cambria"/>
                <a:cs typeface="Cambria"/>
              </a:rPr>
              <a:t>The </a:t>
            </a:r>
            <a:r>
              <a:rPr dirty="0" sz="8450" spc="-165">
                <a:latin typeface="Cambria"/>
                <a:cs typeface="Cambria"/>
              </a:rPr>
              <a:t> </a:t>
            </a:r>
            <a:r>
              <a:rPr dirty="0" sz="8450" spc="-185">
                <a:latin typeface="Cambria"/>
                <a:cs typeface="Cambria"/>
              </a:rPr>
              <a:t>Advantages</a:t>
            </a:r>
            <a:r>
              <a:rPr dirty="0" sz="8450" spc="-270">
                <a:latin typeface="Cambria"/>
                <a:cs typeface="Cambria"/>
              </a:rPr>
              <a:t> </a:t>
            </a:r>
            <a:r>
              <a:rPr dirty="0" sz="8450" spc="-100">
                <a:latin typeface="Cambria"/>
                <a:cs typeface="Cambria"/>
              </a:rPr>
              <a:t>of</a:t>
            </a:r>
            <a:r>
              <a:rPr dirty="0" sz="8450" spc="-260">
                <a:latin typeface="Cambria"/>
                <a:cs typeface="Cambria"/>
              </a:rPr>
              <a:t> </a:t>
            </a:r>
            <a:r>
              <a:rPr dirty="0" sz="8450" spc="-125">
                <a:latin typeface="Cambria"/>
                <a:cs typeface="Cambria"/>
              </a:rPr>
              <a:t>a</a:t>
            </a:r>
            <a:r>
              <a:rPr dirty="0" sz="8450" spc="-254">
                <a:latin typeface="Cambria"/>
                <a:cs typeface="Cambria"/>
              </a:rPr>
              <a:t> </a:t>
            </a:r>
            <a:r>
              <a:rPr dirty="0" sz="8450" spc="-170">
                <a:latin typeface="Cambria"/>
                <a:cs typeface="Cambria"/>
              </a:rPr>
              <a:t>Therapy</a:t>
            </a:r>
            <a:r>
              <a:rPr dirty="0" sz="8450" spc="-250">
                <a:latin typeface="Cambria"/>
                <a:cs typeface="Cambria"/>
              </a:rPr>
              <a:t> </a:t>
            </a:r>
            <a:r>
              <a:rPr dirty="0" sz="8450" spc="-85">
                <a:latin typeface="Cambria"/>
                <a:cs typeface="Cambria"/>
              </a:rPr>
              <a:t>and </a:t>
            </a:r>
            <a:r>
              <a:rPr dirty="0" sz="8450" spc="-1850">
                <a:latin typeface="Cambria"/>
                <a:cs typeface="Cambria"/>
              </a:rPr>
              <a:t> </a:t>
            </a:r>
            <a:r>
              <a:rPr dirty="0" sz="8450" spc="-30">
                <a:latin typeface="Cambria"/>
                <a:cs typeface="Cambria"/>
              </a:rPr>
              <a:t>Healt</a:t>
            </a:r>
            <a:r>
              <a:rPr dirty="0" sz="8450" spc="-30">
                <a:latin typeface="Cambria"/>
                <a:cs typeface="Cambria"/>
              </a:rPr>
              <a:t>h</a:t>
            </a:r>
            <a:r>
              <a:rPr dirty="0" sz="8450" spc="-254">
                <a:latin typeface="Cambria"/>
                <a:cs typeface="Cambria"/>
              </a:rPr>
              <a:t> </a:t>
            </a:r>
            <a:r>
              <a:rPr dirty="0" sz="8450" spc="-420">
                <a:latin typeface="Cambria"/>
                <a:cs typeface="Cambria"/>
              </a:rPr>
              <a:t>We</a:t>
            </a:r>
            <a:r>
              <a:rPr dirty="0" sz="8450" spc="-320">
                <a:latin typeface="Cambria"/>
                <a:cs typeface="Cambria"/>
              </a:rPr>
              <a:t>b</a:t>
            </a:r>
            <a:r>
              <a:rPr dirty="0" sz="8450" spc="-254">
                <a:latin typeface="Cambria"/>
                <a:cs typeface="Cambria"/>
              </a:rPr>
              <a:t> </a:t>
            </a:r>
            <a:r>
              <a:rPr dirty="0" sz="8450" spc="-75">
                <a:latin typeface="Cambria"/>
                <a:cs typeface="Cambria"/>
              </a:rPr>
              <a:t>Application</a:t>
            </a:r>
            <a:endParaRPr sz="845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08"/>
                </a:moveTo>
                <a:lnTo>
                  <a:pt x="3380981" y="526808"/>
                </a:lnTo>
                <a:lnTo>
                  <a:pt x="3399371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91" y="321322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37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74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48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69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40" y="271729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81"/>
                </a:lnTo>
                <a:lnTo>
                  <a:pt x="3288881" y="526808"/>
                </a:lnTo>
                <a:lnTo>
                  <a:pt x="0" y="526808"/>
                </a:lnTo>
                <a:lnTo>
                  <a:pt x="0" y="574433"/>
                </a:lnTo>
                <a:lnTo>
                  <a:pt x="3229521" y="574433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71" y="1009789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34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84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69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36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13" y="2162441"/>
                </a:lnTo>
                <a:lnTo>
                  <a:pt x="1325003" y="2137587"/>
                </a:lnTo>
                <a:lnTo>
                  <a:pt x="1371765" y="2112137"/>
                </a:lnTo>
                <a:lnTo>
                  <a:pt x="1417955" y="2086305"/>
                </a:lnTo>
                <a:lnTo>
                  <a:pt x="1463903" y="2059914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37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64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86" y="1051585"/>
                </a:lnTo>
                <a:lnTo>
                  <a:pt x="3013252" y="835710"/>
                </a:lnTo>
                <a:lnTo>
                  <a:pt x="3088195" y="768654"/>
                </a:lnTo>
                <a:lnTo>
                  <a:pt x="3126016" y="735418"/>
                </a:lnTo>
                <a:lnTo>
                  <a:pt x="3164103" y="702424"/>
                </a:lnTo>
                <a:lnTo>
                  <a:pt x="3202482" y="669759"/>
                </a:lnTo>
                <a:lnTo>
                  <a:pt x="3241167" y="637438"/>
                </a:lnTo>
                <a:lnTo>
                  <a:pt x="3280168" y="605548"/>
                </a:lnTo>
                <a:lnTo>
                  <a:pt x="3319132" y="574433"/>
                </a:lnTo>
                <a:lnTo>
                  <a:pt x="18287988" y="574433"/>
                </a:lnTo>
                <a:lnTo>
                  <a:pt x="18287988" y="52680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05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25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608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42" y="378625"/>
                </a:lnTo>
                <a:lnTo>
                  <a:pt x="17129417" y="404558"/>
                </a:lnTo>
                <a:lnTo>
                  <a:pt x="17082986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4011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803" y="1075753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37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43" y="2123998"/>
                </a:lnTo>
                <a:lnTo>
                  <a:pt x="14932660" y="2147773"/>
                </a:lnTo>
                <a:lnTo>
                  <a:pt x="14890179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95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24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87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40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56" y="1148930"/>
                </a:lnTo>
                <a:lnTo>
                  <a:pt x="16270364" y="1083856"/>
                </a:lnTo>
                <a:lnTo>
                  <a:pt x="16308527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96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80" y="424751"/>
                </a:lnTo>
                <a:lnTo>
                  <a:pt x="17248683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34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27" y="156133"/>
                </a:lnTo>
                <a:lnTo>
                  <a:pt x="17873434" y="141363"/>
                </a:lnTo>
                <a:lnTo>
                  <a:pt x="17921542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61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87" y="61823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11960" y="1515974"/>
            <a:ext cx="676910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00">
                <a:latin typeface="Cambria"/>
                <a:cs typeface="Cambria"/>
              </a:rPr>
              <a:t>Future</a:t>
            </a:r>
            <a:r>
              <a:rPr dirty="0" sz="6000" spc="-180">
                <a:latin typeface="Cambria"/>
                <a:cs typeface="Cambria"/>
              </a:rPr>
              <a:t> </a:t>
            </a:r>
            <a:r>
              <a:rPr dirty="0" sz="6000" spc="-140">
                <a:latin typeface="Cambria"/>
                <a:cs typeface="Cambria"/>
              </a:rPr>
              <a:t>Developments</a:t>
            </a:r>
            <a:endParaRPr sz="60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71785" y="3508590"/>
            <a:ext cx="6425742" cy="34380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8352790" marR="5080">
              <a:lnSpc>
                <a:spcPct val="101699"/>
              </a:lnSpc>
              <a:spcBef>
                <a:spcPts val="50"/>
              </a:spcBef>
            </a:pPr>
            <a:r>
              <a:rPr dirty="0" spc="-120"/>
              <a:t>T</a:t>
            </a:r>
            <a:r>
              <a:rPr dirty="0" spc="114"/>
              <a:t>h</a:t>
            </a:r>
            <a:r>
              <a:rPr dirty="0" spc="25"/>
              <a:t>e</a:t>
            </a:r>
            <a:r>
              <a:rPr dirty="0" spc="-245"/>
              <a:t> </a:t>
            </a:r>
            <a:r>
              <a:rPr dirty="0" spc="-120">
                <a:solidFill>
                  <a:srgbClr val="000000"/>
                </a:solidFill>
              </a:rPr>
              <a:t>T</a:t>
            </a:r>
            <a:r>
              <a:rPr dirty="0" spc="114">
                <a:solidFill>
                  <a:srgbClr val="000000"/>
                </a:solidFill>
              </a:rPr>
              <a:t>h</a:t>
            </a:r>
            <a:r>
              <a:rPr dirty="0" spc="20">
                <a:solidFill>
                  <a:srgbClr val="000000"/>
                </a:solidFill>
              </a:rPr>
              <a:t>e</a:t>
            </a:r>
            <a:r>
              <a:rPr dirty="0" spc="-200">
                <a:solidFill>
                  <a:srgbClr val="000000"/>
                </a:solidFill>
              </a:rPr>
              <a:t>r</a:t>
            </a:r>
            <a:r>
              <a:rPr dirty="0" spc="-35">
                <a:solidFill>
                  <a:srgbClr val="000000"/>
                </a:solidFill>
              </a:rPr>
              <a:t>a</a:t>
            </a:r>
            <a:r>
              <a:rPr dirty="0" spc="105">
                <a:solidFill>
                  <a:srgbClr val="000000"/>
                </a:solidFill>
              </a:rPr>
              <a:t>p</a:t>
            </a:r>
            <a:r>
              <a:rPr dirty="0" spc="-135">
                <a:solidFill>
                  <a:srgbClr val="000000"/>
                </a:solidFill>
              </a:rPr>
              <a:t>y</a:t>
            </a:r>
            <a:r>
              <a:rPr dirty="0" spc="-250">
                <a:solidFill>
                  <a:srgbClr val="000000"/>
                </a:solidFill>
              </a:rPr>
              <a:t> </a:t>
            </a:r>
            <a:r>
              <a:rPr dirty="0" spc="-35">
                <a:solidFill>
                  <a:srgbClr val="000000"/>
                </a:solidFill>
              </a:rPr>
              <a:t>a</a:t>
            </a:r>
            <a:r>
              <a:rPr dirty="0" spc="114">
                <a:solidFill>
                  <a:srgbClr val="000000"/>
                </a:solidFill>
              </a:rPr>
              <a:t>n</a:t>
            </a:r>
            <a:r>
              <a:rPr dirty="0" spc="150">
                <a:solidFill>
                  <a:srgbClr val="000000"/>
                </a:solidFill>
              </a:rPr>
              <a:t>d</a:t>
            </a:r>
            <a:r>
              <a:rPr dirty="0" spc="-250">
                <a:solidFill>
                  <a:srgbClr val="000000"/>
                </a:solidFill>
              </a:rPr>
              <a:t> </a:t>
            </a:r>
            <a:r>
              <a:rPr dirty="0" spc="165">
                <a:solidFill>
                  <a:srgbClr val="000000"/>
                </a:solidFill>
              </a:rPr>
              <a:t>H</a:t>
            </a:r>
            <a:r>
              <a:rPr dirty="0" spc="-20">
                <a:solidFill>
                  <a:srgbClr val="000000"/>
                </a:solidFill>
              </a:rPr>
              <a:t>e</a:t>
            </a:r>
            <a:r>
              <a:rPr dirty="0" spc="-35">
                <a:solidFill>
                  <a:srgbClr val="000000"/>
                </a:solidFill>
              </a:rPr>
              <a:t>a</a:t>
            </a:r>
            <a:r>
              <a:rPr dirty="0" spc="-10">
                <a:solidFill>
                  <a:srgbClr val="000000"/>
                </a:solidFill>
              </a:rPr>
              <a:t>l</a:t>
            </a:r>
            <a:r>
              <a:rPr dirty="0" spc="30">
                <a:solidFill>
                  <a:srgbClr val="000000"/>
                </a:solidFill>
              </a:rPr>
              <a:t>t</a:t>
            </a:r>
            <a:r>
              <a:rPr dirty="0" spc="120">
                <a:solidFill>
                  <a:srgbClr val="000000"/>
                </a:solidFill>
              </a:rPr>
              <a:t>h</a:t>
            </a:r>
            <a:r>
              <a:rPr dirty="0" spc="-250">
                <a:solidFill>
                  <a:srgbClr val="000000"/>
                </a:solidFill>
              </a:rPr>
              <a:t> </a:t>
            </a:r>
            <a:r>
              <a:rPr dirty="0" spc="185">
                <a:solidFill>
                  <a:srgbClr val="000000"/>
                </a:solidFill>
              </a:rPr>
              <a:t>W</a:t>
            </a:r>
            <a:r>
              <a:rPr dirty="0" spc="20">
                <a:solidFill>
                  <a:srgbClr val="000000"/>
                </a:solidFill>
              </a:rPr>
              <a:t>e</a:t>
            </a:r>
            <a:r>
              <a:rPr dirty="0" spc="150">
                <a:solidFill>
                  <a:srgbClr val="000000"/>
                </a:solidFill>
              </a:rPr>
              <a:t>b</a:t>
            </a:r>
            <a:r>
              <a:rPr dirty="0" spc="-250">
                <a:solidFill>
                  <a:srgbClr val="000000"/>
                </a:solidFill>
              </a:rPr>
              <a:t> </a:t>
            </a:r>
            <a:r>
              <a:rPr dirty="0" spc="90">
                <a:solidFill>
                  <a:srgbClr val="000000"/>
                </a:solidFill>
              </a:rPr>
              <a:t>A</a:t>
            </a:r>
            <a:r>
              <a:rPr dirty="0" spc="145">
                <a:solidFill>
                  <a:srgbClr val="000000"/>
                </a:solidFill>
              </a:rPr>
              <a:t>pp</a:t>
            </a:r>
            <a:r>
              <a:rPr dirty="0" spc="-20">
                <a:solidFill>
                  <a:srgbClr val="000000"/>
                </a:solidFill>
              </a:rPr>
              <a:t>li</a:t>
            </a:r>
            <a:r>
              <a:rPr dirty="0" spc="110">
                <a:solidFill>
                  <a:srgbClr val="000000"/>
                </a:solidFill>
              </a:rPr>
              <a:t>c</a:t>
            </a:r>
            <a:r>
              <a:rPr dirty="0" spc="-35">
                <a:solidFill>
                  <a:srgbClr val="000000"/>
                </a:solidFill>
              </a:rPr>
              <a:t>a</a:t>
            </a:r>
            <a:r>
              <a:rPr dirty="0" spc="30">
                <a:solidFill>
                  <a:srgbClr val="000000"/>
                </a:solidFill>
              </a:rPr>
              <a:t>t</a:t>
            </a:r>
            <a:r>
              <a:rPr dirty="0" spc="-20">
                <a:solidFill>
                  <a:srgbClr val="000000"/>
                </a:solidFill>
              </a:rPr>
              <a:t>i</a:t>
            </a:r>
            <a:r>
              <a:rPr dirty="0" spc="50">
                <a:solidFill>
                  <a:srgbClr val="000000"/>
                </a:solidFill>
              </a:rPr>
              <a:t>o</a:t>
            </a:r>
            <a:r>
              <a:rPr dirty="0" spc="85">
                <a:solidFill>
                  <a:srgbClr val="000000"/>
                </a:solidFill>
              </a:rPr>
              <a:t>n  </a:t>
            </a:r>
            <a:r>
              <a:rPr dirty="0" spc="-20"/>
              <a:t>i</a:t>
            </a:r>
            <a:r>
              <a:rPr dirty="0" spc="-90"/>
              <a:t>s</a:t>
            </a:r>
            <a:r>
              <a:rPr dirty="0" spc="-250"/>
              <a:t> </a:t>
            </a:r>
            <a:r>
              <a:rPr dirty="0" spc="90"/>
              <a:t>c</a:t>
            </a:r>
            <a:r>
              <a:rPr dirty="0" spc="50"/>
              <a:t>o</a:t>
            </a:r>
            <a:r>
              <a:rPr dirty="0" spc="240"/>
              <a:t>mm</a:t>
            </a:r>
            <a:r>
              <a:rPr dirty="0" spc="-20"/>
              <a:t>i</a:t>
            </a:r>
            <a:r>
              <a:rPr dirty="0" spc="-5"/>
              <a:t>t</a:t>
            </a:r>
            <a:r>
              <a:rPr dirty="0" spc="-20"/>
              <a:t>t</a:t>
            </a:r>
            <a:r>
              <a:rPr dirty="0" spc="20"/>
              <a:t>e</a:t>
            </a:r>
            <a:r>
              <a:rPr dirty="0" spc="150"/>
              <a:t>d</a:t>
            </a:r>
            <a:r>
              <a:rPr dirty="0" spc="-250"/>
              <a:t> </a:t>
            </a:r>
            <a:r>
              <a:rPr dirty="0" spc="-20"/>
              <a:t>t</a:t>
            </a:r>
            <a:r>
              <a:rPr dirty="0" spc="55"/>
              <a:t>o</a:t>
            </a:r>
            <a:r>
              <a:rPr dirty="0" spc="-250"/>
              <a:t> </a:t>
            </a:r>
            <a:r>
              <a:rPr dirty="0" spc="85"/>
              <a:t>c</a:t>
            </a:r>
            <a:r>
              <a:rPr dirty="0" spc="50"/>
              <a:t>o</a:t>
            </a:r>
            <a:r>
              <a:rPr dirty="0" spc="114"/>
              <a:t>n</a:t>
            </a:r>
            <a:r>
              <a:rPr dirty="0" spc="30"/>
              <a:t>t</a:t>
            </a:r>
            <a:r>
              <a:rPr dirty="0" spc="-20"/>
              <a:t>i</a:t>
            </a:r>
            <a:r>
              <a:rPr dirty="0" spc="114"/>
              <a:t>n</a:t>
            </a:r>
            <a:r>
              <a:rPr dirty="0" spc="105"/>
              <a:t>u</a:t>
            </a:r>
            <a:r>
              <a:rPr dirty="0" spc="50"/>
              <a:t>o</a:t>
            </a:r>
            <a:r>
              <a:rPr dirty="0" spc="105"/>
              <a:t>u</a:t>
            </a:r>
            <a:r>
              <a:rPr dirty="0" spc="-90"/>
              <a:t>s</a:t>
            </a:r>
            <a:r>
              <a:rPr dirty="0" spc="-250"/>
              <a:t> </a:t>
            </a:r>
            <a:r>
              <a:rPr dirty="0" spc="-20"/>
              <a:t>i</a:t>
            </a:r>
            <a:r>
              <a:rPr dirty="0" spc="240"/>
              <a:t>m</a:t>
            </a:r>
            <a:r>
              <a:rPr dirty="0" spc="145"/>
              <a:t>p</a:t>
            </a:r>
            <a:r>
              <a:rPr dirty="0" spc="-110"/>
              <a:t>r</a:t>
            </a:r>
            <a:r>
              <a:rPr dirty="0" spc="10"/>
              <a:t>o</a:t>
            </a:r>
            <a:r>
              <a:rPr dirty="0" spc="-180"/>
              <a:t>v</a:t>
            </a:r>
            <a:r>
              <a:rPr dirty="0" spc="20"/>
              <a:t>e</a:t>
            </a:r>
            <a:r>
              <a:rPr dirty="0" spc="240"/>
              <a:t>m</a:t>
            </a:r>
            <a:r>
              <a:rPr dirty="0" spc="20"/>
              <a:t>e</a:t>
            </a:r>
            <a:r>
              <a:rPr dirty="0" spc="114"/>
              <a:t>n</a:t>
            </a:r>
            <a:r>
              <a:rPr dirty="0" spc="30"/>
              <a:t>t  </a:t>
            </a:r>
            <a:r>
              <a:rPr dirty="0" spc="-35"/>
              <a:t>a</a:t>
            </a:r>
            <a:r>
              <a:rPr dirty="0" spc="114"/>
              <a:t>n</a:t>
            </a:r>
            <a:r>
              <a:rPr dirty="0" spc="150"/>
              <a:t>d</a:t>
            </a:r>
            <a:r>
              <a:rPr dirty="0" spc="-250"/>
              <a:t> </a:t>
            </a:r>
            <a:r>
              <a:rPr dirty="0" spc="-20"/>
              <a:t>i</a:t>
            </a:r>
            <a:r>
              <a:rPr dirty="0" spc="114"/>
              <a:t>nn</a:t>
            </a:r>
            <a:r>
              <a:rPr dirty="0" spc="10"/>
              <a:t>o</a:t>
            </a:r>
            <a:r>
              <a:rPr dirty="0" spc="-180"/>
              <a:t>v</a:t>
            </a:r>
            <a:r>
              <a:rPr dirty="0" spc="-35"/>
              <a:t>a</a:t>
            </a:r>
            <a:r>
              <a:rPr dirty="0" spc="30"/>
              <a:t>t</a:t>
            </a:r>
            <a:r>
              <a:rPr dirty="0" spc="-20"/>
              <a:t>i</a:t>
            </a:r>
            <a:r>
              <a:rPr dirty="0" spc="50"/>
              <a:t>o</a:t>
            </a:r>
            <a:r>
              <a:rPr dirty="0" spc="114"/>
              <a:t>n</a:t>
            </a:r>
            <a:r>
              <a:rPr dirty="0" spc="-420"/>
              <a:t>.</a:t>
            </a:r>
            <a:r>
              <a:rPr dirty="0" spc="-250"/>
              <a:t> </a:t>
            </a:r>
            <a:r>
              <a:rPr dirty="0" spc="110"/>
              <a:t>F</a:t>
            </a:r>
            <a:r>
              <a:rPr dirty="0" spc="105"/>
              <a:t>u</a:t>
            </a:r>
            <a:r>
              <a:rPr dirty="0" spc="30"/>
              <a:t>t</a:t>
            </a:r>
            <a:r>
              <a:rPr dirty="0" spc="105"/>
              <a:t>u</a:t>
            </a:r>
            <a:r>
              <a:rPr dirty="0" spc="-110"/>
              <a:t>r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145"/>
              <a:t>d</a:t>
            </a:r>
            <a:r>
              <a:rPr dirty="0" spc="-5"/>
              <a:t>e</a:t>
            </a:r>
            <a:r>
              <a:rPr dirty="0" spc="-180"/>
              <a:t>v</a:t>
            </a:r>
            <a:r>
              <a:rPr dirty="0" spc="20"/>
              <a:t>e</a:t>
            </a:r>
            <a:r>
              <a:rPr dirty="0" spc="-20"/>
              <a:t>l</a:t>
            </a:r>
            <a:r>
              <a:rPr dirty="0" spc="50"/>
              <a:t>o</a:t>
            </a:r>
            <a:r>
              <a:rPr dirty="0" spc="145"/>
              <a:t>p</a:t>
            </a:r>
            <a:r>
              <a:rPr dirty="0" spc="240"/>
              <a:t>m</a:t>
            </a:r>
            <a:r>
              <a:rPr dirty="0" spc="20"/>
              <a:t>e</a:t>
            </a:r>
            <a:r>
              <a:rPr dirty="0" spc="114"/>
              <a:t>n</a:t>
            </a:r>
            <a:r>
              <a:rPr dirty="0" spc="30"/>
              <a:t>t</a:t>
            </a:r>
            <a:r>
              <a:rPr dirty="0" spc="-90"/>
              <a:t>s</a:t>
            </a:r>
            <a:r>
              <a:rPr dirty="0" spc="-250"/>
              <a:t> </a:t>
            </a:r>
            <a:r>
              <a:rPr dirty="0" spc="165"/>
              <a:t>w</a:t>
            </a:r>
            <a:r>
              <a:rPr dirty="0" spc="-20"/>
              <a:t>il</a:t>
            </a:r>
            <a:r>
              <a:rPr dirty="0" spc="-20"/>
              <a:t>l  </a:t>
            </a:r>
            <a:r>
              <a:rPr dirty="0" spc="-60"/>
              <a:t>f</a:t>
            </a:r>
            <a:r>
              <a:rPr dirty="0" spc="50"/>
              <a:t>o</a:t>
            </a:r>
            <a:r>
              <a:rPr dirty="0" spc="110"/>
              <a:t>c</a:t>
            </a:r>
            <a:r>
              <a:rPr dirty="0" spc="105"/>
              <a:t>u</a:t>
            </a:r>
            <a:r>
              <a:rPr dirty="0" spc="-90"/>
              <a:t>s</a:t>
            </a:r>
            <a:r>
              <a:rPr dirty="0" spc="-250"/>
              <a:t> </a:t>
            </a:r>
            <a:r>
              <a:rPr dirty="0" spc="50"/>
              <a:t>o</a:t>
            </a:r>
            <a:r>
              <a:rPr dirty="0" spc="120"/>
              <a:t>n</a:t>
            </a:r>
            <a:r>
              <a:rPr dirty="0" spc="-250"/>
              <a:t> </a:t>
            </a:r>
            <a:r>
              <a:rPr dirty="0" spc="-20"/>
              <a:t>e</a:t>
            </a:r>
            <a:r>
              <a:rPr dirty="0" spc="-165"/>
              <a:t>x</a:t>
            </a:r>
            <a:r>
              <a:rPr dirty="0" spc="140"/>
              <a:t>p</a:t>
            </a:r>
            <a:r>
              <a:rPr dirty="0" spc="-35"/>
              <a:t>a</a:t>
            </a:r>
            <a:r>
              <a:rPr dirty="0" spc="114"/>
              <a:t>n</a:t>
            </a:r>
            <a:r>
              <a:rPr dirty="0" spc="145"/>
              <a:t>d</a:t>
            </a:r>
            <a:r>
              <a:rPr dirty="0" spc="-20"/>
              <a:t>i</a:t>
            </a:r>
            <a:r>
              <a:rPr dirty="0" spc="114"/>
              <a:t>n</a:t>
            </a:r>
            <a:r>
              <a:rPr dirty="0" spc="170"/>
              <a:t>g</a:t>
            </a:r>
            <a:r>
              <a:rPr dirty="0" spc="-250"/>
              <a:t> </a:t>
            </a:r>
            <a:r>
              <a:rPr dirty="0" spc="30"/>
              <a:t>t</a:t>
            </a:r>
            <a:r>
              <a:rPr dirty="0" spc="114"/>
              <a:t>h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-200"/>
              <a:t>r</a:t>
            </a:r>
            <a:r>
              <a:rPr dirty="0" spc="-35"/>
              <a:t>a</a:t>
            </a:r>
            <a:r>
              <a:rPr dirty="0" spc="114"/>
              <a:t>n</a:t>
            </a:r>
            <a:r>
              <a:rPr dirty="0" spc="165"/>
              <a:t>g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50"/>
              <a:t>o</a:t>
            </a:r>
            <a:r>
              <a:rPr dirty="0" spc="-35"/>
              <a:t>f</a:t>
            </a:r>
            <a:r>
              <a:rPr dirty="0" spc="-250"/>
              <a:t> </a:t>
            </a:r>
            <a:r>
              <a:rPr dirty="0" spc="125"/>
              <a:t>w</a:t>
            </a:r>
            <a:r>
              <a:rPr dirty="0" spc="20"/>
              <a:t>e</a:t>
            </a:r>
            <a:r>
              <a:rPr dirty="0" spc="-20"/>
              <a:t>ll</a:t>
            </a:r>
            <a:r>
              <a:rPr dirty="0" spc="114"/>
              <a:t>n</a:t>
            </a:r>
            <a:r>
              <a:rPr dirty="0" spc="20"/>
              <a:t>e</a:t>
            </a:r>
            <a:r>
              <a:rPr dirty="0" spc="-95"/>
              <a:t>s</a:t>
            </a:r>
            <a:r>
              <a:rPr dirty="0" spc="-70"/>
              <a:t>s  </a:t>
            </a:r>
            <a:r>
              <a:rPr dirty="0" spc="-15"/>
              <a:t>resources</a:t>
            </a:r>
            <a:r>
              <a:rPr dirty="0" spc="-250"/>
              <a:t> </a:t>
            </a:r>
            <a:r>
              <a:rPr dirty="0" spc="80"/>
              <a:t>and</a:t>
            </a:r>
            <a:r>
              <a:rPr dirty="0" spc="-245"/>
              <a:t> </a:t>
            </a:r>
            <a:r>
              <a:rPr dirty="0" spc="75"/>
              <a:t>enhancing</a:t>
            </a:r>
            <a:r>
              <a:rPr dirty="0" spc="-245"/>
              <a:t> </a:t>
            </a:r>
            <a:r>
              <a:rPr dirty="0" spc="-10"/>
              <a:t>user</a:t>
            </a:r>
            <a:r>
              <a:rPr dirty="0" spc="-250"/>
              <a:t> </a:t>
            </a:r>
            <a:r>
              <a:rPr dirty="0" spc="-30"/>
              <a:t>experience.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7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6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89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7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4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4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3"/>
                </a:lnTo>
                <a:lnTo>
                  <a:pt x="2440009" y="3598806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5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0"/>
                </a:lnTo>
                <a:lnTo>
                  <a:pt x="2928913" y="4195027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9993"/>
            <a:ext cx="18288000" cy="10277475"/>
            <a:chOff x="0" y="9993"/>
            <a:chExt cx="18288000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4714" y="3503333"/>
              <a:ext cx="4341406" cy="3438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4622" y="3931958"/>
              <a:ext cx="1994433" cy="34208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15249" y="3414852"/>
            <a:ext cx="7545705" cy="342709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50"/>
              </a:spcBef>
            </a:pPr>
            <a:r>
              <a:rPr dirty="0" sz="2750" spc="-335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20">
                <a:latin typeface="Verdana"/>
                <a:cs typeface="Verdana"/>
              </a:rPr>
              <a:t>T</a:t>
            </a:r>
            <a:r>
              <a:rPr dirty="0" sz="2750" spc="114">
                <a:latin typeface="Verdana"/>
                <a:cs typeface="Verdana"/>
              </a:rPr>
              <a:t>h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-200">
                <a:latin typeface="Verdana"/>
                <a:cs typeface="Verdana"/>
              </a:rPr>
              <a:t>r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105">
                <a:latin typeface="Verdana"/>
                <a:cs typeface="Verdana"/>
              </a:rPr>
              <a:t>p</a:t>
            </a:r>
            <a:r>
              <a:rPr dirty="0" sz="2750" spc="-135">
                <a:latin typeface="Verdana"/>
                <a:cs typeface="Verdana"/>
              </a:rPr>
              <a:t>y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114">
                <a:latin typeface="Verdana"/>
                <a:cs typeface="Verdana"/>
              </a:rPr>
              <a:t>n</a:t>
            </a:r>
            <a:r>
              <a:rPr dirty="0" sz="2750" spc="150">
                <a:latin typeface="Verdana"/>
                <a:cs typeface="Verdana"/>
              </a:rPr>
              <a:t>d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165">
                <a:latin typeface="Verdana"/>
                <a:cs typeface="Verdana"/>
              </a:rPr>
              <a:t>H</a:t>
            </a:r>
            <a:r>
              <a:rPr dirty="0" sz="2750" spc="-20">
                <a:latin typeface="Verdana"/>
                <a:cs typeface="Verdana"/>
              </a:rPr>
              <a:t>e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-10">
                <a:latin typeface="Verdana"/>
                <a:cs typeface="Verdana"/>
              </a:rPr>
              <a:t>l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120">
                <a:latin typeface="Verdana"/>
                <a:cs typeface="Verdana"/>
              </a:rPr>
              <a:t>h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185">
                <a:latin typeface="Verdana"/>
                <a:cs typeface="Verdana"/>
              </a:rPr>
              <a:t>W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105">
                <a:latin typeface="Verdana"/>
                <a:cs typeface="Verdana"/>
              </a:rPr>
              <a:t>b  </a:t>
            </a:r>
            <a:r>
              <a:rPr dirty="0" sz="2750" spc="90">
                <a:latin typeface="Verdana"/>
                <a:cs typeface="Verdana"/>
              </a:rPr>
              <a:t>A</a:t>
            </a:r>
            <a:r>
              <a:rPr dirty="0" sz="2750" spc="145">
                <a:latin typeface="Verdana"/>
                <a:cs typeface="Verdana"/>
              </a:rPr>
              <a:t>pp</a:t>
            </a:r>
            <a:r>
              <a:rPr dirty="0" sz="2750" spc="-20">
                <a:latin typeface="Verdana"/>
                <a:cs typeface="Verdana"/>
              </a:rPr>
              <a:t>li</a:t>
            </a:r>
            <a:r>
              <a:rPr dirty="0" sz="2750" spc="110">
                <a:latin typeface="Verdana"/>
                <a:cs typeface="Verdana"/>
              </a:rPr>
              <a:t>c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120">
                <a:latin typeface="Verdana"/>
                <a:cs typeface="Verdana"/>
              </a:rPr>
              <a:t>n</a:t>
            </a:r>
            <a:r>
              <a:rPr dirty="0" sz="2750" spc="-245"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8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approach 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to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enhancing 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wellbeing. 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By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oo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pp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8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li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z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45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8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z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5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5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r  </a:t>
            </a:r>
            <a:r>
              <a:rPr dirty="0" sz="2750" spc="-15">
                <a:solidFill>
                  <a:srgbClr val="332C2C"/>
                </a:solidFill>
                <a:latin typeface="Verdana"/>
                <a:cs typeface="Verdana"/>
              </a:rPr>
              <a:t>attention.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85340" y="1429601"/>
            <a:ext cx="357568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35">
                <a:latin typeface="Cambria"/>
                <a:cs typeface="Cambria"/>
              </a:rPr>
              <a:t>Conclusion</a:t>
            </a:r>
            <a:endParaRPr sz="6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6743" y="2147106"/>
            <a:ext cx="4137660" cy="1525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850" spc="-210">
                <a:solidFill>
                  <a:srgbClr val="332C2C"/>
                </a:solidFill>
                <a:latin typeface="Cambria"/>
                <a:cs typeface="Cambria"/>
              </a:rPr>
              <a:t>Thanks!</a:t>
            </a:r>
            <a:endParaRPr sz="98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8457" y="4320514"/>
            <a:ext cx="5226050" cy="129349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ctr" marL="12700" marR="5080">
              <a:lnSpc>
                <a:spcPct val="101099"/>
              </a:lnSpc>
              <a:spcBef>
                <a:spcPts val="70"/>
              </a:spcBef>
            </a:pPr>
            <a:r>
              <a:rPr dirty="0" sz="2750" spc="254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-</a:t>
            </a:r>
            <a:r>
              <a:rPr dirty="0" sz="2750" spc="-675">
                <a:solidFill>
                  <a:srgbClr val="332C2C"/>
                </a:solidFill>
                <a:latin typeface="Verdana"/>
                <a:cs typeface="Verdana"/>
              </a:rPr>
              <a:t>&gt;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22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9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6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760">
                <a:solidFill>
                  <a:srgbClr val="332C2C"/>
                </a:solidFill>
                <a:latin typeface="Verdana"/>
                <a:cs typeface="Verdana"/>
              </a:rPr>
              <a:t>1</a:t>
            </a:r>
            <a:r>
              <a:rPr dirty="0" sz="2750" spc="95">
                <a:solidFill>
                  <a:srgbClr val="332C2C"/>
                </a:solidFill>
                <a:latin typeface="Verdana"/>
                <a:cs typeface="Verdana"/>
              </a:rPr>
              <a:t>4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8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9  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-</a:t>
            </a:r>
            <a:r>
              <a:rPr dirty="0" sz="2750" spc="-675">
                <a:solidFill>
                  <a:srgbClr val="332C2C"/>
                </a:solidFill>
                <a:latin typeface="Verdana"/>
                <a:cs typeface="Verdana"/>
              </a:rPr>
              <a:t>&gt;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22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9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6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760">
                <a:solidFill>
                  <a:srgbClr val="332C2C"/>
                </a:solidFill>
                <a:latin typeface="Verdana"/>
                <a:cs typeface="Verdana"/>
              </a:rPr>
              <a:t>1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4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7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9  </a:t>
            </a:r>
            <a:r>
              <a:rPr dirty="0" sz="2750" spc="-85">
                <a:solidFill>
                  <a:srgbClr val="332C2C"/>
                </a:solidFill>
                <a:latin typeface="Verdana"/>
                <a:cs typeface="Verdana"/>
              </a:rPr>
              <a:t>Parshant-&gt;E22CSEU1470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4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4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9" y="19185"/>
                  </a:lnTo>
                  <a:lnTo>
                    <a:pt x="5040255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0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8" y="117341"/>
                  </a:lnTo>
                  <a:lnTo>
                    <a:pt x="4616500" y="131891"/>
                  </a:lnTo>
                  <a:lnTo>
                    <a:pt x="4571877" y="147134"/>
                  </a:lnTo>
                  <a:lnTo>
                    <a:pt x="4527722" y="163061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4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1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6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3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2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7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2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1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9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6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30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8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9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47763" y="3946855"/>
            <a:ext cx="1417396" cy="3438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4675" y="4365955"/>
            <a:ext cx="4915547" cy="34208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612747" y="3429749"/>
            <a:ext cx="7474584" cy="299847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75"/>
              </a:spcBef>
            </a:pPr>
            <a:r>
              <a:rPr dirty="0" sz="2750" spc="18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n  </a:t>
            </a:r>
            <a:r>
              <a:rPr dirty="0" sz="2850" spc="35" i="1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850" spc="50" i="1">
                <a:solidFill>
                  <a:srgbClr val="332C2C"/>
                </a:solidFill>
                <a:latin typeface="Verdana"/>
                <a:cs typeface="Verdana"/>
              </a:rPr>
              <a:t>nh</a:t>
            </a:r>
            <a:r>
              <a:rPr dirty="0" sz="2850" spc="-95" i="1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850" spc="50" i="1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850" spc="40" i="1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850" spc="-50" i="1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850" spc="50" i="1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850" spc="114" i="1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850" spc="-285" i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850" spc="80" i="1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850" spc="-40" i="1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850" spc="-50" i="1">
                <a:solidFill>
                  <a:srgbClr val="332C2C"/>
                </a:solidFill>
                <a:latin typeface="Verdana"/>
                <a:cs typeface="Verdana"/>
              </a:rPr>
              <a:t>ll</a:t>
            </a:r>
            <a:r>
              <a:rPr dirty="0" sz="2850" spc="85" i="1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850" spc="-40" i="1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850" spc="-50" i="1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850" spc="50" i="1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850" spc="114" i="1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850" spc="-280" i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20">
                <a:latin typeface="Verdana"/>
                <a:cs typeface="Verdana"/>
              </a:rPr>
              <a:t>T</a:t>
            </a:r>
            <a:r>
              <a:rPr dirty="0" sz="2750" spc="114">
                <a:latin typeface="Verdana"/>
                <a:cs typeface="Verdana"/>
              </a:rPr>
              <a:t>h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-200">
                <a:latin typeface="Verdana"/>
                <a:cs typeface="Verdana"/>
              </a:rPr>
              <a:t>r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105">
                <a:latin typeface="Verdana"/>
                <a:cs typeface="Verdana"/>
              </a:rPr>
              <a:t>p</a:t>
            </a:r>
            <a:r>
              <a:rPr dirty="0" sz="2750" spc="-100">
                <a:latin typeface="Verdana"/>
                <a:cs typeface="Verdana"/>
              </a:rPr>
              <a:t>y  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114">
                <a:latin typeface="Verdana"/>
                <a:cs typeface="Verdana"/>
              </a:rPr>
              <a:t>n</a:t>
            </a:r>
            <a:r>
              <a:rPr dirty="0" sz="2750" spc="150">
                <a:latin typeface="Verdana"/>
                <a:cs typeface="Verdana"/>
              </a:rPr>
              <a:t>d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165">
                <a:latin typeface="Verdana"/>
                <a:cs typeface="Verdana"/>
              </a:rPr>
              <a:t>H</a:t>
            </a:r>
            <a:r>
              <a:rPr dirty="0" sz="2750" spc="-20">
                <a:latin typeface="Verdana"/>
                <a:cs typeface="Verdana"/>
              </a:rPr>
              <a:t>e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-10">
                <a:latin typeface="Verdana"/>
                <a:cs typeface="Verdana"/>
              </a:rPr>
              <a:t>l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120">
                <a:latin typeface="Verdana"/>
                <a:cs typeface="Verdana"/>
              </a:rPr>
              <a:t>h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185">
                <a:latin typeface="Verdana"/>
                <a:cs typeface="Verdana"/>
              </a:rPr>
              <a:t>W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150">
                <a:latin typeface="Verdana"/>
                <a:cs typeface="Verdana"/>
              </a:rPr>
              <a:t>b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90">
                <a:latin typeface="Verdana"/>
                <a:cs typeface="Verdana"/>
              </a:rPr>
              <a:t>A</a:t>
            </a:r>
            <a:r>
              <a:rPr dirty="0" sz="2750" spc="145">
                <a:latin typeface="Verdana"/>
                <a:cs typeface="Verdana"/>
              </a:rPr>
              <a:t>pp</a:t>
            </a:r>
            <a:r>
              <a:rPr dirty="0" sz="2750" spc="-20">
                <a:latin typeface="Verdana"/>
                <a:cs typeface="Verdana"/>
              </a:rPr>
              <a:t>li</a:t>
            </a:r>
            <a:r>
              <a:rPr dirty="0" sz="2750" spc="110">
                <a:latin typeface="Verdana"/>
                <a:cs typeface="Verdana"/>
              </a:rPr>
              <a:t>c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120">
                <a:latin typeface="Verdana"/>
                <a:cs typeface="Verdana"/>
              </a:rPr>
              <a:t>n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pp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li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8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oo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5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5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</a:rPr>
              <a:t>J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x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advantages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332C2C"/>
                </a:solidFill>
                <a:latin typeface="Verdana"/>
                <a:cs typeface="Verdana"/>
              </a:rPr>
              <a:t>innovative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platform.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83963" y="1444498"/>
            <a:ext cx="4043679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80">
                <a:latin typeface="Cambria"/>
                <a:cs typeface="Cambria"/>
              </a:rPr>
              <a:t>Introduction</a:t>
            </a:r>
            <a:endParaRPr sz="6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4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4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9" y="19185"/>
                  </a:lnTo>
                  <a:lnTo>
                    <a:pt x="5040255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0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8" y="117341"/>
                  </a:lnTo>
                  <a:lnTo>
                    <a:pt x="4616500" y="131891"/>
                  </a:lnTo>
                  <a:lnTo>
                    <a:pt x="4571877" y="147134"/>
                  </a:lnTo>
                  <a:lnTo>
                    <a:pt x="4527722" y="163061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4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1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6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3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2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7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2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1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9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6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30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8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9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7229" y="3518230"/>
            <a:ext cx="6425704" cy="3438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12747" y="3429749"/>
            <a:ext cx="7211059" cy="256984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60"/>
              </a:spcBef>
            </a:pP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20">
                <a:latin typeface="Verdana"/>
                <a:cs typeface="Verdana"/>
              </a:rPr>
              <a:t>T</a:t>
            </a:r>
            <a:r>
              <a:rPr dirty="0" sz="2750" spc="114">
                <a:latin typeface="Verdana"/>
                <a:cs typeface="Verdana"/>
              </a:rPr>
              <a:t>h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-200">
                <a:latin typeface="Verdana"/>
                <a:cs typeface="Verdana"/>
              </a:rPr>
              <a:t>r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105">
                <a:latin typeface="Verdana"/>
                <a:cs typeface="Verdana"/>
              </a:rPr>
              <a:t>p</a:t>
            </a:r>
            <a:r>
              <a:rPr dirty="0" sz="2750" spc="-135">
                <a:latin typeface="Verdana"/>
                <a:cs typeface="Verdana"/>
              </a:rPr>
              <a:t>y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114">
                <a:latin typeface="Verdana"/>
                <a:cs typeface="Verdana"/>
              </a:rPr>
              <a:t>n</a:t>
            </a:r>
            <a:r>
              <a:rPr dirty="0" sz="2750" spc="150">
                <a:latin typeface="Verdana"/>
                <a:cs typeface="Verdana"/>
              </a:rPr>
              <a:t>d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165">
                <a:latin typeface="Verdana"/>
                <a:cs typeface="Verdana"/>
              </a:rPr>
              <a:t>H</a:t>
            </a:r>
            <a:r>
              <a:rPr dirty="0" sz="2750" spc="-20">
                <a:latin typeface="Verdana"/>
                <a:cs typeface="Verdana"/>
              </a:rPr>
              <a:t>e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-10">
                <a:latin typeface="Verdana"/>
                <a:cs typeface="Verdana"/>
              </a:rPr>
              <a:t>l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120">
                <a:latin typeface="Verdana"/>
                <a:cs typeface="Verdana"/>
              </a:rPr>
              <a:t>h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185">
                <a:latin typeface="Verdana"/>
                <a:cs typeface="Verdana"/>
              </a:rPr>
              <a:t>W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150">
                <a:latin typeface="Verdana"/>
                <a:cs typeface="Verdana"/>
              </a:rPr>
              <a:t>b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90">
                <a:latin typeface="Verdana"/>
                <a:cs typeface="Verdana"/>
              </a:rPr>
              <a:t>A</a:t>
            </a:r>
            <a:r>
              <a:rPr dirty="0" sz="2750" spc="145">
                <a:latin typeface="Verdana"/>
                <a:cs typeface="Verdana"/>
              </a:rPr>
              <a:t>pp</a:t>
            </a:r>
            <a:r>
              <a:rPr dirty="0" sz="2750" spc="-20">
                <a:latin typeface="Verdana"/>
                <a:cs typeface="Verdana"/>
              </a:rPr>
              <a:t>li</a:t>
            </a:r>
            <a:r>
              <a:rPr dirty="0" sz="2750" spc="110">
                <a:latin typeface="Verdana"/>
                <a:cs typeface="Verdana"/>
              </a:rPr>
              <a:t>c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85">
                <a:latin typeface="Verdana"/>
                <a:cs typeface="Verdana"/>
              </a:rPr>
              <a:t>n 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oo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meditation, 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</a:rPr>
              <a:t>mood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tracking, </a:t>
            </a:r>
            <a:r>
              <a:rPr dirty="0" sz="2750" spc="8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stress </a:t>
            </a:r>
            <a:r>
              <a:rPr dirty="0" sz="2750" spc="-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13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hn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q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oo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245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40">
                <a:solidFill>
                  <a:srgbClr val="332C2C"/>
                </a:solidFill>
                <a:latin typeface="Verdana"/>
                <a:cs typeface="Verdana"/>
              </a:rPr>
              <a:t>o 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8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15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r  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5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5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84600" y="1444498"/>
            <a:ext cx="466026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65">
                <a:latin typeface="Cambria"/>
                <a:cs typeface="Cambria"/>
              </a:rPr>
              <a:t>Wellnes</a:t>
            </a:r>
            <a:r>
              <a:rPr dirty="0" sz="6000" spc="-140">
                <a:latin typeface="Cambria"/>
                <a:cs typeface="Cambria"/>
              </a:rPr>
              <a:t>s</a:t>
            </a:r>
            <a:r>
              <a:rPr dirty="0" sz="6000" spc="-185">
                <a:latin typeface="Cambria"/>
                <a:cs typeface="Cambria"/>
              </a:rPr>
              <a:t> </a:t>
            </a:r>
            <a:r>
              <a:rPr dirty="0" sz="6000" spc="-135">
                <a:latin typeface="Cambria"/>
                <a:cs typeface="Cambria"/>
              </a:rPr>
              <a:t>Tools</a:t>
            </a:r>
            <a:endParaRPr sz="6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4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4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9" y="19185"/>
                  </a:lnTo>
                  <a:lnTo>
                    <a:pt x="5040255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0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8" y="117341"/>
                  </a:lnTo>
                  <a:lnTo>
                    <a:pt x="4616500" y="131891"/>
                  </a:lnTo>
                  <a:lnTo>
                    <a:pt x="4571877" y="147134"/>
                  </a:lnTo>
                  <a:lnTo>
                    <a:pt x="4527722" y="163061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4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1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6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3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2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7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2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1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9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6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30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8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9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6819" y="4365955"/>
            <a:ext cx="6813728" cy="3438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12747" y="3429749"/>
            <a:ext cx="7260590" cy="299847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131445">
              <a:lnSpc>
                <a:spcPct val="101099"/>
              </a:lnSpc>
              <a:spcBef>
                <a:spcPts val="70"/>
              </a:spcBef>
            </a:pPr>
            <a:r>
              <a:rPr dirty="0" sz="2750" spc="16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8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5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li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dirty="0" sz="2750" spc="-120">
                <a:latin typeface="Verdana"/>
                <a:cs typeface="Verdana"/>
              </a:rPr>
              <a:t>T</a:t>
            </a:r>
            <a:r>
              <a:rPr dirty="0" sz="2750" spc="114">
                <a:latin typeface="Verdana"/>
                <a:cs typeface="Verdana"/>
              </a:rPr>
              <a:t>h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-200">
                <a:latin typeface="Verdana"/>
                <a:cs typeface="Verdana"/>
              </a:rPr>
              <a:t>r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105">
                <a:latin typeface="Verdana"/>
                <a:cs typeface="Verdana"/>
              </a:rPr>
              <a:t>p</a:t>
            </a:r>
            <a:r>
              <a:rPr dirty="0" sz="2750" spc="-135">
                <a:latin typeface="Verdana"/>
                <a:cs typeface="Verdana"/>
              </a:rPr>
              <a:t>y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114">
                <a:latin typeface="Verdana"/>
                <a:cs typeface="Verdana"/>
              </a:rPr>
              <a:t>n</a:t>
            </a:r>
            <a:r>
              <a:rPr dirty="0" sz="2750" spc="150">
                <a:latin typeface="Verdana"/>
                <a:cs typeface="Verdana"/>
              </a:rPr>
              <a:t>d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185">
                <a:latin typeface="Verdana"/>
                <a:cs typeface="Verdana"/>
              </a:rPr>
              <a:t>W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-20">
                <a:latin typeface="Verdana"/>
                <a:cs typeface="Verdana"/>
              </a:rPr>
              <a:t>ll</a:t>
            </a:r>
            <a:r>
              <a:rPr dirty="0" sz="2750" spc="114">
                <a:latin typeface="Verdana"/>
                <a:cs typeface="Verdana"/>
              </a:rPr>
              <a:t>n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-95">
                <a:latin typeface="Verdana"/>
                <a:cs typeface="Verdana"/>
              </a:rPr>
              <a:t>s</a:t>
            </a:r>
            <a:r>
              <a:rPr dirty="0" sz="2750" spc="-90">
                <a:latin typeface="Verdana"/>
                <a:cs typeface="Verdana"/>
              </a:rPr>
              <a:t>s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185">
                <a:latin typeface="Verdana"/>
                <a:cs typeface="Verdana"/>
              </a:rPr>
              <a:t>W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150">
                <a:latin typeface="Verdana"/>
                <a:cs typeface="Verdana"/>
              </a:rPr>
              <a:t>b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90">
                <a:latin typeface="Verdana"/>
                <a:cs typeface="Verdana"/>
              </a:rPr>
              <a:t>A</a:t>
            </a:r>
            <a:r>
              <a:rPr dirty="0" sz="2750" spc="145">
                <a:latin typeface="Verdana"/>
                <a:cs typeface="Verdana"/>
              </a:rPr>
              <a:t>pp</a:t>
            </a:r>
            <a:r>
              <a:rPr dirty="0" sz="2750" spc="-20">
                <a:latin typeface="Verdana"/>
                <a:cs typeface="Verdana"/>
              </a:rPr>
              <a:t>li</a:t>
            </a:r>
            <a:r>
              <a:rPr dirty="0" sz="2750" spc="110">
                <a:latin typeface="Verdana"/>
                <a:cs typeface="Verdana"/>
              </a:rPr>
              <a:t>c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120">
                <a:latin typeface="Verdana"/>
                <a:cs typeface="Verdana"/>
              </a:rPr>
              <a:t>n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ct val="101499"/>
              </a:lnSpc>
              <a:spcBef>
                <a:spcPts val="25"/>
              </a:spcBef>
            </a:pP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8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ili</a:t>
            </a:r>
            <a:r>
              <a:rPr dirty="0" sz="2750" spc="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5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h 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pp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n 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need.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86940" y="1444498"/>
            <a:ext cx="546671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35">
                <a:latin typeface="Cambria"/>
                <a:cs typeface="Cambria"/>
              </a:rPr>
              <a:t>Therapy</a:t>
            </a:r>
            <a:r>
              <a:rPr dirty="0" sz="6000" spc="-180">
                <a:latin typeface="Cambria"/>
                <a:cs typeface="Cambria"/>
              </a:rPr>
              <a:t> </a:t>
            </a:r>
            <a:r>
              <a:rPr dirty="0" sz="6000" spc="-110">
                <a:latin typeface="Cambria"/>
                <a:cs typeface="Cambria"/>
              </a:rPr>
              <a:t>Sessions</a:t>
            </a:r>
            <a:endParaRPr sz="6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7399" y="1190497"/>
            <a:ext cx="4443946" cy="3929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229" rIns="0" bIns="0" rtlCol="0" vert="horz">
            <a:spAutoFit/>
          </a:bodyPr>
          <a:lstStyle/>
          <a:p>
            <a:pPr marL="12065" marR="5080">
              <a:lnSpc>
                <a:spcPts val="3450"/>
              </a:lnSpc>
              <a:spcBef>
                <a:spcPts val="489"/>
              </a:spcBef>
            </a:pPr>
            <a:r>
              <a:rPr dirty="0" spc="5"/>
              <a:t>The</a:t>
            </a:r>
            <a:r>
              <a:rPr dirty="0" spc="-280"/>
              <a:t> </a:t>
            </a:r>
            <a:r>
              <a:rPr dirty="0" spc="45"/>
              <a:t>application</a:t>
            </a:r>
            <a:r>
              <a:rPr dirty="0" spc="-280"/>
              <a:t> </a:t>
            </a:r>
            <a:r>
              <a:rPr dirty="0" spc="-50"/>
              <a:t>fosters</a:t>
            </a:r>
            <a:r>
              <a:rPr dirty="0" spc="-280"/>
              <a:t> </a:t>
            </a:r>
            <a:r>
              <a:rPr dirty="0" spc="-35"/>
              <a:t>a</a:t>
            </a:r>
            <a:r>
              <a:rPr dirty="0" spc="-275"/>
              <a:t> </a:t>
            </a:r>
            <a:r>
              <a:rPr dirty="0" spc="-10"/>
              <a:t>sense</a:t>
            </a:r>
            <a:r>
              <a:rPr dirty="0" spc="-280"/>
              <a:t> </a:t>
            </a:r>
            <a:r>
              <a:rPr dirty="0" spc="5"/>
              <a:t>of</a:t>
            </a:r>
            <a:r>
              <a:rPr dirty="0" spc="-280"/>
              <a:t> </a:t>
            </a:r>
            <a:r>
              <a:rPr dirty="0" spc="85"/>
              <a:t>community</a:t>
            </a:r>
            <a:r>
              <a:rPr dirty="0" spc="-275"/>
              <a:t> </a:t>
            </a:r>
            <a:r>
              <a:rPr dirty="0" spc="-20"/>
              <a:t>by</a:t>
            </a:r>
            <a:r>
              <a:rPr dirty="0" spc="-280"/>
              <a:t> </a:t>
            </a:r>
            <a:r>
              <a:rPr dirty="0" spc="35"/>
              <a:t>providing</a:t>
            </a:r>
            <a:r>
              <a:rPr dirty="0" spc="-280"/>
              <a:t> </a:t>
            </a:r>
            <a:r>
              <a:rPr dirty="0" spc="50">
                <a:solidFill>
                  <a:srgbClr val="000000"/>
                </a:solidFill>
              </a:rPr>
              <a:t>online</a:t>
            </a:r>
            <a:r>
              <a:rPr dirty="0" spc="-275">
                <a:solidFill>
                  <a:srgbClr val="000000"/>
                </a:solidFill>
              </a:rPr>
              <a:t> </a:t>
            </a:r>
            <a:r>
              <a:rPr dirty="0" spc="55">
                <a:solidFill>
                  <a:srgbClr val="000000"/>
                </a:solidFill>
              </a:rPr>
              <a:t>support</a:t>
            </a:r>
            <a:r>
              <a:rPr dirty="0" spc="-280">
                <a:solidFill>
                  <a:srgbClr val="000000"/>
                </a:solidFill>
              </a:rPr>
              <a:t> </a:t>
            </a:r>
            <a:r>
              <a:rPr dirty="0" spc="50">
                <a:solidFill>
                  <a:srgbClr val="000000"/>
                </a:solidFill>
              </a:rPr>
              <a:t>groups </a:t>
            </a:r>
            <a:r>
              <a:rPr dirty="0" spc="55">
                <a:solidFill>
                  <a:srgbClr val="000000"/>
                </a:solidFill>
              </a:rPr>
              <a:t> </a:t>
            </a:r>
            <a:r>
              <a:rPr dirty="0" spc="85"/>
              <a:t>and</a:t>
            </a:r>
            <a:r>
              <a:rPr dirty="0" spc="-285"/>
              <a:t> </a:t>
            </a:r>
            <a:r>
              <a:rPr dirty="0" spc="-45"/>
              <a:t>forums.</a:t>
            </a:r>
            <a:r>
              <a:rPr dirty="0" spc="-280"/>
              <a:t> </a:t>
            </a:r>
            <a:r>
              <a:rPr dirty="0" spc="-20"/>
              <a:t>Users</a:t>
            </a:r>
            <a:r>
              <a:rPr dirty="0" spc="-280"/>
              <a:t> </a:t>
            </a:r>
            <a:r>
              <a:rPr dirty="0" spc="75"/>
              <a:t>can</a:t>
            </a:r>
            <a:r>
              <a:rPr dirty="0" spc="-280"/>
              <a:t> </a:t>
            </a:r>
            <a:r>
              <a:rPr dirty="0" spc="85"/>
              <a:t>connect</a:t>
            </a:r>
            <a:r>
              <a:rPr dirty="0" spc="-280"/>
              <a:t> </a:t>
            </a:r>
            <a:r>
              <a:rPr dirty="0" spc="80"/>
              <a:t>with</a:t>
            </a:r>
            <a:r>
              <a:rPr dirty="0" spc="-280"/>
              <a:t> </a:t>
            </a:r>
            <a:r>
              <a:rPr dirty="0" spc="5"/>
              <a:t>others</a:t>
            </a:r>
            <a:r>
              <a:rPr dirty="0" spc="-280"/>
              <a:t> </a:t>
            </a:r>
            <a:r>
              <a:rPr dirty="0" spc="125"/>
              <a:t>who</a:t>
            </a:r>
            <a:r>
              <a:rPr dirty="0" spc="-285"/>
              <a:t> </a:t>
            </a:r>
            <a:r>
              <a:rPr dirty="0" spc="-25"/>
              <a:t>share</a:t>
            </a:r>
            <a:r>
              <a:rPr dirty="0" spc="-280"/>
              <a:t> </a:t>
            </a:r>
            <a:r>
              <a:rPr dirty="0" spc="-5"/>
              <a:t>similar</a:t>
            </a:r>
            <a:r>
              <a:rPr dirty="0" spc="-280"/>
              <a:t> </a:t>
            </a:r>
            <a:r>
              <a:rPr dirty="0" spc="-40"/>
              <a:t>experiences,</a:t>
            </a:r>
            <a:r>
              <a:rPr dirty="0" spc="-280"/>
              <a:t> </a:t>
            </a:r>
            <a:r>
              <a:rPr dirty="0" spc="20"/>
              <a:t>offering </a:t>
            </a:r>
            <a:r>
              <a:rPr dirty="0" spc="-1095"/>
              <a:t> </a:t>
            </a:r>
            <a:r>
              <a:rPr dirty="0" spc="-35"/>
              <a:t>a</a:t>
            </a:r>
            <a:r>
              <a:rPr dirty="0" spc="-285"/>
              <a:t> </a:t>
            </a:r>
            <a:r>
              <a:rPr dirty="0" spc="-110"/>
              <a:t>s</a:t>
            </a:r>
            <a:r>
              <a:rPr dirty="0" spc="20"/>
              <a:t>e</a:t>
            </a:r>
            <a:r>
              <a:rPr dirty="0" spc="130"/>
              <a:t>n</a:t>
            </a:r>
            <a:r>
              <a:rPr dirty="0" spc="-110"/>
              <a:t>s</a:t>
            </a:r>
            <a:r>
              <a:rPr dirty="0" spc="25"/>
              <a:t>e</a:t>
            </a:r>
            <a:r>
              <a:rPr dirty="0" spc="-285"/>
              <a:t> </a:t>
            </a:r>
            <a:r>
              <a:rPr dirty="0" spc="55"/>
              <a:t>o</a:t>
            </a:r>
            <a:r>
              <a:rPr dirty="0" spc="-40"/>
              <a:t>f</a:t>
            </a:r>
            <a:r>
              <a:rPr dirty="0" spc="-285"/>
              <a:t> </a:t>
            </a:r>
            <a:r>
              <a:rPr dirty="0" spc="165"/>
              <a:t>b</a:t>
            </a:r>
            <a:r>
              <a:rPr dirty="0" spc="20"/>
              <a:t>e</a:t>
            </a:r>
            <a:r>
              <a:rPr dirty="0" spc="-25"/>
              <a:t>l</a:t>
            </a:r>
            <a:r>
              <a:rPr dirty="0" spc="55"/>
              <a:t>o</a:t>
            </a:r>
            <a:r>
              <a:rPr dirty="0" spc="130"/>
              <a:t>n</a:t>
            </a:r>
            <a:r>
              <a:rPr dirty="0" spc="190"/>
              <a:t>g</a:t>
            </a:r>
            <a:r>
              <a:rPr dirty="0" spc="-25"/>
              <a:t>i</a:t>
            </a:r>
            <a:r>
              <a:rPr dirty="0" spc="130"/>
              <a:t>n</a:t>
            </a:r>
            <a:r>
              <a:rPr dirty="0" spc="195"/>
              <a:t>g</a:t>
            </a:r>
            <a:r>
              <a:rPr dirty="0" spc="-285"/>
              <a:t> </a:t>
            </a:r>
            <a:r>
              <a:rPr dirty="0" spc="-40"/>
              <a:t>a</a:t>
            </a:r>
            <a:r>
              <a:rPr dirty="0" spc="130"/>
              <a:t>n</a:t>
            </a:r>
            <a:r>
              <a:rPr dirty="0" spc="170"/>
              <a:t>d</a:t>
            </a:r>
            <a:r>
              <a:rPr dirty="0" spc="-285"/>
              <a:t> </a:t>
            </a:r>
            <a:r>
              <a:rPr dirty="0" spc="114"/>
              <a:t>u</a:t>
            </a:r>
            <a:r>
              <a:rPr dirty="0" spc="130"/>
              <a:t>n</a:t>
            </a:r>
            <a:r>
              <a:rPr dirty="0" spc="165"/>
              <a:t>d</a:t>
            </a:r>
            <a:r>
              <a:rPr dirty="0" spc="20"/>
              <a:t>e</a:t>
            </a:r>
            <a:r>
              <a:rPr dirty="0" spc="-95"/>
              <a:t>r</a:t>
            </a:r>
            <a:r>
              <a:rPr dirty="0" spc="-110"/>
              <a:t>s</a:t>
            </a:r>
            <a:r>
              <a:rPr dirty="0" spc="30"/>
              <a:t>t</a:t>
            </a:r>
            <a:r>
              <a:rPr dirty="0" spc="-40"/>
              <a:t>a</a:t>
            </a:r>
            <a:r>
              <a:rPr dirty="0" spc="130"/>
              <a:t>n</a:t>
            </a:r>
            <a:r>
              <a:rPr dirty="0" spc="165"/>
              <a:t>d</a:t>
            </a:r>
            <a:r>
              <a:rPr dirty="0" spc="-25"/>
              <a:t>i</a:t>
            </a:r>
            <a:r>
              <a:rPr dirty="0" spc="130"/>
              <a:t>n</a:t>
            </a:r>
            <a:r>
              <a:rPr dirty="0" spc="190"/>
              <a:t>g</a:t>
            </a:r>
            <a:r>
              <a:rPr dirty="0" spc="-48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6428" y="1628648"/>
            <a:ext cx="3578237" cy="3153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229" rIns="0" bIns="0" rtlCol="0" vert="horz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</a:pPr>
            <a:r>
              <a:rPr dirty="0" spc="50"/>
              <a:t>Through </a:t>
            </a:r>
            <a:r>
              <a:rPr dirty="0" spc="30"/>
              <a:t>data </a:t>
            </a:r>
            <a:r>
              <a:rPr dirty="0" spc="-50"/>
              <a:t>analysis </a:t>
            </a:r>
            <a:r>
              <a:rPr dirty="0" spc="85"/>
              <a:t>and </a:t>
            </a:r>
            <a:r>
              <a:rPr dirty="0" spc="-15"/>
              <a:t>user </a:t>
            </a:r>
            <a:r>
              <a:rPr dirty="0" spc="-5"/>
              <a:t>input, </a:t>
            </a:r>
            <a:r>
              <a:rPr dirty="0" spc="60"/>
              <a:t>the </a:t>
            </a:r>
            <a:r>
              <a:rPr dirty="0" spc="45"/>
              <a:t>application </a:t>
            </a:r>
            <a:r>
              <a:rPr dirty="0" spc="-40"/>
              <a:t>offers </a:t>
            </a:r>
            <a:r>
              <a:rPr dirty="0" spc="15"/>
              <a:t>personalized </a:t>
            </a:r>
            <a:r>
              <a:rPr dirty="0" spc="20"/>
              <a:t> </a:t>
            </a:r>
            <a:r>
              <a:rPr dirty="0" spc="65"/>
              <a:t>recommendations</a:t>
            </a:r>
            <a:r>
              <a:rPr dirty="0" spc="-280"/>
              <a:t> </a:t>
            </a:r>
            <a:r>
              <a:rPr dirty="0" spc="-35"/>
              <a:t>for</a:t>
            </a:r>
            <a:r>
              <a:rPr dirty="0" spc="-280"/>
              <a:t> </a:t>
            </a:r>
            <a:r>
              <a:rPr dirty="0" spc="5">
                <a:solidFill>
                  <a:srgbClr val="000000"/>
                </a:solidFill>
              </a:rPr>
              <a:t>wellness</a:t>
            </a:r>
            <a:r>
              <a:rPr dirty="0" spc="-280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activities</a:t>
            </a:r>
            <a:r>
              <a:rPr dirty="0" spc="-280">
                <a:solidFill>
                  <a:srgbClr val="000000"/>
                </a:solidFill>
              </a:rPr>
              <a:t> </a:t>
            </a:r>
            <a:r>
              <a:rPr dirty="0" spc="85"/>
              <a:t>and</a:t>
            </a:r>
            <a:r>
              <a:rPr dirty="0" spc="-275"/>
              <a:t> </a:t>
            </a:r>
            <a:r>
              <a:rPr dirty="0" spc="-65"/>
              <a:t>resources.</a:t>
            </a:r>
            <a:r>
              <a:rPr dirty="0" spc="-280"/>
              <a:t> </a:t>
            </a:r>
            <a:r>
              <a:rPr dirty="0" spc="-35"/>
              <a:t>This</a:t>
            </a:r>
            <a:r>
              <a:rPr dirty="0" spc="-280"/>
              <a:t> </a:t>
            </a:r>
            <a:r>
              <a:rPr dirty="0" spc="5"/>
              <a:t>tailored</a:t>
            </a:r>
            <a:r>
              <a:rPr dirty="0" spc="-280"/>
              <a:t> </a:t>
            </a:r>
            <a:r>
              <a:rPr dirty="0" spc="50"/>
              <a:t>approach </a:t>
            </a:r>
            <a:r>
              <a:rPr dirty="0" spc="-1090"/>
              <a:t> </a:t>
            </a:r>
            <a:r>
              <a:rPr dirty="0" spc="45"/>
              <a:t>enhances</a:t>
            </a:r>
            <a:r>
              <a:rPr dirty="0" spc="-285"/>
              <a:t> </a:t>
            </a:r>
            <a:r>
              <a:rPr dirty="0" spc="-15"/>
              <a:t>user</a:t>
            </a:r>
            <a:r>
              <a:rPr dirty="0" spc="-285"/>
              <a:t> </a:t>
            </a:r>
            <a:r>
              <a:rPr dirty="0" spc="95"/>
              <a:t>engagement</a:t>
            </a:r>
            <a:r>
              <a:rPr dirty="0" spc="-285"/>
              <a:t> </a:t>
            </a:r>
            <a:r>
              <a:rPr dirty="0" spc="85"/>
              <a:t>and</a:t>
            </a:r>
            <a:r>
              <a:rPr dirty="0" spc="-285"/>
              <a:t> </a:t>
            </a:r>
            <a:r>
              <a:rPr dirty="0" spc="40"/>
              <a:t>promotes</a:t>
            </a:r>
            <a:r>
              <a:rPr dirty="0" spc="-280"/>
              <a:t> </a:t>
            </a:r>
            <a:r>
              <a:rPr dirty="0" spc="-10"/>
              <a:t>positive</a:t>
            </a:r>
            <a:r>
              <a:rPr dirty="0" spc="-285"/>
              <a:t> </a:t>
            </a:r>
            <a:r>
              <a:rPr dirty="0" spc="-40"/>
              <a:t>lifestyle</a:t>
            </a:r>
            <a:r>
              <a:rPr dirty="0" spc="-285"/>
              <a:t> </a:t>
            </a:r>
            <a:r>
              <a:rPr dirty="0" spc="-10"/>
              <a:t>changes.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4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4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9" y="19185"/>
                  </a:lnTo>
                  <a:lnTo>
                    <a:pt x="5040255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0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8" y="117341"/>
                  </a:lnTo>
                  <a:lnTo>
                    <a:pt x="4616500" y="131891"/>
                  </a:lnTo>
                  <a:lnTo>
                    <a:pt x="4571877" y="147134"/>
                  </a:lnTo>
                  <a:lnTo>
                    <a:pt x="4527722" y="163061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4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1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6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3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2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7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2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1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9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6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30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8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9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7229" y="3518230"/>
            <a:ext cx="4729442" cy="3438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2120" y="3946855"/>
            <a:ext cx="1994433" cy="34208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612747" y="3429749"/>
            <a:ext cx="7125334" cy="29984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20">
                <a:latin typeface="Verdana"/>
                <a:cs typeface="Verdana"/>
              </a:rPr>
              <a:t>T</a:t>
            </a:r>
            <a:r>
              <a:rPr dirty="0" sz="2750" spc="114">
                <a:latin typeface="Verdana"/>
                <a:cs typeface="Verdana"/>
              </a:rPr>
              <a:t>h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-200">
                <a:latin typeface="Verdana"/>
                <a:cs typeface="Verdana"/>
              </a:rPr>
              <a:t>r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105">
                <a:latin typeface="Verdana"/>
                <a:cs typeface="Verdana"/>
              </a:rPr>
              <a:t>p</a:t>
            </a:r>
            <a:r>
              <a:rPr dirty="0" sz="2750" spc="-135">
                <a:latin typeface="Verdana"/>
                <a:cs typeface="Verdana"/>
              </a:rPr>
              <a:t>y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114">
                <a:latin typeface="Verdana"/>
                <a:cs typeface="Verdana"/>
              </a:rPr>
              <a:t>n</a:t>
            </a:r>
            <a:r>
              <a:rPr dirty="0" sz="2750" spc="150">
                <a:latin typeface="Verdana"/>
                <a:cs typeface="Verdana"/>
              </a:rPr>
              <a:t>d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185">
                <a:latin typeface="Verdana"/>
                <a:cs typeface="Verdana"/>
              </a:rPr>
              <a:t>W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-20">
                <a:latin typeface="Verdana"/>
                <a:cs typeface="Verdana"/>
              </a:rPr>
              <a:t>ll</a:t>
            </a:r>
            <a:r>
              <a:rPr dirty="0" sz="2750" spc="114">
                <a:latin typeface="Verdana"/>
                <a:cs typeface="Verdana"/>
              </a:rPr>
              <a:t>n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-95">
                <a:latin typeface="Verdana"/>
                <a:cs typeface="Verdana"/>
              </a:rPr>
              <a:t>s</a:t>
            </a:r>
            <a:r>
              <a:rPr dirty="0" sz="2750" spc="-90">
                <a:latin typeface="Verdana"/>
                <a:cs typeface="Verdana"/>
              </a:rPr>
              <a:t>s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185">
                <a:latin typeface="Verdana"/>
                <a:cs typeface="Verdana"/>
              </a:rPr>
              <a:t>W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105">
                <a:latin typeface="Verdana"/>
                <a:cs typeface="Verdana"/>
              </a:rPr>
              <a:t>b  </a:t>
            </a:r>
            <a:r>
              <a:rPr dirty="0" sz="2750" spc="90">
                <a:latin typeface="Verdana"/>
                <a:cs typeface="Verdana"/>
              </a:rPr>
              <a:t>A</a:t>
            </a:r>
            <a:r>
              <a:rPr dirty="0" sz="2750" spc="145">
                <a:latin typeface="Verdana"/>
                <a:cs typeface="Verdana"/>
              </a:rPr>
              <a:t>pp</a:t>
            </a:r>
            <a:r>
              <a:rPr dirty="0" sz="2750" spc="-20">
                <a:latin typeface="Verdana"/>
                <a:cs typeface="Verdana"/>
              </a:rPr>
              <a:t>li</a:t>
            </a:r>
            <a:r>
              <a:rPr dirty="0" sz="2750" spc="110">
                <a:latin typeface="Verdana"/>
                <a:cs typeface="Verdana"/>
              </a:rPr>
              <a:t>c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120">
                <a:latin typeface="Verdana"/>
                <a:cs typeface="Verdana"/>
              </a:rPr>
              <a:t>n</a:t>
            </a:r>
            <a:r>
              <a:rPr dirty="0" sz="2750" spc="-245">
                <a:latin typeface="Verdana"/>
                <a:cs typeface="Verdana"/>
              </a:rPr>
              <a:t> 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409">
                <a:solidFill>
                  <a:srgbClr val="332C2C"/>
                </a:solidFill>
                <a:latin typeface="Verdana"/>
                <a:cs typeface="Verdana"/>
              </a:rPr>
              <a:t>, 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ll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8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45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245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n  </a:t>
            </a:r>
            <a:r>
              <a:rPr dirty="0" sz="2750" spc="-15">
                <a:solidFill>
                  <a:srgbClr val="332C2C"/>
                </a:solidFill>
                <a:latin typeface="Verdana"/>
                <a:cs typeface="Verdana"/>
              </a:rPr>
              <a:t>homes.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This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accessibility </a:t>
            </a:r>
            <a:r>
              <a:rPr dirty="0" sz="2750" spc="-55">
                <a:solidFill>
                  <a:srgbClr val="332C2C"/>
                </a:solidFill>
                <a:latin typeface="Verdana"/>
                <a:cs typeface="Verdana"/>
              </a:rPr>
              <a:t>is </a:t>
            </a:r>
            <a:r>
              <a:rPr dirty="0" sz="2750" spc="-5">
                <a:solidFill>
                  <a:srgbClr val="332C2C"/>
                </a:solidFill>
                <a:latin typeface="Verdana"/>
                <a:cs typeface="Verdana"/>
              </a:rPr>
              <a:t>especially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ﬁ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5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ili</a:t>
            </a:r>
            <a:r>
              <a:rPr dirty="0" sz="2750" spc="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r 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li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85475" y="1444498"/>
            <a:ext cx="650113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70">
                <a:latin typeface="Cambria"/>
                <a:cs typeface="Cambria"/>
              </a:rPr>
              <a:t>Remote</a:t>
            </a:r>
            <a:r>
              <a:rPr dirty="0" sz="6000" spc="-180">
                <a:latin typeface="Cambria"/>
                <a:cs typeface="Cambria"/>
              </a:rPr>
              <a:t> </a:t>
            </a:r>
            <a:r>
              <a:rPr dirty="0" sz="6000" spc="-85">
                <a:latin typeface="Cambria"/>
                <a:cs typeface="Cambria"/>
              </a:rPr>
              <a:t>Accessibility</a:t>
            </a:r>
            <a:endParaRPr sz="6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11204" y="1515974"/>
            <a:ext cx="3967479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75">
                <a:latin typeface="Cambria"/>
                <a:cs typeface="Cambria"/>
              </a:rPr>
              <a:t>Dat</a:t>
            </a:r>
            <a:r>
              <a:rPr dirty="0" sz="6000" spc="-70">
                <a:latin typeface="Cambria"/>
                <a:cs typeface="Cambria"/>
              </a:rPr>
              <a:t>a</a:t>
            </a:r>
            <a:r>
              <a:rPr dirty="0" sz="6000" spc="-185">
                <a:latin typeface="Cambria"/>
                <a:cs typeface="Cambria"/>
              </a:rPr>
              <a:t> </a:t>
            </a:r>
            <a:r>
              <a:rPr dirty="0" sz="6000" spc="-125">
                <a:latin typeface="Cambria"/>
                <a:cs typeface="Cambria"/>
              </a:rPr>
              <a:t>Privacy</a:t>
            </a:r>
            <a:endParaRPr sz="60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48257" y="3508590"/>
            <a:ext cx="2129155" cy="3438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617291" y="3420110"/>
            <a:ext cx="7526655" cy="256984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60"/>
              </a:spcBef>
            </a:pP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pp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li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z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latin typeface="Verdana"/>
                <a:cs typeface="Verdana"/>
              </a:rPr>
              <a:t>d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-30">
                <a:latin typeface="Verdana"/>
                <a:cs typeface="Verdana"/>
              </a:rPr>
              <a:t>a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145">
                <a:latin typeface="Verdana"/>
                <a:cs typeface="Verdana"/>
              </a:rPr>
              <a:t>p</a:t>
            </a:r>
            <a:r>
              <a:rPr dirty="0" sz="2750" spc="-95">
                <a:latin typeface="Verdana"/>
                <a:cs typeface="Verdana"/>
              </a:rPr>
              <a:t>r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-180">
                <a:latin typeface="Verdana"/>
                <a:cs typeface="Verdana"/>
              </a:rPr>
              <a:t>v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90">
                <a:latin typeface="Verdana"/>
                <a:cs typeface="Verdana"/>
              </a:rPr>
              <a:t>c</a:t>
            </a:r>
            <a:r>
              <a:rPr dirty="0" sz="2750" spc="-135">
                <a:latin typeface="Verdana"/>
                <a:cs typeface="Verdana"/>
              </a:rPr>
              <a:t>y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ﬁ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li</a:t>
            </a:r>
            <a:r>
              <a:rPr dirty="0" sz="2750" spc="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r 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3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mm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8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7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8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45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4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4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9" y="19185"/>
                  </a:lnTo>
                  <a:lnTo>
                    <a:pt x="5040255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0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8" y="117341"/>
                  </a:lnTo>
                  <a:lnTo>
                    <a:pt x="4616500" y="131891"/>
                  </a:lnTo>
                  <a:lnTo>
                    <a:pt x="4571877" y="147134"/>
                  </a:lnTo>
                  <a:lnTo>
                    <a:pt x="4527722" y="163061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4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1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6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3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2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7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2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1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9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6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30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8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9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1054" y="3946855"/>
            <a:ext cx="3140595" cy="3438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12734" y="3429749"/>
            <a:ext cx="7503795" cy="215074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50"/>
              </a:spcBef>
            </a:pPr>
            <a:r>
              <a:rPr dirty="0" sz="2750" spc="16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8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r 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25">
                <a:latin typeface="Verdana"/>
                <a:cs typeface="Verdana"/>
              </a:rPr>
              <a:t>w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-20">
                <a:latin typeface="Verdana"/>
                <a:cs typeface="Verdana"/>
              </a:rPr>
              <a:t>ll</a:t>
            </a:r>
            <a:r>
              <a:rPr dirty="0" sz="2750" spc="145">
                <a:latin typeface="Verdana"/>
                <a:cs typeface="Verdana"/>
              </a:rPr>
              <a:t>b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114">
                <a:latin typeface="Verdana"/>
                <a:cs typeface="Verdana"/>
              </a:rPr>
              <a:t>n</a:t>
            </a:r>
            <a:r>
              <a:rPr dirty="0" sz="2750" spc="170">
                <a:latin typeface="Verdana"/>
                <a:cs typeface="Verdana"/>
              </a:rPr>
              <a:t>g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240">
                <a:latin typeface="Verdana"/>
                <a:cs typeface="Verdana"/>
              </a:rPr>
              <a:t>m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-95">
                <a:latin typeface="Verdana"/>
                <a:cs typeface="Verdana"/>
              </a:rPr>
              <a:t>r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110">
                <a:latin typeface="Verdana"/>
                <a:cs typeface="Verdana"/>
              </a:rPr>
              <a:t>c</a:t>
            </a:r>
            <a:r>
              <a:rPr dirty="0" sz="2750" spc="-90">
                <a:latin typeface="Verdana"/>
                <a:cs typeface="Verdana"/>
              </a:rPr>
              <a:t>s</a:t>
            </a:r>
            <a:r>
              <a:rPr dirty="0" sz="2750" spc="-245"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pp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li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40">
                <a:solidFill>
                  <a:srgbClr val="332C2C"/>
                </a:solidFill>
                <a:latin typeface="Verdana"/>
                <a:cs typeface="Verdana"/>
              </a:rPr>
              <a:t>o 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ll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j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85016" y="1444498"/>
            <a:ext cx="653923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10">
                <a:latin typeface="Cambria"/>
                <a:cs typeface="Cambria"/>
              </a:rPr>
              <a:t>Measurabl</a:t>
            </a:r>
            <a:r>
              <a:rPr dirty="0" sz="6000" spc="-105">
                <a:latin typeface="Cambria"/>
                <a:cs typeface="Cambria"/>
              </a:rPr>
              <a:t>e</a:t>
            </a:r>
            <a:r>
              <a:rPr dirty="0" sz="6000" spc="-185">
                <a:latin typeface="Cambria"/>
                <a:cs typeface="Cambria"/>
              </a:rPr>
              <a:t> </a:t>
            </a:r>
            <a:r>
              <a:rPr dirty="0" sz="6000" spc="-165">
                <a:latin typeface="Cambria"/>
                <a:cs typeface="Cambria"/>
              </a:rPr>
              <a:t>Progress</a:t>
            </a:r>
            <a:endParaRPr sz="6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2024-04-11T11:01:23Z</dcterms:created>
  <dcterms:modified xsi:type="dcterms:W3CDTF">2024-04-11T11:01:23Z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2024-04-11T00:00:00Z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2024-04-11T00:00:00Z</vt:filetime>
  </property>
</Properties>
</file>