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>
      <p:cViewPr>
        <p:scale>
          <a:sx n="97" d="100"/>
          <a:sy n="97" d="100"/>
        </p:scale>
        <p:origin x="62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C1694-8633-074F-B742-7449262468D7}" type="datetimeFigureOut">
              <a:rPr lang="en-US" smtClean="0"/>
              <a:t>2/24/17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1E13D-EE95-EF41-818B-4FC31E0E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E13D-EE95-EF41-818B-4FC31E0ED7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57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Trump-----</a:t>
            </a:r>
            <a:r>
              <a:rPr lang="mr-IN" dirty="0" smtClean="0"/>
              <a:t>     </a:t>
            </a:r>
            <a:r>
              <a:rPr lang="mr-IN" dirty="0" err="1" smtClean="0"/>
              <a:t>negative</a:t>
            </a:r>
            <a:r>
              <a:rPr lang="mr-IN" dirty="0" smtClean="0"/>
              <a:t> </a:t>
            </a:r>
            <a:r>
              <a:rPr lang="mr-IN" dirty="0" err="1" smtClean="0"/>
              <a:t>positive</a:t>
            </a:r>
            <a:r>
              <a:rPr lang="mr-IN" dirty="0" smtClean="0"/>
              <a:t>[1,]      227      199</a:t>
            </a:r>
            <a:endParaRPr lang="en-US" dirty="0" smtClean="0"/>
          </a:p>
          <a:p>
            <a:r>
              <a:rPr lang="mr-IN" dirty="0" smtClean="0"/>
              <a:t> </a:t>
            </a:r>
            <a:r>
              <a:rPr lang="mr-IN" dirty="0" err="1" smtClean="0"/>
              <a:t>Clint</a:t>
            </a:r>
            <a:r>
              <a:rPr lang="en-US" dirty="0" smtClean="0"/>
              <a:t>-----</a:t>
            </a:r>
            <a:r>
              <a:rPr lang="mr-IN" dirty="0" smtClean="0"/>
              <a:t>     </a:t>
            </a:r>
            <a:r>
              <a:rPr lang="mr-IN" dirty="0" err="1" smtClean="0"/>
              <a:t>Negative</a:t>
            </a:r>
            <a:r>
              <a:rPr lang="mr-IN" dirty="0" smtClean="0"/>
              <a:t> </a:t>
            </a:r>
            <a:r>
              <a:rPr lang="mr-IN" dirty="0" err="1" smtClean="0"/>
              <a:t>Postive</a:t>
            </a:r>
            <a:r>
              <a:rPr lang="mr-IN" dirty="0" smtClean="0"/>
              <a:t>[1,]       72     109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E13D-EE95-EF41-818B-4FC31E0ED7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8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5EA1-0646-5D4C-99D5-BBCFE21981F8}" type="datetime1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BB43-FECC-4B92-AD76-C166784C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2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E53D-C984-9D45-ADFB-C11ED17D4A94}" type="datetime1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BB43-FECC-4B92-AD76-C166784C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7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3CBD-ADDC-E340-BDBA-9CC260252284}" type="datetime1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BB43-FECC-4B92-AD76-C166784C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60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A882-22EE-9547-8E86-2A691E9A08D5}" type="datetime1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BB43-FECC-4B92-AD76-C166784C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03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D9EC-B695-DE40-B915-0A4F78663A83}" type="datetime1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BB43-FECC-4B92-AD76-C166784C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50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5E59-8994-2B41-918D-905B1D1AB5D5}" type="datetime1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BB43-FECC-4B92-AD76-C166784C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86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F903-4BCF-6D49-904D-21F6591317AF}" type="datetime1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BB43-FECC-4B92-AD76-C166784C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56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4C62-3275-2449-88C4-5BAAD1C3D39C}" type="datetime1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BB43-FECC-4B92-AD76-C166784C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23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DD0E-105B-0B44-A396-101066804EF5}" type="datetime1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BB43-FECC-4B92-AD76-C166784C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1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C034-298D-774D-9E6F-8D657150D65F}" type="datetime1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8B7BB43-FECC-4B92-AD76-C166784C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5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3540-2188-D443-A5C0-D5D190EFD389}" type="datetime1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BB43-FECC-4B92-AD76-C166784C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3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3EF-807D-0A4E-8A78-B14C5DD912E9}" type="datetime1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BB43-FECC-4B92-AD76-C166784C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1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16010-BC3A-B34B-BF84-8A422F4E504F}" type="datetime1">
              <a:rPr lang="en-US" smtClean="0"/>
              <a:t>2/24/17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BB43-FECC-4B92-AD76-C166784C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7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D99B-AD78-E34C-94DA-893F07C87BF2}" type="datetime1">
              <a:rPr lang="en-US" smtClean="0"/>
              <a:t>2/24/17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BB43-FECC-4B92-AD76-C166784C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1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FDDD-2980-D447-9088-1942F9F5C101}" type="datetime1">
              <a:rPr lang="en-US" smtClean="0"/>
              <a:t>2/24/17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BB43-FECC-4B92-AD76-C166784C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6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08D8-2B4C-FD4A-8A3B-DA1F5FB8259B}" type="datetime1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BB43-FECC-4B92-AD76-C166784C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3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6EA5-F2D7-6746-AD67-E839F493CD96}" type="datetime1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BB43-FECC-4B92-AD76-C166784C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8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F30DEF-FE6A-6F42-AAAD-CFD378990FA5}" type="datetime1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B7BB43-FECC-4B92-AD76-C166784C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1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1875" y="2729948"/>
            <a:ext cx="7826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Tw Cen MT" panose="020B0602020104020603" pitchFamily="34" charset="0"/>
                <a:cs typeface="Arial" panose="020B0604020202020204" pitchFamily="34" charset="0"/>
              </a:rPr>
              <a:t>Text </a:t>
            </a:r>
            <a:r>
              <a:rPr lang="en-US" sz="3200" dirty="0" smtClean="0">
                <a:latin typeface="Tw Cen MT" panose="020B0602020104020603" pitchFamily="34" charset="0"/>
                <a:cs typeface="Arial" panose="020B0604020202020204" pitchFamily="34" charset="0"/>
              </a:rPr>
              <a:t>Analysis of U.S. Presidential Debate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BB43-FECC-4B92-AD76-C166784CE5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7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5064" y="347472"/>
            <a:ext cx="8805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WordCloud</a:t>
            </a:r>
            <a:r>
              <a:rPr lang="en-US" sz="3600" dirty="0" smtClean="0"/>
              <a:t> (Donald Trump)</a:t>
            </a:r>
            <a:endParaRPr lang="en-US" sz="3600" dirty="0" smtClean="0">
              <a:latin typeface="Tw Cen MT" panose="020B06020201040206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734" y="993803"/>
            <a:ext cx="5926666" cy="559716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BB43-FECC-4B92-AD76-C166784CE5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0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5064" y="347472"/>
            <a:ext cx="8805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WordCloud</a:t>
            </a:r>
            <a:r>
              <a:rPr lang="en-US" sz="3600" dirty="0" smtClean="0"/>
              <a:t> (Hillary Clinton)</a:t>
            </a:r>
            <a:endParaRPr lang="en-US" sz="3600" dirty="0" smtClean="0">
              <a:latin typeface="Tw Cen MT" panose="020B06020201040206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636" y="993803"/>
            <a:ext cx="5765800" cy="57658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BB43-FECC-4B92-AD76-C166784CE5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5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5064" y="347472"/>
            <a:ext cx="8805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Most Common Words</a:t>
            </a:r>
            <a:endParaRPr lang="en-US" sz="3600" dirty="0" smtClean="0">
              <a:latin typeface="Tw Cen MT" panose="020B06020201040206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820" y="993803"/>
            <a:ext cx="6635879" cy="558546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BB43-FECC-4B92-AD76-C166784CE56E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07099" y="1720850"/>
            <a:ext cx="104775" cy="2857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61101" y="2317750"/>
            <a:ext cx="111124" cy="203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05512" y="2851509"/>
            <a:ext cx="104775" cy="2857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10287" y="2994384"/>
            <a:ext cx="87246" cy="2187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05511" y="4994964"/>
            <a:ext cx="104775" cy="2310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31050" y="5729505"/>
            <a:ext cx="66483" cy="2013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41197" y="5826456"/>
            <a:ext cx="104775" cy="2857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5064" y="347472"/>
            <a:ext cx="8805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Audience Reactions</a:t>
            </a:r>
            <a:endParaRPr lang="en-US" sz="3600" dirty="0" smtClean="0">
              <a:latin typeface="Tw Cen MT" panose="020B06020201040206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018" y="993803"/>
            <a:ext cx="6868581" cy="567369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BB43-FECC-4B92-AD76-C166784CE5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8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2603500"/>
            <a:ext cx="7912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mtClean="0"/>
              <a:t>Any Questions?</a:t>
            </a:r>
            <a:endParaRPr lang="en-US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BB43-FECC-4B92-AD76-C166784CE5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2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2603500"/>
            <a:ext cx="7912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Thank you!</a:t>
            </a:r>
            <a:endParaRPr lang="en-US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BB43-FECC-4B92-AD76-C166784CE5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5064" y="347472"/>
            <a:ext cx="8805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w Cen MT" panose="020B0602020104020603" pitchFamily="34" charset="0"/>
              </a:rPr>
              <a:t>INTRODUCTION</a:t>
            </a:r>
            <a:endParaRPr lang="en-US" dirty="0" smtClean="0">
              <a:latin typeface="Tw Cen MT" panose="020B06020201040206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93976" y="1261872"/>
            <a:ext cx="86959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 2016 United States presidential election debates were a series of debates held for the 2016 U.S. presidential general 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Recent U. S. Presidential Elections had 3 rounds of debates between Republican Candidate Donald Trump and Democratic Candidate Hillary Clinton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Various issues were spoken about during the debates by both the candidates in all the 3 debates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Both had different opinions on the question asked by the public and the debate host.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BB43-FECC-4B92-AD76-C166784CE5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7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5064" y="347472"/>
            <a:ext cx="8805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w Cen MT" panose="020B0602020104020603" pitchFamily="34" charset="0"/>
              </a:rPr>
              <a:t>OBJECTIVES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40280" y="1453896"/>
            <a:ext cx="86593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Analyze the whole debate and get some inferences out of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Understand the candidate’s attitude using sentiment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Analyzing  the debate to find out which candidate focuses on what topic using </a:t>
            </a:r>
            <a:r>
              <a:rPr lang="en-US" sz="2400" dirty="0" err="1" smtClean="0"/>
              <a:t>WordCloud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Count the number of interventions for each speaker.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Determine the number of common words used by both the candidates to analyze their speeches.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Analyze the audience reactions.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BB43-FECC-4B92-AD76-C166784CE5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1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5064" y="347472"/>
            <a:ext cx="8805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w Cen MT" panose="020B0602020104020603" pitchFamily="34" charset="0"/>
              </a:rPr>
              <a:t>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39112" y="1389888"/>
            <a:ext cx="894283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Dataset is obtained from debate transcripts.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There are 4 columns in the dataset,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Line: Line number for each transcript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Speaker: Trump, Clinton, Holt, Audience, Candidates(Trump &amp;       Clinton together)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Text: Text from the transcripts for each speaker respectively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Date: Dates of debate </a:t>
            </a:r>
            <a:r>
              <a:rPr lang="en-US" sz="2400" dirty="0"/>
              <a:t>(</a:t>
            </a:r>
            <a:r>
              <a:rPr lang="en-US" sz="2400" dirty="0" smtClean="0"/>
              <a:t>2016-09-26, </a:t>
            </a:r>
            <a:r>
              <a:rPr lang="en-US" sz="2400" dirty="0"/>
              <a:t>2016-10-09, </a:t>
            </a:r>
            <a:r>
              <a:rPr lang="en-US" sz="2400" dirty="0" smtClean="0"/>
              <a:t>and 2016-10-19) to distinguish events.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BB43-FECC-4B92-AD76-C166784CE5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4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0"/>
            <a:ext cx="8805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w Cen MT" panose="020B0602020104020603" pitchFamily="34" charset="0"/>
              </a:rPr>
              <a:t>Dataset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0" y="646331"/>
            <a:ext cx="7680960" cy="59830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BB43-FECC-4B92-AD76-C166784CE5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1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5064" y="347472"/>
            <a:ext cx="8805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w Cen MT" panose="020B0602020104020603" pitchFamily="34" charset="0"/>
              </a:rPr>
              <a:t>Pre-Processing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31136" y="1426464"/>
            <a:ext cx="893368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To prepare the data for analyzing, some pre- processing steps need to be followed</a:t>
            </a:r>
          </a:p>
          <a:p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Stop-Word Removal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Stemming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Remove Punctuation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Remove Numbers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Remove White Spaces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BB43-FECC-4B92-AD76-C166784CE5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4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5064" y="347472"/>
            <a:ext cx="8805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w Cen MT" panose="020B0602020104020603" pitchFamily="34" charset="0"/>
              </a:rPr>
              <a:t>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23160" y="1499616"/>
            <a:ext cx="795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Interventions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time each speaker interrupted the debate.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5560" y="2237154"/>
            <a:ext cx="795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Sentiment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Determined the attitude of speaker during debate.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5560" y="2947260"/>
            <a:ext cx="795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WordCloud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Term Frequency of words spoken by each speaker.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5560" y="3672840"/>
            <a:ext cx="7955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Common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Determined the words spoken by both the speakers and analyzed it on the basis of frequency of the words.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75560" y="4632960"/>
            <a:ext cx="795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Audience Reactions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Captured the audience responses in the debate.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BB43-FECC-4B92-AD76-C166784CE5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5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5064" y="347472"/>
            <a:ext cx="8805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 </a:t>
            </a:r>
            <a:r>
              <a:rPr lang="en-US" sz="3600" dirty="0"/>
              <a:t>Interventions</a:t>
            </a:r>
            <a:endParaRPr lang="en-US" sz="3600" dirty="0" smtClean="0">
              <a:latin typeface="Tw Cen MT" panose="020B06020201040206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800" y="1384300"/>
            <a:ext cx="414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1" y="1095403"/>
            <a:ext cx="6679298" cy="556130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BB43-FECC-4B92-AD76-C166784CE5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5064" y="347472"/>
            <a:ext cx="8805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Sentiment Analysis</a:t>
            </a:r>
            <a:endParaRPr lang="en-US" sz="3600" dirty="0" smtClean="0">
              <a:latin typeface="Tw Cen MT" panose="020B06020201040206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17700" y="993803"/>
            <a:ext cx="414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143000"/>
            <a:ext cx="5359400" cy="47846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09900" y="6087059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Donald Trump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97900" y="6175959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Hillary Clinton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1143000"/>
            <a:ext cx="5410200" cy="478465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BB43-FECC-4B92-AD76-C166784CE5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12805</TotalTime>
  <Words>297</Words>
  <Application>Microsoft Macintosh PowerPoint</Application>
  <PresentationFormat>Widescreen</PresentationFormat>
  <Paragraphs>71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Corbel</vt:lpstr>
      <vt:lpstr>Mangal</vt:lpstr>
      <vt:lpstr>Tw Cen MT</vt:lpstr>
      <vt:lpstr>Arial</vt:lpstr>
      <vt:lpstr>Calibri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Rakhi</dc:creator>
  <cp:lastModifiedBy>Microsoft Office User</cp:lastModifiedBy>
  <cp:revision>25</cp:revision>
  <dcterms:created xsi:type="dcterms:W3CDTF">2016-11-27T01:02:38Z</dcterms:created>
  <dcterms:modified xsi:type="dcterms:W3CDTF">2017-02-24T12:19:40Z</dcterms:modified>
</cp:coreProperties>
</file>