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RAO" userId="f85db851510aa27a" providerId="LiveId" clId="{0FD6C3CC-08AE-4176-880A-A5466D6DCF05}"/>
    <pc:docChg chg="modSld">
      <pc:chgData name="PRANAV RAO" userId="f85db851510aa27a" providerId="LiveId" clId="{0FD6C3CC-08AE-4176-880A-A5466D6DCF05}" dt="2020-03-02T05:01:33.122" v="1" actId="1076"/>
      <pc:docMkLst>
        <pc:docMk/>
      </pc:docMkLst>
      <pc:sldChg chg="modSp mod">
        <pc:chgData name="PRANAV RAO" userId="f85db851510aa27a" providerId="LiveId" clId="{0FD6C3CC-08AE-4176-880A-A5466D6DCF05}" dt="2020-03-02T05:01:33.122" v="1" actId="1076"/>
        <pc:sldMkLst>
          <pc:docMk/>
          <pc:sldMk cId="0" sldId="259"/>
        </pc:sldMkLst>
        <pc:picChg chg="mod">
          <ac:chgData name="PRANAV RAO" userId="f85db851510aa27a" providerId="LiveId" clId="{0FD6C3CC-08AE-4176-880A-A5466D6DCF05}" dt="2020-03-02T05:01:33.122" v="1" actId="1076"/>
          <ac:picMkLst>
            <pc:docMk/>
            <pc:sldMk cId="0" sldId="259"/>
            <ac:picMk id="75" creationId="{00000000-0000-0000-0000-000000000000}"/>
          </ac:picMkLst>
        </pc:picChg>
      </pc:sldChg>
      <pc:sldChg chg="modSp mod">
        <pc:chgData name="PRANAV RAO" userId="f85db851510aa27a" providerId="LiveId" clId="{0FD6C3CC-08AE-4176-880A-A5466D6DCF05}" dt="2020-03-02T05:01:13.905" v="0" actId="1076"/>
        <pc:sldMkLst>
          <pc:docMk/>
          <pc:sldMk cId="0" sldId="272"/>
        </pc:sldMkLst>
        <pc:picChg chg="mod">
          <ac:chgData name="PRANAV RAO" userId="f85db851510aa27a" providerId="LiveId" clId="{0FD6C3CC-08AE-4176-880A-A5466D6DCF05}" dt="2020-03-02T05:01:13.905" v="0" actId="1076"/>
          <ac:picMkLst>
            <pc:docMk/>
            <pc:sldMk cId="0" sldId="272"/>
            <ac:picMk id="15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eb1863c8f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eb1863c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ec008ab3c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ec008ab3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ec008ab3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ec008ab3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0e337e16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0e337e16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eb1863c8f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eb1863c8f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ecd69f3c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ecd69f3c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ecd69f3c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ecd69f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0e337e16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0e337e16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eb1863c8f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eb1863c8f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0e337e16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0e337e16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0e337e1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0e337e1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eb1863c8f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eb1863c8f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eb1863c8f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eb1863c8f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eb1863c8f_0_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eb1863c8f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eb1863c8f_0_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eb1863c8f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c008ab3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c008ab3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eb1863c8f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eb1863c8f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eb1863c8f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eb1863c8f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ec008ab3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ec008ab3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ec008ab3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ec008ab3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ec008ab3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ec008ab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uppet.com/resources/whitepaper/state-of-devops-repor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opscale.io/post/docker-ship-better-software-fast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4050" y="1219425"/>
            <a:ext cx="8415900" cy="105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latin typeface="Times New Roman"/>
                <a:ea typeface="Times New Roman"/>
                <a:cs typeface="Times New Roman"/>
                <a:sym typeface="Times New Roman"/>
              </a:rPr>
              <a:t>CONTINUOUS AND INTEGRATED SOFTWARE DEVELOPMENT USING DEVOPS</a:t>
            </a:r>
            <a:endParaRPr sz="30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727950" y="828600"/>
            <a:ext cx="7688100" cy="3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000000"/>
                </a:solidFill>
              </a:rPr>
              <a:t>TECHNICAL SEMINAR ON</a:t>
            </a:r>
            <a:endParaRPr sz="1800">
              <a:solidFill>
                <a:srgbClr val="000000"/>
              </a:solidFill>
            </a:endParaRPr>
          </a:p>
        </p:txBody>
      </p:sp>
      <p:sp>
        <p:nvSpPr>
          <p:cNvPr id="56" name="Google Shape;56;p13"/>
          <p:cNvSpPr txBox="1"/>
          <p:nvPr/>
        </p:nvSpPr>
        <p:spPr>
          <a:xfrm>
            <a:off x="364050" y="3298725"/>
            <a:ext cx="3685200" cy="15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Times New Roman"/>
                <a:ea typeface="Times New Roman"/>
                <a:cs typeface="Times New Roman"/>
                <a:sym typeface="Times New Roman"/>
              </a:rPr>
              <a:t>Presented by :</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Pranav N Rao</a:t>
            </a:r>
            <a:endParaRPr sz="1800">
              <a:latin typeface="Times New Roman"/>
              <a:ea typeface="Times New Roman"/>
              <a:cs typeface="Times New Roman"/>
              <a:sym typeface="Times New Roman"/>
            </a:endParaRPr>
          </a:p>
          <a:p>
            <a:pPr marL="0" lvl="0" indent="0" algn="l" rtl="0">
              <a:spcBef>
                <a:spcPts val="0"/>
              </a:spcBef>
              <a:spcAft>
                <a:spcPts val="0"/>
              </a:spcAft>
              <a:buNone/>
            </a:pPr>
            <a:r>
              <a:rPr lang="en" sz="1800">
                <a:latin typeface="Times New Roman"/>
                <a:ea typeface="Times New Roman"/>
                <a:cs typeface="Times New Roman"/>
                <a:sym typeface="Times New Roman"/>
              </a:rPr>
              <a:t>1BG16CS076</a:t>
            </a:r>
            <a:endParaRPr sz="1800">
              <a:latin typeface="Times New Roman"/>
              <a:ea typeface="Times New Roman"/>
              <a:cs typeface="Times New Roman"/>
              <a:sym typeface="Times New Roman"/>
            </a:endParaRPr>
          </a:p>
        </p:txBody>
      </p:sp>
      <p:sp>
        <p:nvSpPr>
          <p:cNvPr id="57" name="Google Shape;57;p13"/>
          <p:cNvSpPr txBox="1"/>
          <p:nvPr/>
        </p:nvSpPr>
        <p:spPr>
          <a:xfrm>
            <a:off x="6057750" y="3298725"/>
            <a:ext cx="2722200" cy="15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Times New Roman"/>
                <a:ea typeface="Times New Roman"/>
                <a:cs typeface="Times New Roman"/>
                <a:sym typeface="Times New Roman"/>
              </a:rPr>
              <a:t>Under the guidance of :</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latin typeface="Times New Roman"/>
                <a:ea typeface="Times New Roman"/>
                <a:cs typeface="Times New Roman"/>
                <a:sym typeface="Times New Roman"/>
              </a:rPr>
              <a:t>Sajitha N</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latin typeface="Times New Roman"/>
                <a:ea typeface="Times New Roman"/>
                <a:cs typeface="Times New Roman"/>
                <a:sym typeface="Times New Roman"/>
              </a:rPr>
              <a:t>Assistant professor</a:t>
            </a: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a:latin typeface="Times New Roman"/>
                <a:ea typeface="Times New Roman"/>
                <a:cs typeface="Times New Roman"/>
                <a:sym typeface="Times New Roman"/>
              </a:rPr>
              <a:t>Dept. of CSE</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12" name="Google Shape;11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b="1">
                <a:solidFill>
                  <a:srgbClr val="000000"/>
                </a:solidFill>
                <a:latin typeface="Times New Roman"/>
                <a:ea typeface="Times New Roman"/>
                <a:cs typeface="Times New Roman"/>
                <a:sym typeface="Times New Roman"/>
              </a:rPr>
              <a:t>3. </a:t>
            </a:r>
            <a:r>
              <a:rPr lang="en" b="1">
                <a:solidFill>
                  <a:schemeClr val="dk1"/>
                </a:solidFill>
                <a:latin typeface="Times New Roman"/>
                <a:ea typeface="Times New Roman"/>
                <a:cs typeface="Times New Roman"/>
                <a:sym typeface="Times New Roman"/>
              </a:rPr>
              <a:t>DVSR Krishna Koilada</a:t>
            </a:r>
            <a:r>
              <a:rPr lang="en" b="1">
                <a:solidFill>
                  <a:srgbClr val="000000"/>
                </a:solidFill>
                <a:latin typeface="Times New Roman"/>
                <a:ea typeface="Times New Roman"/>
                <a:cs typeface="Times New Roman"/>
                <a:sym typeface="Times New Roman"/>
              </a:rPr>
              <a:t>, Business model innovation using modern DevOps, </a:t>
            </a:r>
            <a:r>
              <a:rPr lang="en" b="1" i="1">
                <a:solidFill>
                  <a:srgbClr val="000000"/>
                </a:solidFill>
                <a:latin typeface="Times New Roman"/>
                <a:ea typeface="Times New Roman"/>
                <a:cs typeface="Times New Roman"/>
                <a:sym typeface="Times New Roman"/>
              </a:rPr>
              <a:t>2019 IEEE Technology &amp; Engineering Management Conference (TEMSCON)</a:t>
            </a:r>
            <a:endParaRPr b="1" i="1">
              <a:solidFill>
                <a:srgbClr val="000000"/>
              </a:solidFill>
              <a:latin typeface="Times New Roman"/>
              <a:ea typeface="Times New Roman"/>
              <a:cs typeface="Times New Roman"/>
              <a:sym typeface="Times New Roman"/>
            </a:endParaRPr>
          </a:p>
          <a:p>
            <a:pPr marL="457200" lvl="0" indent="-342900" algn="just" rtl="0">
              <a:lnSpc>
                <a:spcPct val="150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Utilizing modern DevOps technologies and principles, organizations are fostering toward high-performers category with rapid continuous-delivery and continuous-deployments of applications. </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time-gap factor between releases and deployments qualifies whether the organization is in the high-performer zone.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18" name="Google Shape;118;p2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responds faster to the market changes to improve business growth.</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It escalate business profits by decreasing the software delivery time and transportation cost. Improves customer experience and satisfaction.</a:t>
            </a:r>
            <a:endParaRPr b="1">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Adopting new DevOps technology into the industries is hard to cope in short span of time.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1011938" y="1677325"/>
            <a:ext cx="7120125" cy="3403325"/>
          </a:xfrm>
          <a:prstGeom prst="rect">
            <a:avLst/>
          </a:prstGeom>
          <a:noFill/>
          <a:ln>
            <a:noFill/>
          </a:ln>
        </p:spPr>
      </p:pic>
      <p:sp>
        <p:nvSpPr>
          <p:cNvPr id="125" name="Google Shape;125;p24"/>
          <p:cNvSpPr txBox="1">
            <a:spLocks noGrp="1"/>
          </p:cNvSpPr>
          <p:nvPr>
            <p:ph type="body" idx="1"/>
          </p:nvPr>
        </p:nvSpPr>
        <p:spPr>
          <a:xfrm>
            <a:off x="311700" y="112732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Virtual machines versus Docker containerization.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SYSTEM ARCHITECTURE</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Automatic Commit and deploy with Jenkins. It builds and tests your software projects continuously making it easier for developers to integrate changes to the project, and making it easier for users to obtain a fresh build.</a:t>
            </a:r>
            <a:endParaRPr>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Automated Testing using Selenium which provides several benefits like we can trigger them to perform at a particular timing; they manage report generation, and reduce mistakes.</a:t>
            </a:r>
            <a:endParaRPr>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Version control using git, which allows user to maintain repositories to maintain the program which is going to be deployed.</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Containerization with Docker</a:t>
            </a:r>
            <a:endParaRPr>
              <a:solidFill>
                <a:srgbClr val="000000"/>
              </a:solidFill>
              <a:latin typeface="Times New Roman"/>
              <a:ea typeface="Times New Roman"/>
              <a:cs typeface="Times New Roman"/>
              <a:sym typeface="Times New Roman"/>
            </a:endParaRPr>
          </a:p>
        </p:txBody>
      </p:sp>
      <p:pic>
        <p:nvPicPr>
          <p:cNvPr id="138" name="Google Shape;138;p26"/>
          <p:cNvPicPr preferRelativeResize="0"/>
          <p:nvPr/>
        </p:nvPicPr>
        <p:blipFill>
          <a:blip r:embed="rId3">
            <a:alphaModFix/>
          </a:blip>
          <a:stretch>
            <a:fillRect/>
          </a:stretch>
        </p:blipFill>
        <p:spPr>
          <a:xfrm>
            <a:off x="873501" y="1678300"/>
            <a:ext cx="7397000" cy="325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Configuration Management using Puppet and Chef</a:t>
            </a:r>
            <a:endParaRPr>
              <a:solidFill>
                <a:srgbClr val="000000"/>
              </a:solidFill>
              <a:latin typeface="Times New Roman"/>
              <a:ea typeface="Times New Roman"/>
              <a:cs typeface="Times New Roman"/>
              <a:sym typeface="Times New Roman"/>
            </a:endParaRPr>
          </a:p>
        </p:txBody>
      </p:sp>
      <p:pic>
        <p:nvPicPr>
          <p:cNvPr id="145" name="Google Shape;145;p27"/>
          <p:cNvPicPr preferRelativeResize="0"/>
          <p:nvPr/>
        </p:nvPicPr>
        <p:blipFill>
          <a:blip r:embed="rId3">
            <a:alphaModFix/>
          </a:blip>
          <a:stretch>
            <a:fillRect/>
          </a:stretch>
        </p:blipFill>
        <p:spPr>
          <a:xfrm>
            <a:off x="2285750" y="2322926"/>
            <a:ext cx="4572512" cy="186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51" name="Google Shape;151;p28"/>
          <p:cNvSpPr txBox="1">
            <a:spLocks noGrp="1"/>
          </p:cNvSpPr>
          <p:nvPr>
            <p:ph type="body" idx="1"/>
          </p:nvPr>
        </p:nvSpPr>
        <p:spPr>
          <a:xfrm>
            <a:off x="623400" y="14543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proposed statement used for a result comparison,</a:t>
            </a:r>
            <a:endParaRPr>
              <a:solidFill>
                <a:srgbClr val="000000"/>
              </a:solidFill>
              <a:latin typeface="Times New Roman"/>
              <a:ea typeface="Times New Roman"/>
              <a:cs typeface="Times New Roman"/>
              <a:sym typeface="Times New Roman"/>
            </a:endParaRPr>
          </a:p>
        </p:txBody>
      </p:sp>
      <p:pic>
        <p:nvPicPr>
          <p:cNvPr id="152" name="Google Shape;152;p28"/>
          <p:cNvPicPr preferRelativeResize="0"/>
          <p:nvPr/>
        </p:nvPicPr>
        <p:blipFill>
          <a:blip r:embed="rId3">
            <a:alphaModFix/>
          </a:blip>
          <a:stretch>
            <a:fillRect/>
          </a:stretch>
        </p:blipFill>
        <p:spPr>
          <a:xfrm>
            <a:off x="1968113" y="2044600"/>
            <a:ext cx="5207773" cy="282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RESULT ANALYSIS</a:t>
            </a:r>
            <a:endParaRPr b="1">
              <a:latin typeface="Times New Roman"/>
              <a:ea typeface="Times New Roman"/>
              <a:cs typeface="Times New Roman"/>
              <a:sym typeface="Times New Roman"/>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 are some tests performed on usage of devops after it took control over every operations of multi million dollar companies. The result of it’s growth is given in the following graph, </a:t>
            </a:r>
            <a:endParaRPr>
              <a:solidFill>
                <a:srgbClr val="000000"/>
              </a:solidFill>
              <a:latin typeface="Times New Roman"/>
              <a:ea typeface="Times New Roman"/>
              <a:cs typeface="Times New Roman"/>
              <a:sym typeface="Times New Roman"/>
            </a:endParaRPr>
          </a:p>
        </p:txBody>
      </p:sp>
      <p:pic>
        <p:nvPicPr>
          <p:cNvPr id="159" name="Google Shape;159;p29"/>
          <p:cNvPicPr preferRelativeResize="0"/>
          <p:nvPr/>
        </p:nvPicPr>
        <p:blipFill>
          <a:blip r:embed="rId3">
            <a:alphaModFix/>
          </a:blip>
          <a:stretch>
            <a:fillRect/>
          </a:stretch>
        </p:blipFill>
        <p:spPr>
          <a:xfrm>
            <a:off x="2893335" y="2169041"/>
            <a:ext cx="4824625" cy="2793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65" name="Google Shape;16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 was a comparison between a Selenium approach and a proposed approach (using devop tool).</a:t>
            </a:r>
            <a:endParaRPr>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Devop tool is more reliable to use and the relationship between operations and developer department will be integrated.</a:t>
            </a:r>
            <a:endParaRPr>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 were certain parameters considered for an approach and the test was conducted like time complexity, success ratio, etc.</a:t>
            </a:r>
            <a:endParaRPr>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almost every factors the devop tools performance was better when compared to the proposed approach which you will see that in the next slide.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pic>
        <p:nvPicPr>
          <p:cNvPr id="171" name="Google Shape;171;p31"/>
          <p:cNvPicPr preferRelativeResize="0"/>
          <p:nvPr/>
        </p:nvPicPr>
        <p:blipFill>
          <a:blip r:embed="rId3">
            <a:alphaModFix/>
          </a:blip>
          <a:stretch>
            <a:fillRect/>
          </a:stretch>
        </p:blipFill>
        <p:spPr>
          <a:xfrm>
            <a:off x="2041600" y="1182700"/>
            <a:ext cx="5060798"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OVERVIEW</a:t>
            </a:r>
            <a:endParaRPr b="1">
              <a:latin typeface="Times New Roman"/>
              <a:ea typeface="Times New Roman"/>
              <a:cs typeface="Times New Roman"/>
              <a:sym typeface="Times New Roman"/>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Problem Statement</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Literature Survey</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System Architecture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Result analysis</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To provides an empirical investigation on several tools and challenges encountered during the adoption of continuous practices in Software develops using DevOps.</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DevOps is fundamentally changing how dev and ops are done today. And it will change how security is done, too. It requires new skills, new tools, and a new set of priorities. It will take time and a new perspective. So the sooner you get started, the better.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83" name="Google Shape;183;p33"/>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J. Mojtaba Shahin, Muhammad Ali Babar, Mansooreh Zahedi, Liming Zhu on “Beyond Continuous Delivery: An Empirical Investigation of Continuous Deployment Challenges,” In Proceedings of 11th international Symposium on Empirical Software Engineering and Measurement (ESEM), Toronto, Canada.</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Lianping Chen on “Continuous Delivery: Overcoming adoption challenges” , The Journal of Systems and Software 128 (2017) 72–86, Science Direct.</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3"/>
              </a:rPr>
              <a:t>https://puppet.com/resources/whitepaper/state-of-devops-report</a:t>
            </a:r>
            <a:r>
              <a:rPr lang="en">
                <a:solidFill>
                  <a:srgbClr val="000000"/>
                </a:solidFill>
                <a:latin typeface="Times New Roman"/>
                <a:ea typeface="Times New Roman"/>
                <a:cs typeface="Times New Roman"/>
                <a:sym typeface="Times New Roman"/>
              </a:rPr>
              <a:t> State of devop report.</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4"/>
              </a:rPr>
              <a:t>https://www.opscale.io/post/docker-ship-better-software-faster</a:t>
            </a:r>
            <a:r>
              <a:rPr lang="en">
                <a:solidFill>
                  <a:srgbClr val="000000"/>
                </a:solidFill>
                <a:latin typeface="Times New Roman"/>
                <a:ea typeface="Times New Roman"/>
                <a:cs typeface="Times New Roman"/>
                <a:sym typeface="Times New Roman"/>
              </a:rPr>
              <a:t> Use of devop tools in the industry.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311700" y="1152475"/>
            <a:ext cx="8520600" cy="37395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Devops is the process or the methodology of using various tools for solving problems between Developers and Operation team, hence the term “Dev-Ops”. It is a continuous process – continuous development, testing, integration, deployment and monitoring. </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With DevOps, there is no wait time to deploy the code and getting it tested. Hence, the developer gets instantaneous feedback on the code, and therefore can close the bugs, and can make the code production ready faster.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02412" y="1566600"/>
            <a:ext cx="8139175" cy="3483375"/>
          </a:xfrm>
          <a:prstGeom prst="rect">
            <a:avLst/>
          </a:prstGeom>
          <a:noFill/>
          <a:ln>
            <a:noFill/>
          </a:ln>
        </p:spPr>
      </p:pic>
      <p:sp>
        <p:nvSpPr>
          <p:cNvPr id="76" name="Google Shape;76;p16"/>
          <p:cNvSpPr txBox="1"/>
          <p:nvPr/>
        </p:nvSpPr>
        <p:spPr>
          <a:xfrm>
            <a:off x="311700" y="1094100"/>
            <a:ext cx="8520600" cy="4725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Devops life-cycles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
                <a:solidFill>
                  <a:schemeClr val="dk1"/>
                </a:solidFill>
                <a:latin typeface="Times New Roman"/>
                <a:ea typeface="Times New Roman"/>
                <a:cs typeface="Times New Roman"/>
                <a:sym typeface="Times New Roman"/>
              </a:rPr>
              <a:t>To accelerate development cycles and reduce the infrastructure costs using devop tools and make software development reliable and fast with continuous integration and continuous deployment.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sp>
        <p:nvSpPr>
          <p:cNvPr id="88" name="Google Shape;88;p18"/>
          <p:cNvSpPr txBox="1">
            <a:spLocks noGrp="1"/>
          </p:cNvSpPr>
          <p:nvPr>
            <p:ph type="body" idx="1"/>
          </p:nvPr>
        </p:nvSpPr>
        <p:spPr>
          <a:xfrm>
            <a:off x="311700" y="1017725"/>
            <a:ext cx="8520600" cy="39909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b="1">
                <a:solidFill>
                  <a:schemeClr val="dk1"/>
                </a:solidFill>
                <a:latin typeface="Times New Roman"/>
                <a:ea typeface="Times New Roman"/>
                <a:cs typeface="Times New Roman"/>
                <a:sym typeface="Times New Roman"/>
              </a:rPr>
              <a:t>1. Aayush Agarwal, Continuous and Integrated Software Development using DevOps, </a:t>
            </a:r>
            <a:r>
              <a:rPr lang="en" b="1" i="1">
                <a:solidFill>
                  <a:schemeClr val="dk1"/>
                </a:solidFill>
                <a:latin typeface="Times New Roman"/>
                <a:ea typeface="Times New Roman"/>
                <a:cs typeface="Times New Roman"/>
                <a:sym typeface="Times New Roman"/>
              </a:rPr>
              <a:t>2018 IEEE - International Conference on Advances in Computing and Communication Engineering (ICACCE-2018) Paris, France 22-23 June 2018</a:t>
            </a:r>
            <a:endParaRPr b="1" i="1">
              <a:solidFill>
                <a:schemeClr val="dk1"/>
              </a:solidFill>
              <a:latin typeface="Times New Roman"/>
              <a:ea typeface="Times New Roman"/>
              <a:cs typeface="Times New Roman"/>
              <a:sym typeface="Times New Roman"/>
            </a:endParaRPr>
          </a:p>
          <a:p>
            <a:pPr marL="457200" lvl="0" indent="-342900" algn="just" rtl="0">
              <a:lnSpc>
                <a:spcPct val="150000"/>
              </a:lnSpc>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Continuous Delivery (CDE), Continuous Deployment (CD) is a key practice for making software development process reliable and faster.</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feedbacks from the Production and Operations team are made available to the developer at frequent stages facilitating improvement and automation..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is great approach for quick development and deployment of applications. It is clear descriptive process gives clarity on product development and delivery.</a:t>
            </a:r>
            <a:endParaRPr b="1">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Each container might take more amount of space separately in certain devop tools.</a:t>
            </a:r>
            <a:endParaRPr>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Lack of DevOps knowledge could be a problem in continuous integration of automation projects.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00" name="Google Shape;100;p20"/>
          <p:cNvSpPr txBox="1">
            <a:spLocks noGrp="1"/>
          </p:cNvSpPr>
          <p:nvPr>
            <p:ph type="body" idx="1"/>
          </p:nvPr>
        </p:nvSpPr>
        <p:spPr>
          <a:xfrm>
            <a:off x="311700" y="1127325"/>
            <a:ext cx="8520600" cy="40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b="1">
                <a:solidFill>
                  <a:srgbClr val="000000"/>
                </a:solidFill>
                <a:latin typeface="Times New Roman"/>
                <a:ea typeface="Times New Roman"/>
                <a:cs typeface="Times New Roman"/>
                <a:sym typeface="Times New Roman"/>
              </a:rPr>
              <a:t>2. </a:t>
            </a:r>
            <a:r>
              <a:rPr lang="en" b="1">
                <a:solidFill>
                  <a:schemeClr val="dk1"/>
                </a:solidFill>
                <a:latin typeface="Times New Roman"/>
                <a:ea typeface="Times New Roman"/>
                <a:cs typeface="Times New Roman"/>
                <a:sym typeface="Times New Roman"/>
              </a:rPr>
              <a:t>Boyuan Chen</a:t>
            </a:r>
            <a:r>
              <a:rPr lang="en" b="1">
                <a:solidFill>
                  <a:srgbClr val="000000"/>
                </a:solidFill>
                <a:latin typeface="Times New Roman"/>
                <a:ea typeface="Times New Roman"/>
                <a:cs typeface="Times New Roman"/>
                <a:sym typeface="Times New Roman"/>
              </a:rPr>
              <a:t>, Improving the software logging practices in DevOps, </a:t>
            </a:r>
            <a:r>
              <a:rPr lang="en" b="1" i="1">
                <a:solidFill>
                  <a:srgbClr val="000000"/>
                </a:solidFill>
                <a:latin typeface="Times New Roman"/>
                <a:ea typeface="Times New Roman"/>
                <a:cs typeface="Times New Roman"/>
                <a:sym typeface="Times New Roman"/>
              </a:rPr>
              <a:t>2019 IEEE-ACM 41st International Conference on Software Engineering (ICSE-Companion)</a:t>
            </a:r>
            <a:endParaRPr b="1" i="1">
              <a:solidFill>
                <a:srgbClr val="000000"/>
              </a:solidFill>
              <a:latin typeface="Times New Roman"/>
              <a:ea typeface="Times New Roman"/>
              <a:cs typeface="Times New Roman"/>
              <a:sym typeface="Times New Roman"/>
            </a:endParaRPr>
          </a:p>
          <a:p>
            <a:pPr marL="457200" lvl="0" indent="-342900" algn="just" rtl="0">
              <a:lnSpc>
                <a:spcPct val="150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DevOps is a software development methodology that intends to automate the process between software development and IT operations. </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goal is to reduce the time between committing a change to a system and placing it to production. Software logging in the context of DevOps refers to the practices of developing and maintaining logging code and analyzing the resulting execution logs.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CONTD.</a:t>
            </a:r>
            <a:endParaRPr b="1">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At every function/process of the software, details of the particular work is logged.</a:t>
            </a:r>
            <a:endParaRPr>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Helpful information for diagnose the future. Tracking each and every operation in details.</a:t>
            </a:r>
            <a:endParaRPr b="1">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Consume extra space on disk. Consume extra computational speed and cost.</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On-screen Show (16:9)</PresentationFormat>
  <Paragraphs>78</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CONTINUOUS AND INTEGRATED SOFTWARE DEVELOPMENT USING DEVOPS</vt:lpstr>
      <vt:lpstr>OVERVIEW</vt:lpstr>
      <vt:lpstr>INTRODUCTION</vt:lpstr>
      <vt:lpstr>CONTD.</vt:lpstr>
      <vt:lpstr>PROBLEM STATEMENT</vt:lpstr>
      <vt:lpstr>LITERATURE SURVEY</vt:lpstr>
      <vt:lpstr>CONTD.</vt:lpstr>
      <vt:lpstr>CONTD.</vt:lpstr>
      <vt:lpstr>CONTD.</vt:lpstr>
      <vt:lpstr>CONTD.</vt:lpstr>
      <vt:lpstr>CONTD.</vt:lpstr>
      <vt:lpstr>CONTD.</vt:lpstr>
      <vt:lpstr>SYSTEM ARCHITECTURE</vt:lpstr>
      <vt:lpstr>CONTD.</vt:lpstr>
      <vt:lpstr>CONTD.</vt:lpstr>
      <vt:lpstr>CONTD.</vt:lpstr>
      <vt:lpstr>RESULT ANALYSIS</vt:lpstr>
      <vt:lpstr>CONTD.</vt:lpstr>
      <vt:lpstr>CONTD.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AND INTEGRATED SOFTWARE DEVELOPMENT USING DEVOPS</dc:title>
  <cp:lastModifiedBy>PRANAV RAO</cp:lastModifiedBy>
  <cp:revision>1</cp:revision>
  <dcterms:modified xsi:type="dcterms:W3CDTF">2020-03-02T05:01:43Z</dcterms:modified>
</cp:coreProperties>
</file>