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CD31E7B-A8FC-4206-9EEA-BDF1A161080D}">
  <a:tblStyle styleId="{4CD31E7B-A8FC-4206-9EEA-BDF1A161080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ff6e174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ff6e174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0e37458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0e3745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ff6e1740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ff6e174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ff6e1740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ff6e1740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b56de3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eb56de3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eb56de35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eb56de35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bec4da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ebec4da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ebe6602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ebe6602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eb56de35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eb56de35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eb56de35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eb56de35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ebe6602d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ebe6602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eb56de35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eb56de35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0e37458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0e37458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ebec4da6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ebec4da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f39d71e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f39d71e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ebe6602d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ebe6602d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e91110d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e91110d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91110da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91110da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91110da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91110da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91110da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e91110da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ff6e174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ff6e174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latin typeface="Times New Roman"/>
                <a:ea typeface="Times New Roman"/>
                <a:cs typeface="Times New Roman"/>
                <a:sym typeface="Times New Roman"/>
              </a:rPr>
              <a:t>Technical Seminar 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latin typeface="Times New Roman"/>
                <a:ea typeface="Times New Roman"/>
                <a:cs typeface="Times New Roman"/>
                <a:sym typeface="Times New Roman"/>
              </a:rPr>
              <a:t>Building Modern Clouds</a:t>
            </a:r>
            <a:endParaRPr b="1"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42603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Sajitha 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673425" y="2744750"/>
            <a:ext cx="42603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Nama Venkata Naga Sukesh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1BG16CS063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2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History of icloud :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iTools-2000,.Mac-2002,MobileMe-2008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icloud in 2011 and died before launching and it is updated version of MobileMe(20GB for $99 year)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it provided free 5GB along with App store, iBookstore, iCloud for backup, iTunes for music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hired Amazon Web service and Microsoft Azure for icloud services and later shifted some services to Google Cloud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History of Google Cloud 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Started cloud service in 2008 with app engine with limited storage of 500 Mb and lack of prominent languages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2010 introduced cloud storage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2011 preview of cloud SQL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 introduced Google Cloud Platform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BigQuery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 introduced Google Compute Engine and added growth to App Engine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2016 introduced Dataproc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GCP has many features like Compute engine, App engine, kubernetes, replica Pool, Cloud Storage, Datastore(NoSQL), Cloud sql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has different services like bronze(basic level), silver($150), gold($400), platinum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also offers Drive, calendar etc for sync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iCloud offers Drive, iTunes, iBooks, App Store,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sharing, Safari, Notes, keychain that store sensitive information like passwords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cloud services 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computing(Iaas,Paas)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Storage(SQL and NoSQL)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data(BigQuery,Dataprep,Pub/sub)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Support(Gmail,Calendar,Suite,Drive,Photos,Photos)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Bansari Kotecha, Hetal Joshiyara, Handling Non-Relational Databases on Big Query with Scheduling Approach and Performance Analysis ,2018 IEEE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 relational database are used to manage large amount the data and overcomes limitations of relational database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Non relational databases do not have any schema like relational databases and are more scalable and flexible than relational databases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Query is cloudplaform’s fully managed data warehouse that can query large amount of data.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involved in using BigQuery 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your non-relational Database on google cloud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the database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the performance and execution time required for interactive query and batch query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chart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proposed scheduling approach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100" y="973100"/>
            <a:ext cx="5737201" cy="400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Result Analysis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dataset used to query with Interactive and batch query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is q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ueried before and after using scheduling approach.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bar chart is plotted for amount of time taken by each query to process the dataset.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8" name="Google Shape;158;p29"/>
          <p:cNvGraphicFramePr/>
          <p:nvPr/>
        </p:nvGraphicFramePr>
        <p:xfrm>
          <a:off x="4531325" y="128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{4CD31E7B-A8FC-4206-9EEA-BDF1A161080D}</a:tableStyleId>
              </a:tblPr>
              <a:tblGrid>
                <a:gridCol w="952500"/>
                <a:gridCol w="952500"/>
                <a:gridCol w="1181100"/>
                <a:gridCol w="1076325"/>
              </a:tblGrid>
              <a:tr h="647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Tabel ID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Table size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Long Term Storage size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Number of Rows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github-nested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1.58 GB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1.58 GB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2,541,639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github-timeline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3.4 GB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3.4 GB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6,219,749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gsod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16.1 GB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16.1 GB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114,420,316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nataility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21.9 GB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21.9 GB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137,826,763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shakespeare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6.13 MB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6.13 MB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164,656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trigrams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258 GB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258 GB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68,051,508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6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wikipedia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35.7 GB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35.7 GB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313,797,035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33932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975" y="1152475"/>
            <a:ext cx="43393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128276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GB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Containerization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dockers makes use of linux features that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entire system from other applications that makes docker to run fast and accurate.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Kubernetes helps to communicate between the applications and allows to scale the applications as per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Scheduling approach in BigQuery reduces the query execution time for large databases.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[1].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 Shah, Dushyant Dubaria, Building Modern Clouds using Docker, Kubernetes &amp;                   Google Cloud Platform, 2019  IEEE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[2].  Hera Arif, Hassan Hajjdiabl, Fatima Al Harbi , Mohammed Ghazal, A Comparison         between Google Cloud Service and iCloudHera, 2019 IEEE 4th International Conference on Computer and Communication Systems.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[3].  Bansari Kotecha, Hetal Joshiyara, Handling Non-Relational Databases on Big Query with Scheduling Approach and Performance Analysis ,2018 IEEE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05475" y="526550"/>
            <a:ext cx="85206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441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cloud is made up of servers in data centers all over the world and provides 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convenience</a:t>
            </a: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the users accessing it. It reduces the task of maintaining the database and servers by the organisation.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cloud enables to access the same files and applications by multiple users from different locations.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computing and storing takes place in the data centers instead of locally on the user device.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Cloud helps to create virtual instances that works similar to the physical computer with its own hardware.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build modern clouds using Docker, Kubernetes and Google Cloud Platform, handle Non-Relational Databases on BigQuery.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1.Jay Shah, Dushyant Dubaria, Building Modern Clouds using Docker, Kubernetes &amp; Google Cloud Platform, 2019  IEEE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Docker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image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container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hub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075" y="1609401"/>
            <a:ext cx="4487251" cy="28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94800" y="943025"/>
            <a:ext cx="830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kubernetes 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:                                                                   Slave 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13350"/>
            <a:ext cx="4260300" cy="296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000" y="1913350"/>
            <a:ext cx="3721700" cy="274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956050"/>
            <a:ext cx="86220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Kubernetes cluster 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25" y="1445750"/>
            <a:ext cx="7951551" cy="33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Cloud Platform: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Installing and configuring the CLI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and configuring the cloud solution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and Configuring Network Resources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 and implementation App engine and cloud function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Cont.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Hera Arif, Hassan Hajjdiabl, Fatima Al Harbi , Mohammed Ghazal, A Comparison between Google Cloud Service and iCloudHera, 2019 IEEE 4th International Conference on Computer and Communication Systems 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History of cloud services 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started in the 1950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1970 - concept of virtualization started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1990 - private virtual environment, multiple users can 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one physical infrastructure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2000 - cloud computing flourished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2005 - world entered into cloud computing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2009 - started with google apps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