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7"/>
  </p:notesMasterIdLst>
  <p:handoutMasterIdLst>
    <p:handoutMasterId r:id="rId78"/>
  </p:handoutMasterIdLst>
  <p:sldIdLst>
    <p:sldId id="256" r:id="rId3"/>
    <p:sldId id="326" r:id="rId4"/>
    <p:sldId id="257" r:id="rId5"/>
    <p:sldId id="258" r:id="rId6"/>
    <p:sldId id="259" r:id="rId7"/>
    <p:sldId id="260" r:id="rId8"/>
    <p:sldId id="330" r:id="rId9"/>
    <p:sldId id="262" r:id="rId10"/>
    <p:sldId id="331" r:id="rId11"/>
    <p:sldId id="332" r:id="rId12"/>
    <p:sldId id="333" r:id="rId13"/>
    <p:sldId id="334" r:id="rId14"/>
    <p:sldId id="335" r:id="rId15"/>
    <p:sldId id="336" r:id="rId16"/>
    <p:sldId id="261" r:id="rId17"/>
    <p:sldId id="263" r:id="rId18"/>
    <p:sldId id="266" r:id="rId19"/>
    <p:sldId id="339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338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5" r:id="rId7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91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0B6BC-D37B-45E1-85D8-5B4A360E992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0FF0-5515-4EEB-89B7-9AAC50E72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67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CCC27C-4037-4070-9AB9-E6BBC13639F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CF08C63-7203-410D-AA94-D6118986C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B2BB9-4CE0-4CE0-B221-61D0CDE88E78}" type="slidenum">
              <a:rPr lang="en-GB" altLang="en-US" smtClean="0">
                <a:solidFill>
                  <a:prstClr val="black"/>
                </a:solidFill>
              </a:rPr>
              <a:pPr/>
              <a:t>3</a:t>
            </a:fld>
            <a:endParaRPr lang="en-GB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42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08C63-7203-410D-AA94-D6118986CA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B2BB9-4CE0-4CE0-B221-61D0CDE88E78}" type="slidenum">
              <a:rPr lang="en-GB" altLang="en-US" smtClean="0">
                <a:solidFill>
                  <a:prstClr val="black"/>
                </a:solidFill>
              </a:rPr>
              <a:pPr/>
              <a:t>19</a:t>
            </a:fld>
            <a:endParaRPr lang="en-GB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3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B2BB9-4CE0-4CE0-B221-61D0CDE88E78}" type="slidenum">
              <a:rPr lang="en-GB" altLang="en-US" smtClean="0">
                <a:solidFill>
                  <a:prstClr val="black"/>
                </a:solidFill>
              </a:rPr>
              <a:pPr/>
              <a:t>74</a:t>
            </a:fld>
            <a:endParaRPr lang="en-GB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69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1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7A7D-036A-4B4C-B514-0F9A93E0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7A7D-036A-4B4C-B514-0F9A93E0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95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534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76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00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57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67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94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019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2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83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23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34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513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6202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467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7A7D-036A-4B4C-B514-0F9A93E0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6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7A7D-036A-4B4C-B514-0F9A93E0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5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7A7D-036A-4B4C-B514-0F9A93E0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5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7A7D-036A-4B4C-B514-0F9A93E0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4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7A7D-036A-4B4C-B514-0F9A93E0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5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7A7D-036A-4B4C-B514-0F9A93E0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7A7D-036A-4B4C-B514-0F9A93E0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4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07A7D-036A-4B4C-B514-0F9A93E0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3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1" y="1435857"/>
            <a:ext cx="10515600" cy="4571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n w="12700">
                <a:solidFill>
                  <a:srgbClr val="525252">
                    <a:lumMod val="50000"/>
                  </a:srgbClr>
                </a:solidFill>
                <a:prstDash val="solid"/>
              </a:ln>
              <a:pattFill prst="narHorz">
                <a:fgClr>
                  <a:srgbClr val="525252"/>
                </a:fgClr>
                <a:bgClr>
                  <a:srgbClr val="525252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525252">
                    <a:lumMod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911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 325 </a:t>
            </a:r>
            <a:r>
              <a:rPr lang="en-US" dirty="0" smtClean="0"/>
              <a:t>- MST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a safe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first give some definitions. Let </a:t>
            </a:r>
            <a:r>
              <a:rPr lang="en-US" dirty="0" smtClean="0"/>
              <a:t>G=(V,E) be </a:t>
            </a:r>
            <a:r>
              <a:rPr lang="en-US" dirty="0"/>
              <a:t>a connected and undirected graph. </a:t>
            </a:r>
            <a:r>
              <a:rPr lang="en-US" dirty="0" smtClean="0"/>
              <a:t>We </a:t>
            </a:r>
            <a:r>
              <a:rPr lang="en-US" dirty="0"/>
              <a:t>define: </a:t>
            </a:r>
            <a:endParaRPr lang="en-US" dirty="0" smtClean="0"/>
          </a:p>
          <a:p>
            <a:r>
              <a:rPr lang="en-US" b="1" dirty="0" smtClean="0"/>
              <a:t>Cut</a:t>
            </a:r>
            <a:r>
              <a:rPr lang="en-US" dirty="0" smtClean="0"/>
              <a:t> -  </a:t>
            </a:r>
            <a:r>
              <a:rPr lang="en-US" dirty="0"/>
              <a:t>A cut </a:t>
            </a:r>
            <a:r>
              <a:rPr lang="en-US" dirty="0" smtClean="0"/>
              <a:t>(S, V-S) of </a:t>
            </a:r>
            <a:r>
              <a:rPr lang="en-US" dirty="0"/>
              <a:t>G is a partition of </a:t>
            </a:r>
            <a:r>
              <a:rPr lang="en-US" dirty="0" smtClean="0"/>
              <a:t>V.</a:t>
            </a:r>
          </a:p>
          <a:p>
            <a:r>
              <a:rPr lang="en-US" b="1" dirty="0" smtClean="0"/>
              <a:t>Cross</a:t>
            </a:r>
            <a:r>
              <a:rPr lang="en-US" dirty="0" smtClean="0"/>
              <a:t> - An </a:t>
            </a:r>
            <a:r>
              <a:rPr lang="en-US" dirty="0"/>
              <a:t>edge </a:t>
            </a:r>
            <a:r>
              <a:rPr lang="en-US" dirty="0" smtClean="0"/>
              <a:t>(u, v)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en-US" dirty="0" smtClean="0"/>
              <a:t> E </a:t>
            </a:r>
            <a:r>
              <a:rPr lang="en-US" dirty="0"/>
              <a:t>crosses the cut </a:t>
            </a:r>
            <a:r>
              <a:rPr lang="en-US" dirty="0" smtClean="0"/>
              <a:t>(S, V-S) </a:t>
            </a:r>
            <a:r>
              <a:rPr lang="en-US" dirty="0"/>
              <a:t> if one of its endpoints is in </a:t>
            </a:r>
            <a:r>
              <a:rPr lang="en-US" dirty="0" smtClean="0"/>
              <a:t>S, </a:t>
            </a:r>
            <a:r>
              <a:rPr lang="en-US" dirty="0"/>
              <a:t>and the other is in </a:t>
            </a:r>
            <a:r>
              <a:rPr lang="en-US" dirty="0" smtClean="0"/>
              <a:t>V – S</a:t>
            </a:r>
          </a:p>
          <a:p>
            <a:r>
              <a:rPr lang="en-US" b="1" dirty="0" smtClean="0"/>
              <a:t>Respect</a:t>
            </a:r>
            <a:r>
              <a:rPr lang="en-US" dirty="0" smtClean="0"/>
              <a:t> - A </a:t>
            </a:r>
            <a:r>
              <a:rPr lang="en-US" dirty="0"/>
              <a:t>cut respects a set of edges if no edge in A crosses </a:t>
            </a:r>
            <a:r>
              <a:rPr lang="en-US" dirty="0" smtClean="0"/>
              <a:t>the cut.</a:t>
            </a:r>
          </a:p>
          <a:p>
            <a:r>
              <a:rPr lang="en-US" b="1" dirty="0" smtClean="0"/>
              <a:t>Light edge </a:t>
            </a:r>
            <a:r>
              <a:rPr lang="en-US" dirty="0" smtClean="0"/>
              <a:t>-  </a:t>
            </a:r>
            <a:r>
              <a:rPr lang="en-US" dirty="0"/>
              <a:t>An edge is a light edge crossing a cut if its weight is the minimum of any edge crossing t </a:t>
            </a:r>
          </a:p>
        </p:txBody>
      </p:sp>
    </p:spTree>
    <p:extLst>
      <p:ext uri="{BB962C8B-B14F-4D97-AF65-F5344CB8AC3E}">
        <p14:creationId xmlns:p14="http://schemas.microsoft.com/office/powerpoint/2010/main" val="329852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1" y="16875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G=(V,E) be </a:t>
            </a:r>
            <a:r>
              <a:rPr lang="en-US" dirty="0"/>
              <a:t>a connected, undirected graph with a real-valued weight function </a:t>
            </a:r>
            <a:r>
              <a:rPr lang="en-US" dirty="0" smtClean="0"/>
              <a:t>w defined </a:t>
            </a:r>
            <a:r>
              <a:rPr lang="en-US" dirty="0"/>
              <a:t>on </a:t>
            </a:r>
            <a:r>
              <a:rPr lang="en-US" dirty="0" smtClean="0"/>
              <a:t>E </a:t>
            </a:r>
            <a:r>
              <a:rPr lang="en-US" dirty="0"/>
              <a:t>. Let </a:t>
            </a:r>
            <a:r>
              <a:rPr lang="en-US" dirty="0" smtClean="0"/>
              <a:t>A be </a:t>
            </a:r>
            <a:r>
              <a:rPr lang="en-US" dirty="0"/>
              <a:t>a subset of </a:t>
            </a:r>
            <a:r>
              <a:rPr lang="en-US" dirty="0" smtClean="0"/>
              <a:t>E </a:t>
            </a:r>
            <a:r>
              <a:rPr lang="en-US" dirty="0"/>
              <a:t>that is included in some minimum spanning tree for </a:t>
            </a:r>
            <a:r>
              <a:rPr lang="en-US" dirty="0" smtClean="0"/>
              <a:t>G </a:t>
            </a:r>
            <a:r>
              <a:rPr lang="en-US" dirty="0"/>
              <a:t>, let </a:t>
            </a:r>
            <a:r>
              <a:rPr lang="en-US" dirty="0" smtClean="0"/>
              <a:t>(S, V-S) </a:t>
            </a:r>
            <a:r>
              <a:rPr lang="en-US" dirty="0"/>
              <a:t> be any cut of </a:t>
            </a:r>
            <a:r>
              <a:rPr lang="en-US" dirty="0" smtClean="0"/>
              <a:t>G </a:t>
            </a:r>
            <a:r>
              <a:rPr lang="en-US" dirty="0"/>
              <a:t>that respects </a:t>
            </a:r>
            <a:r>
              <a:rPr lang="en-US" dirty="0" smtClean="0"/>
              <a:t>A, </a:t>
            </a:r>
            <a:r>
              <a:rPr lang="en-US" dirty="0"/>
              <a:t>and let 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dirty="0"/>
              <a:t>be a light edge crossing the cut </a:t>
            </a:r>
            <a:r>
              <a:rPr lang="en-US" dirty="0" smtClean="0"/>
              <a:t>(S, V-S). </a:t>
            </a:r>
            <a:r>
              <a:rPr lang="en-US" dirty="0"/>
              <a:t>Then, edge 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dirty="0"/>
              <a:t>is </a:t>
            </a:r>
            <a:r>
              <a:rPr lang="en-US" dirty="0" smtClean="0"/>
              <a:t>safe for A.</a:t>
            </a:r>
          </a:p>
          <a:p>
            <a:pPr marL="0" indent="0">
              <a:buNone/>
            </a:pPr>
            <a:r>
              <a:rPr lang="en-US" dirty="0" smtClean="0"/>
              <a:t>We can find a safe edge by</a:t>
            </a:r>
          </a:p>
          <a:p>
            <a:pPr marL="514350" indent="-514350">
              <a:buAutoNum type="arabicPeriod"/>
            </a:pPr>
            <a:r>
              <a:rPr lang="en-US" dirty="0" smtClean="0"/>
              <a:t>first </a:t>
            </a:r>
            <a:r>
              <a:rPr lang="en-US" dirty="0"/>
              <a:t>finding a cut that </a:t>
            </a:r>
            <a:r>
              <a:rPr lang="en-US" dirty="0" smtClean="0"/>
              <a:t>respects A </a:t>
            </a:r>
            <a:r>
              <a:rPr lang="en-US" dirty="0"/>
              <a:t>,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then </a:t>
            </a:r>
            <a:r>
              <a:rPr lang="en-US" dirty="0"/>
              <a:t>finding the light edge crossing that cut.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</a:t>
            </a:r>
            <a:r>
              <a:rPr lang="en-US" dirty="0"/>
              <a:t>light edge is a </a:t>
            </a:r>
            <a:r>
              <a:rPr lang="en-US" dirty="0" smtClean="0"/>
              <a:t>safe edge.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9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Let A </a:t>
            </a:r>
            <a:r>
              <a:rPr lang="en-US" dirty="0" smtClean="0">
                <a:sym typeface="Symbol" panose="05050102010706020507" pitchFamily="18" charset="2"/>
              </a:rPr>
              <a:t> </a:t>
            </a:r>
            <a:r>
              <a:rPr lang="en-US" dirty="0" smtClean="0"/>
              <a:t>T </a:t>
            </a:r>
            <a:r>
              <a:rPr lang="en-US" dirty="0"/>
              <a:t>, </a:t>
            </a:r>
            <a:r>
              <a:rPr lang="en-US" dirty="0" smtClean="0"/>
              <a:t>where T </a:t>
            </a:r>
            <a:r>
              <a:rPr lang="en-US" dirty="0"/>
              <a:t>is a MST. Suppose 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dirty="0" smtClean="0">
                <a:sym typeface="Symbol" panose="05050102010706020507" pitchFamily="18" charset="2"/>
              </a:rPr>
              <a:t> T.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trick is to construct another MST </a:t>
            </a:r>
            <a:r>
              <a:rPr lang="en-US" dirty="0" smtClean="0"/>
              <a:t>T’ </a:t>
            </a:r>
            <a:r>
              <a:rPr lang="en-US" dirty="0"/>
              <a:t>that contains </a:t>
            </a:r>
            <a:r>
              <a:rPr lang="en-US" dirty="0" smtClean="0"/>
              <a:t>both A and 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dirty="0"/>
              <a:t>, thereby showing 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dirty="0"/>
              <a:t>is a safe </a:t>
            </a:r>
            <a:r>
              <a:rPr lang="en-US" dirty="0" smtClean="0"/>
              <a:t>edge for A.</a:t>
            </a:r>
          </a:p>
          <a:p>
            <a:pPr marL="514350" indent="-514350">
              <a:buAutoNum type="arabicPeriod"/>
            </a:pPr>
            <a:r>
              <a:rPr lang="en-US" dirty="0"/>
              <a:t>Since </a:t>
            </a:r>
            <a:r>
              <a:rPr lang="en-US" dirty="0" smtClean="0"/>
              <a:t> u </a:t>
            </a:r>
            <a:r>
              <a:rPr lang="en-US" dirty="0"/>
              <a:t>and </a:t>
            </a:r>
            <a:r>
              <a:rPr lang="en-US" dirty="0" smtClean="0"/>
              <a:t>v </a:t>
            </a:r>
            <a:r>
              <a:rPr lang="en-US" dirty="0"/>
              <a:t>are on opposite sides of the cut </a:t>
            </a:r>
            <a:r>
              <a:rPr lang="en-US" dirty="0" smtClean="0"/>
              <a:t>(S, V-S) </a:t>
            </a:r>
            <a:r>
              <a:rPr lang="en-US" dirty="0"/>
              <a:t>, there is at least one edge in </a:t>
            </a:r>
            <a:r>
              <a:rPr lang="en-US" dirty="0" smtClean="0"/>
              <a:t>T on </a:t>
            </a:r>
            <a:r>
              <a:rPr lang="en-US" dirty="0"/>
              <a:t>the path from </a:t>
            </a:r>
            <a:r>
              <a:rPr lang="en-US" dirty="0" smtClean="0"/>
              <a:t>u to v </a:t>
            </a:r>
            <a:r>
              <a:rPr lang="en-US" dirty="0"/>
              <a:t>that crosses the cut. Let 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dirty="0"/>
              <a:t>be such edge. Since the cut respects </a:t>
            </a:r>
            <a:r>
              <a:rPr lang="en-US" dirty="0" smtClean="0"/>
              <a:t>A ,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 </a:t>
            </a:r>
            <a:r>
              <a:rPr lang="en-US" dirty="0" smtClean="0">
                <a:sym typeface="Symbol" panose="05050102010706020507" pitchFamily="18" charset="2"/>
              </a:rPr>
              <a:t>A</a:t>
            </a:r>
            <a:r>
              <a:rPr lang="en-US" dirty="0" smtClean="0"/>
              <a:t> . </a:t>
            </a:r>
          </a:p>
          <a:p>
            <a:pPr marL="0" indent="0">
              <a:buNone/>
            </a:pPr>
            <a:r>
              <a:rPr lang="en-US" dirty="0" smtClean="0"/>
              <a:t>Since (u, v) </a:t>
            </a:r>
            <a:r>
              <a:rPr lang="en-US" dirty="0"/>
              <a:t>is a light edge crossing the cut, we </a:t>
            </a:r>
            <a:r>
              <a:rPr lang="en-US" dirty="0" smtClean="0"/>
              <a:t>have</a:t>
            </a:r>
          </a:p>
          <a:p>
            <a:pPr marL="914400" lvl="2" indent="0">
              <a:buNone/>
            </a:pPr>
            <a:r>
              <a:rPr lang="en-US" sz="2400" dirty="0" smtClean="0"/>
              <a:t>w(</a:t>
            </a:r>
            <a:r>
              <a:rPr lang="en-US" sz="2400" dirty="0" err="1" smtClean="0"/>
              <a:t>x,y</a:t>
            </a:r>
            <a:r>
              <a:rPr lang="en-US" sz="2400" dirty="0" smtClean="0"/>
              <a:t>) &gt;= w(</a:t>
            </a:r>
            <a:r>
              <a:rPr lang="en-US" sz="2400" dirty="0" err="1" smtClean="0"/>
              <a:t>u,v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583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" y="365128"/>
            <a:ext cx="10659450" cy="60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1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Add </a:t>
            </a:r>
            <a:r>
              <a:rPr lang="en-US" dirty="0" smtClean="0"/>
              <a:t>(u, v) to T </a:t>
            </a:r>
            <a:r>
              <a:rPr lang="en-US" dirty="0"/>
              <a:t>, it creates a cycle. By removing an edge from the cycle, it becomes a tree again. In particular, we remove 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to </a:t>
            </a:r>
            <a:r>
              <a:rPr lang="en-US" dirty="0"/>
              <a:t>make a new tree </a:t>
            </a:r>
            <a:r>
              <a:rPr lang="en-US" dirty="0" smtClean="0"/>
              <a:t>T’ 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The weight of </a:t>
            </a:r>
            <a:r>
              <a:rPr lang="en-US" dirty="0" err="1" smtClean="0"/>
              <a:t>T’is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w(T’) = w(T) – w(</a:t>
            </a:r>
            <a:r>
              <a:rPr lang="en-US" dirty="0" err="1" smtClean="0"/>
              <a:t>x,y</a:t>
            </a:r>
            <a:r>
              <a:rPr lang="en-US" dirty="0" smtClean="0"/>
              <a:t>) + w(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&lt;= w(T)</a:t>
            </a:r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Since </a:t>
            </a:r>
            <a:r>
              <a:rPr lang="en-US" dirty="0" smtClean="0"/>
              <a:t>T is </a:t>
            </a:r>
            <a:r>
              <a:rPr lang="en-US" dirty="0"/>
              <a:t>a MST, we must have </a:t>
            </a:r>
            <a:r>
              <a:rPr lang="en-US" dirty="0" smtClean="0"/>
              <a:t>w(T) = w(T’) </a:t>
            </a:r>
            <a:r>
              <a:rPr lang="en-US" dirty="0"/>
              <a:t>, hence </a:t>
            </a:r>
            <a:r>
              <a:rPr lang="en-US" dirty="0" smtClean="0"/>
              <a:t>T’ </a:t>
            </a:r>
            <a:r>
              <a:rPr lang="en-US" dirty="0"/>
              <a:t>is also a MST.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7</a:t>
            </a:r>
            <a:r>
              <a:rPr lang="en-US" dirty="0"/>
              <a:t>. Since </a:t>
            </a:r>
            <a:r>
              <a:rPr lang="en-US" dirty="0" smtClean="0"/>
              <a:t>A </a:t>
            </a:r>
            <a:r>
              <a:rPr lang="en-US" dirty="0" smtClean="0">
                <a:sym typeface="Symbol" panose="05050102010706020507" pitchFamily="18" charset="2"/>
              </a:rPr>
              <a:t> </a:t>
            </a:r>
            <a:r>
              <a:rPr lang="en-US" dirty="0" smtClean="0"/>
              <a:t>{(</a:t>
            </a:r>
            <a:r>
              <a:rPr lang="en-US" dirty="0" err="1" smtClean="0"/>
              <a:t>u,v</a:t>
            </a:r>
            <a:r>
              <a:rPr lang="en-US" dirty="0" smtClean="0"/>
              <a:t>)} is also a subset of T’ (a MST) (</a:t>
            </a:r>
            <a:r>
              <a:rPr lang="en-US" dirty="0" err="1" smtClean="0"/>
              <a:t>u,v</a:t>
            </a:r>
            <a:r>
              <a:rPr lang="en-US" dirty="0" smtClean="0"/>
              <a:t>) is a safe edge for 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4000"/>
              <a:t>Greedy Algorithms for Minimum Spanning Tree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[Prim]</a:t>
            </a:r>
            <a:r>
              <a:rPr lang="en-US" altLang="en-US" sz="2400" dirty="0"/>
              <a:t> Extend a tree by including the cheapest out going edge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[</a:t>
            </a:r>
            <a:r>
              <a:rPr lang="en-US" altLang="en-US" sz="2400" dirty="0" err="1">
                <a:solidFill>
                  <a:srgbClr val="FF0000"/>
                </a:solidFill>
              </a:rPr>
              <a:t>Kruskal</a:t>
            </a:r>
            <a:r>
              <a:rPr lang="en-US" altLang="en-US" sz="2400" dirty="0">
                <a:solidFill>
                  <a:srgbClr val="FF0000"/>
                </a:solidFill>
              </a:rPr>
              <a:t>]</a:t>
            </a:r>
            <a:r>
              <a:rPr lang="en-US" altLang="en-US" sz="2400" dirty="0"/>
              <a:t> Add the cheapest edge that joins disjoint components</a:t>
            </a:r>
          </a:p>
        </p:txBody>
      </p:sp>
      <p:sp>
        <p:nvSpPr>
          <p:cNvPr id="171034" name="Line 2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6673850" y="2819400"/>
            <a:ext cx="107315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1035" name="Line 2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756400" y="4114800"/>
            <a:ext cx="14859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1036" name="Line 2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747000" y="2895600"/>
            <a:ext cx="6604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1037" name="Line 2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7747000" y="2819400"/>
            <a:ext cx="2146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1038" name="Line 3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9728200" y="2819400"/>
            <a:ext cx="1651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1039" name="Line 3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829550" y="2819400"/>
            <a:ext cx="189865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1040" name="Line 3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8407400" y="4419600"/>
            <a:ext cx="1320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1042" name="Text Box 3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737600" y="2514601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171043" name="Text Box 3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728200" y="3429001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71044" name="Text Box 3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820150" y="3429001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71045" name="Text Box 3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251700" y="4495801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71046" name="Text Box 3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838950" y="3244851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20</a:t>
            </a:r>
          </a:p>
        </p:txBody>
      </p:sp>
      <p:sp>
        <p:nvSpPr>
          <p:cNvPr id="171047" name="Text Box 3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747000" y="37338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171048" name="Text Box 4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902700" y="4572001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22</a:t>
            </a:r>
          </a:p>
        </p:txBody>
      </p:sp>
      <p:sp>
        <p:nvSpPr>
          <p:cNvPr id="171029" name="Oval 2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508750" y="3962400"/>
            <a:ext cx="3302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171030" name="Oval 2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581900" y="2667000"/>
            <a:ext cx="3302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171031" name="Oval 23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728200" y="2667000"/>
            <a:ext cx="3302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171032" name="Oval 2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563100" y="4267200"/>
            <a:ext cx="3302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171033" name="Oval 2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242300" y="4648200"/>
            <a:ext cx="3302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4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Optimal Substructure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2334987" y="1638300"/>
            <a:ext cx="7194580" cy="46418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da-DK" altLang="en-US" dirty="0"/>
              <a:t>MST </a:t>
            </a:r>
            <a:r>
              <a:rPr lang="da-DK" altLang="en-US" i="1" dirty="0"/>
              <a:t>T</a:t>
            </a:r>
          </a:p>
          <a:p>
            <a:pPr eaLnBrk="1" hangingPunct="1">
              <a:lnSpc>
                <a:spcPct val="90000"/>
              </a:lnSpc>
            </a:pPr>
            <a:endParaRPr lang="da-DK" altLang="en-US" i="1" dirty="0"/>
          </a:p>
          <a:p>
            <a:pPr eaLnBrk="1" hangingPunct="1">
              <a:lnSpc>
                <a:spcPct val="90000"/>
              </a:lnSpc>
            </a:pPr>
            <a:endParaRPr lang="da-DK" altLang="en-US" i="1" dirty="0"/>
          </a:p>
          <a:p>
            <a:pPr eaLnBrk="1" hangingPunct="1">
              <a:lnSpc>
                <a:spcPct val="90000"/>
              </a:lnSpc>
            </a:pPr>
            <a:endParaRPr lang="da-DK" altLang="en-US" dirty="0"/>
          </a:p>
          <a:p>
            <a:pPr eaLnBrk="1" hangingPunct="1">
              <a:lnSpc>
                <a:spcPct val="90000"/>
              </a:lnSpc>
            </a:pPr>
            <a:r>
              <a:rPr lang="da-DK" altLang="en-US" dirty="0"/>
              <a:t>Removing the edge (</a:t>
            </a:r>
            <a:r>
              <a:rPr lang="da-DK" altLang="en-US" i="1" dirty="0"/>
              <a:t>u</a:t>
            </a:r>
            <a:r>
              <a:rPr lang="da-DK" altLang="en-US" dirty="0"/>
              <a:t>,</a:t>
            </a:r>
            <a:r>
              <a:rPr lang="da-DK" altLang="en-US" i="1" dirty="0"/>
              <a:t>v</a:t>
            </a:r>
            <a:r>
              <a:rPr lang="da-DK" altLang="en-US" dirty="0"/>
              <a:t>) partitions </a:t>
            </a:r>
            <a:r>
              <a:rPr lang="da-DK" altLang="en-US" i="1" dirty="0"/>
              <a:t>T </a:t>
            </a:r>
            <a:r>
              <a:rPr lang="da-DK" altLang="en-US" dirty="0"/>
              <a:t>into </a:t>
            </a:r>
            <a:r>
              <a:rPr lang="da-DK" altLang="en-US" i="1" dirty="0"/>
              <a:t>T</a:t>
            </a:r>
            <a:r>
              <a:rPr lang="da-DK" altLang="en-US" baseline="-25000" dirty="0"/>
              <a:t>1</a:t>
            </a:r>
            <a:r>
              <a:rPr lang="da-DK" altLang="en-US" dirty="0"/>
              <a:t> and </a:t>
            </a:r>
            <a:r>
              <a:rPr lang="da-DK" altLang="en-US" i="1" dirty="0"/>
              <a:t>T</a:t>
            </a:r>
            <a:r>
              <a:rPr lang="da-DK" altLang="en-US" baseline="-25000" dirty="0"/>
              <a:t>2</a:t>
            </a:r>
          </a:p>
          <a:p>
            <a:pPr eaLnBrk="1" hangingPunct="1">
              <a:lnSpc>
                <a:spcPct val="90000"/>
              </a:lnSpc>
            </a:pPr>
            <a:endParaRPr lang="da-DK" altLang="en-US" dirty="0"/>
          </a:p>
          <a:p>
            <a:pPr eaLnBrk="1" hangingPunct="1">
              <a:lnSpc>
                <a:spcPct val="90000"/>
              </a:lnSpc>
            </a:pPr>
            <a:r>
              <a:rPr lang="da-DK" altLang="en-US" dirty="0"/>
              <a:t>We claim that </a:t>
            </a:r>
            <a:r>
              <a:rPr lang="da-DK" altLang="en-US" i="1" dirty="0"/>
              <a:t>T</a:t>
            </a:r>
            <a:r>
              <a:rPr lang="da-DK" altLang="en-US" baseline="-25000" dirty="0"/>
              <a:t>1</a:t>
            </a:r>
            <a:r>
              <a:rPr lang="da-DK" altLang="en-US" dirty="0"/>
              <a:t> is the MST of </a:t>
            </a:r>
            <a:r>
              <a:rPr lang="da-DK" altLang="en-US" i="1" dirty="0"/>
              <a:t>G</a:t>
            </a:r>
            <a:r>
              <a:rPr lang="da-DK" altLang="en-US" baseline="-25000" dirty="0"/>
              <a:t>1</a:t>
            </a:r>
            <a:r>
              <a:rPr lang="da-DK" altLang="en-US" dirty="0"/>
              <a:t>=(</a:t>
            </a:r>
            <a:r>
              <a:rPr lang="da-DK" altLang="en-US" i="1" dirty="0"/>
              <a:t>V</a:t>
            </a:r>
            <a:r>
              <a:rPr lang="da-DK" altLang="en-US" baseline="-25000" dirty="0"/>
              <a:t>1</a:t>
            </a:r>
            <a:r>
              <a:rPr lang="da-DK" altLang="en-US" dirty="0"/>
              <a:t>,</a:t>
            </a:r>
            <a:r>
              <a:rPr lang="da-DK" altLang="en-US" i="1" dirty="0"/>
              <a:t>E</a:t>
            </a:r>
            <a:r>
              <a:rPr lang="da-DK" altLang="en-US" baseline="-25000" dirty="0"/>
              <a:t>1</a:t>
            </a:r>
            <a:r>
              <a:rPr lang="da-DK" altLang="en-US" dirty="0"/>
              <a:t>), the subgraph of </a:t>
            </a:r>
            <a:r>
              <a:rPr lang="da-DK" altLang="en-US" i="1" dirty="0"/>
              <a:t>G</a:t>
            </a:r>
            <a:r>
              <a:rPr lang="da-DK" altLang="en-US" dirty="0"/>
              <a:t> induced by vertices in </a:t>
            </a:r>
            <a:r>
              <a:rPr lang="da-DK" altLang="en-US" i="1" dirty="0"/>
              <a:t>T</a:t>
            </a:r>
            <a:r>
              <a:rPr lang="da-DK" altLang="en-US" baseline="-25000" dirty="0"/>
              <a:t>1</a:t>
            </a:r>
            <a:endParaRPr lang="da-DK" altLang="en-US" dirty="0"/>
          </a:p>
          <a:p>
            <a:pPr eaLnBrk="1" hangingPunct="1">
              <a:lnSpc>
                <a:spcPct val="90000"/>
              </a:lnSpc>
            </a:pPr>
            <a:r>
              <a:rPr lang="da-DK" altLang="en-US" dirty="0"/>
              <a:t>Also, </a:t>
            </a:r>
            <a:r>
              <a:rPr lang="da-DK" altLang="en-US" i="1" dirty="0"/>
              <a:t>T</a:t>
            </a:r>
            <a:r>
              <a:rPr lang="da-DK" altLang="en-US" baseline="-25000" dirty="0"/>
              <a:t>2</a:t>
            </a:r>
            <a:r>
              <a:rPr lang="da-DK" altLang="en-US" dirty="0"/>
              <a:t> is the MST of </a:t>
            </a:r>
            <a:r>
              <a:rPr lang="da-DK" altLang="en-US" i="1" dirty="0"/>
              <a:t>G</a:t>
            </a:r>
            <a:r>
              <a:rPr lang="da-DK" altLang="en-US" baseline="-25000" dirty="0"/>
              <a:t>2</a:t>
            </a:r>
            <a:endParaRPr lang="da-DK" altLang="en-US" dirty="0"/>
          </a:p>
        </p:txBody>
      </p:sp>
      <p:graphicFrame>
        <p:nvGraphicFramePr>
          <p:cNvPr id="7174" name="Object 4"/>
          <p:cNvGraphicFramePr>
            <a:graphicFrameLocks noChangeAspect="1"/>
          </p:cNvGraphicFramePr>
          <p:nvPr/>
        </p:nvGraphicFramePr>
        <p:xfrm>
          <a:off x="4772621" y="1549400"/>
          <a:ext cx="4417715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Photo Editor Photo" r:id="rId3" imgW="7676190" imgH="2333333" progId="MSPhotoEd.3">
                  <p:embed/>
                </p:oleObj>
              </mc:Choice>
              <mc:Fallback>
                <p:oleObj name="Photo Editor Photo" r:id="rId3" imgW="7676190" imgH="233333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621" y="1549400"/>
                        <a:ext cx="4417715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5"/>
          <p:cNvGraphicFramePr>
            <a:graphicFrameLocks noChangeAspect="1"/>
          </p:cNvGraphicFramePr>
          <p:nvPr/>
        </p:nvGraphicFramePr>
        <p:xfrm>
          <a:off x="3941962" y="4159250"/>
          <a:ext cx="356899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Equation" r:id="rId5" imgW="1841500" imgH="215900" progId="Equation.DSMT4">
                  <p:embed/>
                </p:oleObj>
              </mc:Choice>
              <mc:Fallback>
                <p:oleObj name="Equation" r:id="rId5" imgW="1841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962" y="4159250"/>
                        <a:ext cx="356899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Freeform 8"/>
          <p:cNvSpPr>
            <a:spLocks/>
          </p:cNvSpPr>
          <p:nvPr/>
        </p:nvSpPr>
        <p:spPr bwMode="auto">
          <a:xfrm>
            <a:off x="4617841" y="1430341"/>
            <a:ext cx="2737048" cy="2066925"/>
          </a:xfrm>
          <a:custGeom>
            <a:avLst/>
            <a:gdLst>
              <a:gd name="T0" fmla="*/ 418161 w 2449"/>
              <a:gd name="T1" fmla="*/ 266700 h 1302"/>
              <a:gd name="T2" fmla="*/ 1697405 w 2449"/>
              <a:gd name="T3" fmla="*/ 82550 h 1302"/>
              <a:gd name="T4" fmla="*/ 2924379 w 2449"/>
              <a:gd name="T5" fmla="*/ 758825 h 1302"/>
              <a:gd name="T6" fmla="*/ 3350793 w 2449"/>
              <a:gd name="T7" fmla="*/ 1585913 h 1302"/>
              <a:gd name="T8" fmla="*/ 2924379 w 2449"/>
              <a:gd name="T9" fmla="*/ 2051050 h 1302"/>
              <a:gd name="T10" fmla="*/ 683639 w 2449"/>
              <a:gd name="T11" fmla="*/ 1682750 h 1302"/>
              <a:gd name="T12" fmla="*/ 44017 w 2449"/>
              <a:gd name="T13" fmla="*/ 882650 h 1302"/>
              <a:gd name="T14" fmla="*/ 418161 w 2449"/>
              <a:gd name="T15" fmla="*/ 266700 h 13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49" h="1302">
                <a:moveTo>
                  <a:pt x="304" y="168"/>
                </a:moveTo>
                <a:cubicBezTo>
                  <a:pt x="504" y="84"/>
                  <a:pt x="930" y="0"/>
                  <a:pt x="1234" y="52"/>
                </a:cubicBezTo>
                <a:cubicBezTo>
                  <a:pt x="1538" y="104"/>
                  <a:pt x="1926" y="320"/>
                  <a:pt x="2126" y="478"/>
                </a:cubicBezTo>
                <a:cubicBezTo>
                  <a:pt x="2326" y="636"/>
                  <a:pt x="2436" y="863"/>
                  <a:pt x="2436" y="999"/>
                </a:cubicBezTo>
                <a:cubicBezTo>
                  <a:pt x="2436" y="1135"/>
                  <a:pt x="2449" y="1282"/>
                  <a:pt x="2126" y="1292"/>
                </a:cubicBezTo>
                <a:cubicBezTo>
                  <a:pt x="1803" y="1302"/>
                  <a:pt x="846" y="1183"/>
                  <a:pt x="497" y="1060"/>
                </a:cubicBezTo>
                <a:cubicBezTo>
                  <a:pt x="148" y="937"/>
                  <a:pt x="64" y="704"/>
                  <a:pt x="32" y="556"/>
                </a:cubicBezTo>
                <a:cubicBezTo>
                  <a:pt x="0" y="408"/>
                  <a:pt x="104" y="252"/>
                  <a:pt x="304" y="168"/>
                </a:cubicBezTo>
                <a:close/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77" name="Freeform 10"/>
          <p:cNvSpPr>
            <a:spLocks/>
          </p:cNvSpPr>
          <p:nvPr/>
        </p:nvSpPr>
        <p:spPr bwMode="auto">
          <a:xfrm>
            <a:off x="6836371" y="1193803"/>
            <a:ext cx="2464892" cy="2328863"/>
          </a:xfrm>
          <a:custGeom>
            <a:avLst/>
            <a:gdLst>
              <a:gd name="T0" fmla="*/ 917575 w 1911"/>
              <a:gd name="T1" fmla="*/ 1830388 h 1467"/>
              <a:gd name="T2" fmla="*/ 487363 w 1911"/>
              <a:gd name="T3" fmla="*/ 1216025 h 1467"/>
              <a:gd name="T4" fmla="*/ 55563 w 1911"/>
              <a:gd name="T5" fmla="*/ 625475 h 1467"/>
              <a:gd name="T6" fmla="*/ 204788 w 1911"/>
              <a:gd name="T7" fmla="*/ 319088 h 1467"/>
              <a:gd name="T8" fmla="*/ 1287463 w 1911"/>
              <a:gd name="T9" fmla="*/ 195263 h 1467"/>
              <a:gd name="T10" fmla="*/ 2763838 w 1911"/>
              <a:gd name="T11" fmla="*/ 195263 h 1467"/>
              <a:gd name="T12" fmla="*/ 2913063 w 1911"/>
              <a:gd name="T13" fmla="*/ 1365250 h 1467"/>
              <a:gd name="T14" fmla="*/ 2359025 w 1911"/>
              <a:gd name="T15" fmla="*/ 2200275 h 1467"/>
              <a:gd name="T16" fmla="*/ 1190625 w 1911"/>
              <a:gd name="T17" fmla="*/ 2138363 h 1467"/>
              <a:gd name="T18" fmla="*/ 917575 w 1911"/>
              <a:gd name="T19" fmla="*/ 1830388 h 14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11" h="1467">
                <a:moveTo>
                  <a:pt x="578" y="1153"/>
                </a:moveTo>
                <a:cubicBezTo>
                  <a:pt x="504" y="1056"/>
                  <a:pt x="398" y="892"/>
                  <a:pt x="307" y="766"/>
                </a:cubicBezTo>
                <a:cubicBezTo>
                  <a:pt x="216" y="640"/>
                  <a:pt x="65" y="488"/>
                  <a:pt x="35" y="394"/>
                </a:cubicBezTo>
                <a:cubicBezTo>
                  <a:pt x="5" y="300"/>
                  <a:pt x="0" y="246"/>
                  <a:pt x="129" y="201"/>
                </a:cubicBezTo>
                <a:cubicBezTo>
                  <a:pt x="258" y="156"/>
                  <a:pt x="542" y="136"/>
                  <a:pt x="811" y="123"/>
                </a:cubicBezTo>
                <a:cubicBezTo>
                  <a:pt x="1080" y="110"/>
                  <a:pt x="1571" y="0"/>
                  <a:pt x="1741" y="123"/>
                </a:cubicBezTo>
                <a:cubicBezTo>
                  <a:pt x="1911" y="246"/>
                  <a:pt x="1877" y="650"/>
                  <a:pt x="1835" y="860"/>
                </a:cubicBezTo>
                <a:cubicBezTo>
                  <a:pt x="1793" y="1070"/>
                  <a:pt x="1667" y="1305"/>
                  <a:pt x="1486" y="1386"/>
                </a:cubicBezTo>
                <a:cubicBezTo>
                  <a:pt x="1305" y="1467"/>
                  <a:pt x="901" y="1386"/>
                  <a:pt x="750" y="1347"/>
                </a:cubicBezTo>
                <a:cubicBezTo>
                  <a:pt x="599" y="1308"/>
                  <a:pt x="652" y="1250"/>
                  <a:pt x="578" y="1153"/>
                </a:cubicBezTo>
                <a:close/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5564586" y="2624138"/>
            <a:ext cx="5261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a-DK" altLang="en-US" sz="2800" i="1">
                <a:solidFill>
                  <a:srgbClr val="954F72"/>
                </a:solidFill>
                <a:latin typeface="Tahoma" panose="020B0604030504040204" pitchFamily="34" charset="0"/>
              </a:rPr>
              <a:t>T</a:t>
            </a:r>
            <a:r>
              <a:rPr lang="da-DK" altLang="en-US" sz="2800" baseline="-25000">
                <a:solidFill>
                  <a:srgbClr val="954F72"/>
                </a:solidFill>
                <a:latin typeface="Tahoma" panose="020B0604030504040204" pitchFamily="34" charset="0"/>
              </a:rPr>
              <a:t>1</a:t>
            </a:r>
            <a:endParaRPr lang="en-US" altLang="en-US" sz="2800" baseline="-25000">
              <a:solidFill>
                <a:srgbClr val="954F72"/>
              </a:solidFill>
              <a:latin typeface="Tahoma" panose="020B0604030504040204" pitchFamily="34" charset="0"/>
            </a:endParaRPr>
          </a:p>
        </p:txBody>
      </p:sp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7939189" y="1519238"/>
            <a:ext cx="5261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a-DK" altLang="en-US" sz="2800" i="1">
                <a:solidFill>
                  <a:srgbClr val="954F72"/>
                </a:solidFill>
                <a:latin typeface="Tahoma" panose="020B0604030504040204" pitchFamily="34" charset="0"/>
              </a:rPr>
              <a:t>T</a:t>
            </a:r>
            <a:r>
              <a:rPr lang="da-DK" altLang="en-US" sz="2800" baseline="-25000">
                <a:solidFill>
                  <a:srgbClr val="954F72"/>
                </a:solidFill>
                <a:latin typeface="Tahoma" panose="020B0604030504040204" pitchFamily="34" charset="0"/>
              </a:rPr>
              <a:t>2</a:t>
            </a:r>
            <a:endParaRPr lang="en-US" altLang="en-US" sz="2800" baseline="-25000">
              <a:solidFill>
                <a:srgbClr val="954F72"/>
              </a:solidFill>
              <a:latin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dirty="0" smtClean="0"/>
              <a:t>Prim’s Algorithm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Vertex based algorithm</a:t>
            </a:r>
          </a:p>
          <a:p>
            <a:pPr eaLnBrk="1" hangingPunct="1"/>
            <a:r>
              <a:rPr lang="da-DK" altLang="en-US" smtClean="0"/>
              <a:t>Grows one tree T, </a:t>
            </a:r>
            <a:r>
              <a:rPr lang="da-DK" altLang="en-US" b="1" smtClean="0"/>
              <a:t>one vertex at a time</a:t>
            </a:r>
          </a:p>
          <a:p>
            <a:pPr eaLnBrk="1" hangingPunct="1"/>
            <a:r>
              <a:rPr lang="da-DK" altLang="en-US" smtClean="0"/>
              <a:t>A cloud covering the portion of T already computed</a:t>
            </a:r>
          </a:p>
          <a:p>
            <a:pPr eaLnBrk="1" hangingPunct="1"/>
            <a:r>
              <a:rPr lang="da-DK" altLang="en-US" smtClean="0"/>
              <a:t>Label the vertices </a:t>
            </a:r>
            <a:r>
              <a:rPr lang="da-DK" altLang="en-US" i="1" smtClean="0"/>
              <a:t>v </a:t>
            </a:r>
            <a:r>
              <a:rPr lang="da-DK" altLang="en-US" smtClean="0"/>
              <a:t>outside the cloud with </a:t>
            </a:r>
            <a:r>
              <a:rPr lang="da-DK" altLang="en-US" i="1" smtClean="0"/>
              <a:t>key</a:t>
            </a:r>
            <a:r>
              <a:rPr lang="da-DK" altLang="en-US" smtClean="0"/>
              <a:t>[</a:t>
            </a:r>
            <a:r>
              <a:rPr lang="da-DK" altLang="en-US" i="1" smtClean="0"/>
              <a:t>v</a:t>
            </a:r>
            <a:r>
              <a:rPr lang="da-DK" altLang="en-US" smtClean="0"/>
              <a:t>] – the minimum weigth of an edge connecting </a:t>
            </a:r>
            <a:r>
              <a:rPr lang="da-DK" altLang="en-US" i="1" smtClean="0"/>
              <a:t>v </a:t>
            </a:r>
            <a:r>
              <a:rPr lang="da-DK" altLang="en-US" smtClean="0"/>
              <a:t>to a vertex in the cloud, </a:t>
            </a:r>
            <a:r>
              <a:rPr lang="da-DK" altLang="en-US" i="1" smtClean="0"/>
              <a:t>key</a:t>
            </a:r>
            <a:r>
              <a:rPr lang="da-DK" altLang="en-US" smtClean="0"/>
              <a:t>[</a:t>
            </a:r>
            <a:r>
              <a:rPr lang="da-DK" altLang="en-US" i="1" smtClean="0"/>
              <a:t>v</a:t>
            </a:r>
            <a:r>
              <a:rPr lang="da-DK" altLang="en-US" smtClean="0"/>
              <a:t>] = </a:t>
            </a:r>
            <a:r>
              <a:rPr lang="da-DK" altLang="en-US" smtClean="0">
                <a:latin typeface="Symbol" panose="05050102010706020507" pitchFamily="18" charset="2"/>
              </a:rPr>
              <a:t>¥</a:t>
            </a:r>
            <a:r>
              <a:rPr lang="da-DK" altLang="en-US" smtClean="0"/>
              <a:t>, if no such edge exists</a:t>
            </a:r>
            <a:endParaRPr lang="en-US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648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fld id="{FC45C020-07B3-44C1-B82F-6E80DFB63E4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Algorithm Invariant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4979" y="1600200"/>
            <a:ext cx="9032421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loop invariant</a:t>
            </a:r>
            <a:r>
              <a:rPr lang="en-US" dirty="0"/>
              <a:t> is a </a:t>
            </a:r>
            <a:r>
              <a:rPr lang="en-US" b="1" dirty="0"/>
              <a:t>condition</a:t>
            </a:r>
            <a:r>
              <a:rPr lang="en-US" dirty="0"/>
              <a:t> </a:t>
            </a:r>
            <a:r>
              <a:rPr lang="en-US" dirty="0" smtClean="0"/>
              <a:t>that </a:t>
            </a:r>
            <a:r>
              <a:rPr lang="en-US" dirty="0"/>
              <a:t>is </a:t>
            </a:r>
            <a:r>
              <a:rPr lang="en-US" dirty="0" smtClean="0"/>
              <a:t>true </a:t>
            </a:r>
            <a:r>
              <a:rPr lang="en-US" dirty="0"/>
              <a:t>immediately before and immediately after each iteration of a </a:t>
            </a:r>
            <a:r>
              <a:rPr lang="en-US" b="1" dirty="0"/>
              <a:t>loop</a:t>
            </a:r>
            <a:r>
              <a:rPr lang="en-US" dirty="0"/>
              <a:t>.</a:t>
            </a:r>
            <a:endParaRPr lang="en-US" altLang="en-US" dirty="0" smtClean="0"/>
          </a:p>
          <a:p>
            <a:r>
              <a:rPr lang="en-US" altLang="en-US" dirty="0" smtClean="0"/>
              <a:t>At </a:t>
            </a:r>
            <a:r>
              <a:rPr lang="en-US" altLang="en-US" dirty="0"/>
              <a:t>each step, we add the edge (</a:t>
            </a:r>
            <a:r>
              <a:rPr lang="en-US" altLang="en-US" b="1" i="1" dirty="0" err="1"/>
              <a:t>u,v</a:t>
            </a:r>
            <a:r>
              <a:rPr lang="en-US" altLang="en-US" dirty="0"/>
              <a:t>) </a:t>
            </a:r>
            <a:r>
              <a:rPr lang="en-US" altLang="en-US" dirty="0" err="1"/>
              <a:t>s.t.</a:t>
            </a:r>
            <a:r>
              <a:rPr lang="en-US" altLang="en-US" dirty="0"/>
              <a:t> the weight of (</a:t>
            </a:r>
            <a:r>
              <a:rPr lang="en-US" altLang="en-US" b="1" i="1" dirty="0" err="1"/>
              <a:t>u,v</a:t>
            </a:r>
            <a:r>
              <a:rPr lang="en-US" altLang="en-US" dirty="0"/>
              <a:t>) is </a:t>
            </a:r>
            <a:r>
              <a:rPr lang="en-US" altLang="en-US" b="1" dirty="0"/>
              <a:t>minimum</a:t>
            </a:r>
            <a:r>
              <a:rPr lang="en-US" altLang="en-US" dirty="0"/>
              <a:t> among all edges where </a:t>
            </a:r>
            <a:r>
              <a:rPr lang="en-US" altLang="en-US" b="1" i="1" dirty="0"/>
              <a:t>u</a:t>
            </a:r>
            <a:r>
              <a:rPr lang="en-US" altLang="en-US" dirty="0"/>
              <a:t> is in the tree and </a:t>
            </a:r>
            <a:r>
              <a:rPr lang="en-US" altLang="en-US" b="1" i="1" dirty="0"/>
              <a:t>v</a:t>
            </a:r>
            <a:r>
              <a:rPr lang="en-US" altLang="en-US" dirty="0"/>
              <a:t> is not in the </a:t>
            </a:r>
            <a:r>
              <a:rPr lang="en-US" altLang="en-US" dirty="0" smtClean="0"/>
              <a:t>tree</a:t>
            </a:r>
            <a:endParaRPr lang="en-US" altLang="en-US" dirty="0"/>
          </a:p>
          <a:p>
            <a:r>
              <a:rPr lang="en-US" altLang="en-US" dirty="0"/>
              <a:t>Each step maintains a minimum spanning tree of the vertices that have been included thus </a:t>
            </a:r>
            <a:r>
              <a:rPr lang="en-US" altLang="en-US" dirty="0" smtClean="0"/>
              <a:t>far</a:t>
            </a:r>
            <a:endParaRPr lang="en-US" altLang="en-US" dirty="0"/>
          </a:p>
          <a:p>
            <a:r>
              <a:rPr lang="en-US" altLang="en-US" dirty="0"/>
              <a:t>When all vertices have been included, we have a MST for the </a:t>
            </a:r>
            <a:r>
              <a:rPr lang="en-US" altLang="en-US" dirty="0" smtClean="0"/>
              <a:t>graph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0267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  <a:p>
            <a:pPr>
              <a:buFont typeface="Times New Roman" panose="02020603050405020304" pitchFamily="18" charset="0"/>
              <a:buNone/>
            </a:pPr>
            <a:endParaRPr lang="en-US" sz="20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2362200"/>
            <a:ext cx="7772400" cy="1143000"/>
          </a:xfrm>
          <a:noFill/>
          <a:ln/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Minimum Spanning Trees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7A7D-036A-4B4C-B514-0F9A93E044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6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55780" name="Oval 4"/>
          <p:cNvSpPr>
            <a:spLocks noChangeArrowheads="1"/>
          </p:cNvSpPr>
          <p:nvPr/>
        </p:nvSpPr>
        <p:spPr bwMode="auto">
          <a:xfrm>
            <a:off x="5790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B0F0"/>
              </a:solidFill>
            </a:endParaRPr>
          </a:p>
        </p:txBody>
      </p:sp>
      <p:sp>
        <p:nvSpPr>
          <p:cNvPr id="1355781" name="Oval 5"/>
          <p:cNvSpPr>
            <a:spLocks noChangeArrowheads="1"/>
          </p:cNvSpPr>
          <p:nvPr/>
        </p:nvSpPr>
        <p:spPr bwMode="auto">
          <a:xfrm>
            <a:off x="7565133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B0F0"/>
              </a:solidFill>
            </a:endParaRPr>
          </a:p>
        </p:txBody>
      </p:sp>
      <p:sp>
        <p:nvSpPr>
          <p:cNvPr id="1355782" name="Oval 6"/>
          <p:cNvSpPr>
            <a:spLocks noChangeArrowheads="1"/>
          </p:cNvSpPr>
          <p:nvPr/>
        </p:nvSpPr>
        <p:spPr bwMode="auto">
          <a:xfrm>
            <a:off x="9116815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B0F0"/>
              </a:solidFill>
            </a:endParaRPr>
          </a:p>
        </p:txBody>
      </p:sp>
      <p:sp>
        <p:nvSpPr>
          <p:cNvPr id="1355783" name="Oval 7"/>
          <p:cNvSpPr>
            <a:spLocks noChangeArrowheads="1"/>
          </p:cNvSpPr>
          <p:nvPr/>
        </p:nvSpPr>
        <p:spPr bwMode="auto">
          <a:xfrm>
            <a:off x="5790309" y="3162300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B0F0"/>
              </a:solidFill>
            </a:endParaRPr>
          </a:p>
        </p:txBody>
      </p:sp>
      <p:sp>
        <p:nvSpPr>
          <p:cNvPr id="1355784" name="Oval 8"/>
          <p:cNvSpPr>
            <a:spLocks noChangeArrowheads="1"/>
          </p:cNvSpPr>
          <p:nvPr/>
        </p:nvSpPr>
        <p:spPr bwMode="auto">
          <a:xfrm>
            <a:off x="7565133" y="3162300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B0F0"/>
              </a:solidFill>
            </a:endParaRPr>
          </a:p>
        </p:txBody>
      </p:sp>
      <p:sp>
        <p:nvSpPr>
          <p:cNvPr id="1355785" name="Oval 9"/>
          <p:cNvSpPr>
            <a:spLocks noChangeArrowheads="1"/>
          </p:cNvSpPr>
          <p:nvPr/>
        </p:nvSpPr>
        <p:spPr bwMode="auto">
          <a:xfrm>
            <a:off x="9116815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B0F0"/>
              </a:solidFill>
            </a:endParaRPr>
          </a:p>
        </p:txBody>
      </p:sp>
      <p:sp>
        <p:nvSpPr>
          <p:cNvPr id="1355786" name="Oval 10"/>
          <p:cNvSpPr>
            <a:spLocks noChangeArrowheads="1"/>
          </p:cNvSpPr>
          <p:nvPr/>
        </p:nvSpPr>
        <p:spPr bwMode="auto">
          <a:xfrm>
            <a:off x="6677721" y="3652841"/>
            <a:ext cx="310852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B0F0"/>
              </a:solidFill>
            </a:endParaRPr>
          </a:p>
        </p:txBody>
      </p:sp>
      <p:sp>
        <p:nvSpPr>
          <p:cNvPr id="1355787" name="Oval 11"/>
          <p:cNvSpPr>
            <a:spLocks noChangeArrowheads="1"/>
          </p:cNvSpPr>
          <p:nvPr/>
        </p:nvSpPr>
        <p:spPr bwMode="auto">
          <a:xfrm>
            <a:off x="6677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1355788" name="AutoShape 12"/>
          <p:cNvCxnSpPr>
            <a:cxnSpLocks noChangeShapeType="1"/>
            <a:stCxn id="1355787" idx="5"/>
            <a:endCxn id="1355781" idx="1"/>
          </p:cNvCxnSpPr>
          <p:nvPr/>
        </p:nvCxnSpPr>
        <p:spPr bwMode="auto">
          <a:xfrm>
            <a:off x="6942140" y="1863728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89" name="AutoShape 13"/>
          <p:cNvCxnSpPr>
            <a:cxnSpLocks noChangeShapeType="1"/>
            <a:stCxn id="1355787" idx="3"/>
            <a:endCxn id="1355780" idx="7"/>
          </p:cNvCxnSpPr>
          <p:nvPr/>
        </p:nvCxnSpPr>
        <p:spPr bwMode="auto">
          <a:xfrm flipH="1">
            <a:off x="6056017" y="18637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0" name="AutoShape 14"/>
          <p:cNvCxnSpPr>
            <a:cxnSpLocks noChangeShapeType="1"/>
            <a:stCxn id="1355780" idx="6"/>
            <a:endCxn id="1355781" idx="2"/>
          </p:cNvCxnSpPr>
          <p:nvPr/>
        </p:nvCxnSpPr>
        <p:spPr bwMode="auto">
          <a:xfrm>
            <a:off x="6111481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1" name="AutoShape 15"/>
          <p:cNvCxnSpPr>
            <a:cxnSpLocks noChangeShapeType="1"/>
            <a:stCxn id="1355783" idx="0"/>
            <a:endCxn id="1355780" idx="4"/>
          </p:cNvCxnSpPr>
          <p:nvPr/>
        </p:nvCxnSpPr>
        <p:spPr bwMode="auto">
          <a:xfrm flipV="1">
            <a:off x="5945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2" name="AutoShape 16"/>
          <p:cNvCxnSpPr>
            <a:cxnSpLocks noChangeShapeType="1"/>
            <a:stCxn id="1355783" idx="5"/>
            <a:endCxn id="1355786" idx="1"/>
          </p:cNvCxnSpPr>
          <p:nvPr/>
        </p:nvCxnSpPr>
        <p:spPr bwMode="auto">
          <a:xfrm>
            <a:off x="6056017" y="35020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3" name="AutoShape 17"/>
          <p:cNvCxnSpPr>
            <a:cxnSpLocks noChangeShapeType="1"/>
            <a:stCxn id="1355786" idx="7"/>
            <a:endCxn id="1355784" idx="3"/>
          </p:cNvCxnSpPr>
          <p:nvPr/>
        </p:nvCxnSpPr>
        <p:spPr bwMode="auto">
          <a:xfrm flipV="1">
            <a:off x="6942140" y="3502028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4" name="AutoShape 18"/>
          <p:cNvCxnSpPr>
            <a:cxnSpLocks noChangeShapeType="1"/>
            <a:stCxn id="1355784" idx="0"/>
            <a:endCxn id="1355781" idx="4"/>
          </p:cNvCxnSpPr>
          <p:nvPr/>
        </p:nvCxnSpPr>
        <p:spPr bwMode="auto">
          <a:xfrm flipV="1">
            <a:off x="7719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5" name="AutoShape 19"/>
          <p:cNvCxnSpPr>
            <a:cxnSpLocks noChangeShapeType="1"/>
            <a:stCxn id="1355781" idx="6"/>
            <a:endCxn id="1355782" idx="2"/>
          </p:cNvCxnSpPr>
          <p:nvPr/>
        </p:nvCxnSpPr>
        <p:spPr bwMode="auto">
          <a:xfrm>
            <a:off x="7886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6" name="AutoShape 20"/>
          <p:cNvCxnSpPr>
            <a:cxnSpLocks noChangeShapeType="1"/>
            <a:stCxn id="1355784" idx="6"/>
            <a:endCxn id="1355785" idx="2"/>
          </p:cNvCxnSpPr>
          <p:nvPr/>
        </p:nvCxnSpPr>
        <p:spPr bwMode="auto">
          <a:xfrm>
            <a:off x="7886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7" name="AutoShape 21"/>
          <p:cNvCxnSpPr>
            <a:cxnSpLocks noChangeShapeType="1"/>
            <a:stCxn id="1355786" idx="0"/>
            <a:endCxn id="1355780" idx="5"/>
          </p:cNvCxnSpPr>
          <p:nvPr/>
        </p:nvCxnSpPr>
        <p:spPr bwMode="auto">
          <a:xfrm rot="5400000" flipH="1">
            <a:off x="5802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5798" name="Text Box 22"/>
          <p:cNvSpPr txBox="1">
            <a:spLocks noChangeArrowheads="1"/>
          </p:cNvSpPr>
          <p:nvPr/>
        </p:nvSpPr>
        <p:spPr bwMode="auto">
          <a:xfrm>
            <a:off x="5560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55799" name="Text Box 23"/>
          <p:cNvSpPr txBox="1">
            <a:spLocks noChangeArrowheads="1"/>
          </p:cNvSpPr>
          <p:nvPr/>
        </p:nvSpPr>
        <p:spPr bwMode="auto">
          <a:xfrm>
            <a:off x="6387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55800" name="Text Box 24"/>
          <p:cNvSpPr txBox="1">
            <a:spLocks noChangeArrowheads="1"/>
          </p:cNvSpPr>
          <p:nvPr/>
        </p:nvSpPr>
        <p:spPr bwMode="auto">
          <a:xfrm>
            <a:off x="6219406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55801" name="Text Box 25"/>
          <p:cNvSpPr txBox="1">
            <a:spLocks noChangeArrowheads="1"/>
          </p:cNvSpPr>
          <p:nvPr/>
        </p:nvSpPr>
        <p:spPr bwMode="auto">
          <a:xfrm>
            <a:off x="6219406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55802" name="Text Box 26"/>
          <p:cNvSpPr txBox="1">
            <a:spLocks noChangeArrowheads="1"/>
          </p:cNvSpPr>
          <p:nvPr/>
        </p:nvSpPr>
        <p:spPr bwMode="auto">
          <a:xfrm>
            <a:off x="7191949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55803" name="Text Box 27"/>
          <p:cNvSpPr txBox="1">
            <a:spLocks noChangeArrowheads="1"/>
          </p:cNvSpPr>
          <p:nvPr/>
        </p:nvSpPr>
        <p:spPr bwMode="auto">
          <a:xfrm>
            <a:off x="6663113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55804" name="Text Box 28"/>
          <p:cNvSpPr txBox="1">
            <a:spLocks noChangeArrowheads="1"/>
          </p:cNvSpPr>
          <p:nvPr/>
        </p:nvSpPr>
        <p:spPr bwMode="auto">
          <a:xfrm>
            <a:off x="7679510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55805" name="Text Box 29"/>
          <p:cNvSpPr txBox="1">
            <a:spLocks noChangeArrowheads="1"/>
          </p:cNvSpPr>
          <p:nvPr/>
        </p:nvSpPr>
        <p:spPr bwMode="auto">
          <a:xfrm>
            <a:off x="8345069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55806" name="Text Box 30"/>
          <p:cNvSpPr txBox="1">
            <a:spLocks noChangeArrowheads="1"/>
          </p:cNvSpPr>
          <p:nvPr/>
        </p:nvSpPr>
        <p:spPr bwMode="auto">
          <a:xfrm>
            <a:off x="8289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55807" name="Text Box 31"/>
          <p:cNvSpPr txBox="1">
            <a:spLocks noChangeArrowheads="1"/>
          </p:cNvSpPr>
          <p:nvPr/>
        </p:nvSpPr>
        <p:spPr bwMode="auto">
          <a:xfrm>
            <a:off x="7142935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55808" name="Text Box 32"/>
          <p:cNvSpPr txBox="1">
            <a:spLocks noChangeArrowheads="1"/>
          </p:cNvSpPr>
          <p:nvPr/>
        </p:nvSpPr>
        <p:spPr bwMode="auto">
          <a:xfrm>
            <a:off x="6308152" y="4052888"/>
            <a:ext cx="2435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Times New Roman" panose="02020603050405020304" pitchFamily="18" charset="0"/>
              </a:rPr>
              <a:t>Run on example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22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56804" name="Oval 4"/>
          <p:cNvSpPr>
            <a:spLocks noChangeArrowheads="1"/>
          </p:cNvSpPr>
          <p:nvPr/>
        </p:nvSpPr>
        <p:spPr bwMode="auto">
          <a:xfrm>
            <a:off x="5790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6805" name="Oval 5"/>
          <p:cNvSpPr>
            <a:spLocks noChangeArrowheads="1"/>
          </p:cNvSpPr>
          <p:nvPr/>
        </p:nvSpPr>
        <p:spPr bwMode="auto">
          <a:xfrm>
            <a:off x="7565133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6806" name="Oval 6"/>
          <p:cNvSpPr>
            <a:spLocks noChangeArrowheads="1"/>
          </p:cNvSpPr>
          <p:nvPr/>
        </p:nvSpPr>
        <p:spPr bwMode="auto">
          <a:xfrm>
            <a:off x="9116815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6807" name="Oval 7"/>
          <p:cNvSpPr>
            <a:spLocks noChangeArrowheads="1"/>
          </p:cNvSpPr>
          <p:nvPr/>
        </p:nvSpPr>
        <p:spPr bwMode="auto">
          <a:xfrm>
            <a:off x="5790309" y="3162300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6808" name="Oval 8"/>
          <p:cNvSpPr>
            <a:spLocks noChangeArrowheads="1"/>
          </p:cNvSpPr>
          <p:nvPr/>
        </p:nvSpPr>
        <p:spPr bwMode="auto">
          <a:xfrm>
            <a:off x="7565133" y="3162300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6809" name="Oval 9"/>
          <p:cNvSpPr>
            <a:spLocks noChangeArrowheads="1"/>
          </p:cNvSpPr>
          <p:nvPr/>
        </p:nvSpPr>
        <p:spPr bwMode="auto">
          <a:xfrm>
            <a:off x="9116815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6810" name="Oval 10"/>
          <p:cNvSpPr>
            <a:spLocks noChangeArrowheads="1"/>
          </p:cNvSpPr>
          <p:nvPr/>
        </p:nvSpPr>
        <p:spPr bwMode="auto">
          <a:xfrm>
            <a:off x="6677721" y="3652841"/>
            <a:ext cx="310852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6811" name="Oval 11"/>
          <p:cNvSpPr>
            <a:spLocks noChangeArrowheads="1"/>
          </p:cNvSpPr>
          <p:nvPr/>
        </p:nvSpPr>
        <p:spPr bwMode="auto">
          <a:xfrm>
            <a:off x="6677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56812" name="AutoShape 12"/>
          <p:cNvCxnSpPr>
            <a:cxnSpLocks noChangeShapeType="1"/>
            <a:stCxn id="1356811" idx="5"/>
            <a:endCxn id="1356805" idx="1"/>
          </p:cNvCxnSpPr>
          <p:nvPr/>
        </p:nvCxnSpPr>
        <p:spPr bwMode="auto">
          <a:xfrm>
            <a:off x="6942140" y="1863728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6813" name="AutoShape 13"/>
          <p:cNvCxnSpPr>
            <a:cxnSpLocks noChangeShapeType="1"/>
            <a:stCxn id="1356811" idx="3"/>
            <a:endCxn id="1356804" idx="7"/>
          </p:cNvCxnSpPr>
          <p:nvPr/>
        </p:nvCxnSpPr>
        <p:spPr bwMode="auto">
          <a:xfrm flipH="1">
            <a:off x="6056017" y="18637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6814" name="AutoShape 14"/>
          <p:cNvCxnSpPr>
            <a:cxnSpLocks noChangeShapeType="1"/>
            <a:stCxn id="1356804" idx="6"/>
            <a:endCxn id="1356805" idx="2"/>
          </p:cNvCxnSpPr>
          <p:nvPr/>
        </p:nvCxnSpPr>
        <p:spPr bwMode="auto">
          <a:xfrm>
            <a:off x="6111481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6815" name="AutoShape 15"/>
          <p:cNvCxnSpPr>
            <a:cxnSpLocks noChangeShapeType="1"/>
            <a:stCxn id="1356807" idx="0"/>
            <a:endCxn id="1356804" idx="4"/>
          </p:cNvCxnSpPr>
          <p:nvPr/>
        </p:nvCxnSpPr>
        <p:spPr bwMode="auto">
          <a:xfrm flipV="1">
            <a:off x="5945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6816" name="AutoShape 16"/>
          <p:cNvCxnSpPr>
            <a:cxnSpLocks noChangeShapeType="1"/>
            <a:stCxn id="1356807" idx="5"/>
            <a:endCxn id="1356810" idx="1"/>
          </p:cNvCxnSpPr>
          <p:nvPr/>
        </p:nvCxnSpPr>
        <p:spPr bwMode="auto">
          <a:xfrm>
            <a:off x="6056017" y="35020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6817" name="AutoShape 17"/>
          <p:cNvCxnSpPr>
            <a:cxnSpLocks noChangeShapeType="1"/>
            <a:stCxn id="1356810" idx="7"/>
            <a:endCxn id="1356808" idx="3"/>
          </p:cNvCxnSpPr>
          <p:nvPr/>
        </p:nvCxnSpPr>
        <p:spPr bwMode="auto">
          <a:xfrm flipV="1">
            <a:off x="6942140" y="3502028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6818" name="AutoShape 18"/>
          <p:cNvCxnSpPr>
            <a:cxnSpLocks noChangeShapeType="1"/>
            <a:stCxn id="1356808" idx="0"/>
            <a:endCxn id="1356805" idx="4"/>
          </p:cNvCxnSpPr>
          <p:nvPr/>
        </p:nvCxnSpPr>
        <p:spPr bwMode="auto">
          <a:xfrm flipV="1">
            <a:off x="7719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6819" name="AutoShape 19"/>
          <p:cNvCxnSpPr>
            <a:cxnSpLocks noChangeShapeType="1"/>
            <a:stCxn id="1356805" idx="6"/>
            <a:endCxn id="1356806" idx="2"/>
          </p:cNvCxnSpPr>
          <p:nvPr/>
        </p:nvCxnSpPr>
        <p:spPr bwMode="auto">
          <a:xfrm>
            <a:off x="7886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6820" name="AutoShape 20"/>
          <p:cNvCxnSpPr>
            <a:cxnSpLocks noChangeShapeType="1"/>
            <a:stCxn id="1356808" idx="6"/>
            <a:endCxn id="1356809" idx="2"/>
          </p:cNvCxnSpPr>
          <p:nvPr/>
        </p:nvCxnSpPr>
        <p:spPr bwMode="auto">
          <a:xfrm>
            <a:off x="7886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6821" name="AutoShape 21"/>
          <p:cNvCxnSpPr>
            <a:cxnSpLocks noChangeShapeType="1"/>
            <a:stCxn id="1356810" idx="0"/>
            <a:endCxn id="1356804" idx="5"/>
          </p:cNvCxnSpPr>
          <p:nvPr/>
        </p:nvCxnSpPr>
        <p:spPr bwMode="auto">
          <a:xfrm rot="5400000" flipH="1">
            <a:off x="5802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6822" name="Text Box 22"/>
          <p:cNvSpPr txBox="1">
            <a:spLocks noChangeArrowheads="1"/>
          </p:cNvSpPr>
          <p:nvPr/>
        </p:nvSpPr>
        <p:spPr bwMode="auto">
          <a:xfrm>
            <a:off x="5560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56823" name="Text Box 23"/>
          <p:cNvSpPr txBox="1">
            <a:spLocks noChangeArrowheads="1"/>
          </p:cNvSpPr>
          <p:nvPr/>
        </p:nvSpPr>
        <p:spPr bwMode="auto">
          <a:xfrm>
            <a:off x="6387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56824" name="Text Box 24"/>
          <p:cNvSpPr txBox="1">
            <a:spLocks noChangeArrowheads="1"/>
          </p:cNvSpPr>
          <p:nvPr/>
        </p:nvSpPr>
        <p:spPr bwMode="auto">
          <a:xfrm>
            <a:off x="6219406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56825" name="Text Box 25"/>
          <p:cNvSpPr txBox="1">
            <a:spLocks noChangeArrowheads="1"/>
          </p:cNvSpPr>
          <p:nvPr/>
        </p:nvSpPr>
        <p:spPr bwMode="auto">
          <a:xfrm>
            <a:off x="6219406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56826" name="Text Box 26"/>
          <p:cNvSpPr txBox="1">
            <a:spLocks noChangeArrowheads="1"/>
          </p:cNvSpPr>
          <p:nvPr/>
        </p:nvSpPr>
        <p:spPr bwMode="auto">
          <a:xfrm>
            <a:off x="7191949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56827" name="Text Box 27"/>
          <p:cNvSpPr txBox="1">
            <a:spLocks noChangeArrowheads="1"/>
          </p:cNvSpPr>
          <p:nvPr/>
        </p:nvSpPr>
        <p:spPr bwMode="auto">
          <a:xfrm>
            <a:off x="6663113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56828" name="Text Box 28"/>
          <p:cNvSpPr txBox="1">
            <a:spLocks noChangeArrowheads="1"/>
          </p:cNvSpPr>
          <p:nvPr/>
        </p:nvSpPr>
        <p:spPr bwMode="auto">
          <a:xfrm>
            <a:off x="7679510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56829" name="Text Box 29"/>
          <p:cNvSpPr txBox="1">
            <a:spLocks noChangeArrowheads="1"/>
          </p:cNvSpPr>
          <p:nvPr/>
        </p:nvSpPr>
        <p:spPr bwMode="auto">
          <a:xfrm>
            <a:off x="8345069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56830" name="Text Box 30"/>
          <p:cNvSpPr txBox="1">
            <a:spLocks noChangeArrowheads="1"/>
          </p:cNvSpPr>
          <p:nvPr/>
        </p:nvSpPr>
        <p:spPr bwMode="auto">
          <a:xfrm>
            <a:off x="8289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56831" name="Text Box 31"/>
          <p:cNvSpPr txBox="1">
            <a:spLocks noChangeArrowheads="1"/>
          </p:cNvSpPr>
          <p:nvPr/>
        </p:nvSpPr>
        <p:spPr bwMode="auto">
          <a:xfrm>
            <a:off x="7142935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56832" name="Text Box 32"/>
          <p:cNvSpPr txBox="1">
            <a:spLocks noChangeArrowheads="1"/>
          </p:cNvSpPr>
          <p:nvPr/>
        </p:nvSpPr>
        <p:spPr bwMode="auto">
          <a:xfrm>
            <a:off x="6308152" y="4052888"/>
            <a:ext cx="2435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Run on example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for each </a:t>
            </a:r>
            <a:r>
              <a:rPr lang="en-US" sz="2000" b="1" i="1" dirty="0">
                <a:latin typeface="Courier New" panose="02070309020205020404" pitchFamily="49" charset="0"/>
              </a:rPr>
              <a:t>u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u =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</p:txBody>
      </p:sp>
      <p:sp>
        <p:nvSpPr>
          <p:cNvPr id="1357828" name="Oval 4"/>
          <p:cNvSpPr>
            <a:spLocks noChangeArrowheads="1"/>
          </p:cNvSpPr>
          <p:nvPr/>
        </p:nvSpPr>
        <p:spPr bwMode="auto">
          <a:xfrm>
            <a:off x="5790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7829" name="Oval 5"/>
          <p:cNvSpPr>
            <a:spLocks noChangeArrowheads="1"/>
          </p:cNvSpPr>
          <p:nvPr/>
        </p:nvSpPr>
        <p:spPr bwMode="auto">
          <a:xfrm>
            <a:off x="7565133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7830" name="Oval 6"/>
          <p:cNvSpPr>
            <a:spLocks noChangeArrowheads="1"/>
          </p:cNvSpPr>
          <p:nvPr/>
        </p:nvSpPr>
        <p:spPr bwMode="auto">
          <a:xfrm>
            <a:off x="9116815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7831" name="Oval 7"/>
          <p:cNvSpPr>
            <a:spLocks noChangeArrowheads="1"/>
          </p:cNvSpPr>
          <p:nvPr/>
        </p:nvSpPr>
        <p:spPr bwMode="auto">
          <a:xfrm>
            <a:off x="5790309" y="3162300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57832" name="Oval 8"/>
          <p:cNvSpPr>
            <a:spLocks noChangeArrowheads="1"/>
          </p:cNvSpPr>
          <p:nvPr/>
        </p:nvSpPr>
        <p:spPr bwMode="auto">
          <a:xfrm>
            <a:off x="7565133" y="3162300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7833" name="Oval 9"/>
          <p:cNvSpPr>
            <a:spLocks noChangeArrowheads="1"/>
          </p:cNvSpPr>
          <p:nvPr/>
        </p:nvSpPr>
        <p:spPr bwMode="auto">
          <a:xfrm>
            <a:off x="9116815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7834" name="Oval 10"/>
          <p:cNvSpPr>
            <a:spLocks noChangeArrowheads="1"/>
          </p:cNvSpPr>
          <p:nvPr/>
        </p:nvSpPr>
        <p:spPr bwMode="auto">
          <a:xfrm>
            <a:off x="6677721" y="3652841"/>
            <a:ext cx="310852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7835" name="Oval 11"/>
          <p:cNvSpPr>
            <a:spLocks noChangeArrowheads="1"/>
          </p:cNvSpPr>
          <p:nvPr/>
        </p:nvSpPr>
        <p:spPr bwMode="auto">
          <a:xfrm>
            <a:off x="6677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57836" name="AutoShape 12"/>
          <p:cNvCxnSpPr>
            <a:cxnSpLocks noChangeShapeType="1"/>
            <a:stCxn id="1357835" idx="5"/>
            <a:endCxn id="1357829" idx="1"/>
          </p:cNvCxnSpPr>
          <p:nvPr/>
        </p:nvCxnSpPr>
        <p:spPr bwMode="auto">
          <a:xfrm>
            <a:off x="6942140" y="1863728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7837" name="AutoShape 13"/>
          <p:cNvCxnSpPr>
            <a:cxnSpLocks noChangeShapeType="1"/>
            <a:stCxn id="1357835" idx="3"/>
            <a:endCxn id="1357828" idx="7"/>
          </p:cNvCxnSpPr>
          <p:nvPr/>
        </p:nvCxnSpPr>
        <p:spPr bwMode="auto">
          <a:xfrm flipH="1">
            <a:off x="6056017" y="18637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7838" name="AutoShape 14"/>
          <p:cNvCxnSpPr>
            <a:cxnSpLocks noChangeShapeType="1"/>
            <a:stCxn id="1357828" idx="6"/>
            <a:endCxn id="1357829" idx="2"/>
          </p:cNvCxnSpPr>
          <p:nvPr/>
        </p:nvCxnSpPr>
        <p:spPr bwMode="auto">
          <a:xfrm>
            <a:off x="6111481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7839" name="AutoShape 15"/>
          <p:cNvCxnSpPr>
            <a:cxnSpLocks noChangeShapeType="1"/>
            <a:stCxn id="1357831" idx="0"/>
            <a:endCxn id="1357828" idx="4"/>
          </p:cNvCxnSpPr>
          <p:nvPr/>
        </p:nvCxnSpPr>
        <p:spPr bwMode="auto">
          <a:xfrm flipV="1">
            <a:off x="5945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7840" name="AutoShape 16"/>
          <p:cNvCxnSpPr>
            <a:cxnSpLocks noChangeShapeType="1"/>
            <a:stCxn id="1357831" idx="5"/>
            <a:endCxn id="1357834" idx="1"/>
          </p:cNvCxnSpPr>
          <p:nvPr/>
        </p:nvCxnSpPr>
        <p:spPr bwMode="auto">
          <a:xfrm>
            <a:off x="6056017" y="35020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7841" name="AutoShape 17"/>
          <p:cNvCxnSpPr>
            <a:cxnSpLocks noChangeShapeType="1"/>
            <a:stCxn id="1357834" idx="7"/>
            <a:endCxn id="1357832" idx="3"/>
          </p:cNvCxnSpPr>
          <p:nvPr/>
        </p:nvCxnSpPr>
        <p:spPr bwMode="auto">
          <a:xfrm flipV="1">
            <a:off x="6942140" y="3502028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7842" name="AutoShape 18"/>
          <p:cNvCxnSpPr>
            <a:cxnSpLocks noChangeShapeType="1"/>
            <a:stCxn id="1357832" idx="0"/>
            <a:endCxn id="1357829" idx="4"/>
          </p:cNvCxnSpPr>
          <p:nvPr/>
        </p:nvCxnSpPr>
        <p:spPr bwMode="auto">
          <a:xfrm flipV="1">
            <a:off x="7719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7843" name="AutoShape 19"/>
          <p:cNvCxnSpPr>
            <a:cxnSpLocks noChangeShapeType="1"/>
            <a:stCxn id="1357829" idx="6"/>
            <a:endCxn id="1357830" idx="2"/>
          </p:cNvCxnSpPr>
          <p:nvPr/>
        </p:nvCxnSpPr>
        <p:spPr bwMode="auto">
          <a:xfrm>
            <a:off x="7886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7844" name="AutoShape 20"/>
          <p:cNvCxnSpPr>
            <a:cxnSpLocks noChangeShapeType="1"/>
            <a:stCxn id="1357832" idx="6"/>
            <a:endCxn id="1357833" idx="2"/>
          </p:cNvCxnSpPr>
          <p:nvPr/>
        </p:nvCxnSpPr>
        <p:spPr bwMode="auto">
          <a:xfrm>
            <a:off x="7886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7845" name="AutoShape 21"/>
          <p:cNvCxnSpPr>
            <a:cxnSpLocks noChangeShapeType="1"/>
            <a:stCxn id="1357834" idx="0"/>
            <a:endCxn id="1357828" idx="5"/>
          </p:cNvCxnSpPr>
          <p:nvPr/>
        </p:nvCxnSpPr>
        <p:spPr bwMode="auto">
          <a:xfrm rot="5400000" flipH="1">
            <a:off x="5802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7846" name="Text Box 22"/>
          <p:cNvSpPr txBox="1">
            <a:spLocks noChangeArrowheads="1"/>
          </p:cNvSpPr>
          <p:nvPr/>
        </p:nvSpPr>
        <p:spPr bwMode="auto">
          <a:xfrm>
            <a:off x="5560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57847" name="Text Box 23"/>
          <p:cNvSpPr txBox="1">
            <a:spLocks noChangeArrowheads="1"/>
          </p:cNvSpPr>
          <p:nvPr/>
        </p:nvSpPr>
        <p:spPr bwMode="auto">
          <a:xfrm>
            <a:off x="6387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57848" name="Text Box 24"/>
          <p:cNvSpPr txBox="1">
            <a:spLocks noChangeArrowheads="1"/>
          </p:cNvSpPr>
          <p:nvPr/>
        </p:nvSpPr>
        <p:spPr bwMode="auto">
          <a:xfrm>
            <a:off x="6219406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57849" name="Text Box 25"/>
          <p:cNvSpPr txBox="1">
            <a:spLocks noChangeArrowheads="1"/>
          </p:cNvSpPr>
          <p:nvPr/>
        </p:nvSpPr>
        <p:spPr bwMode="auto">
          <a:xfrm>
            <a:off x="6219406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57850" name="Text Box 26"/>
          <p:cNvSpPr txBox="1">
            <a:spLocks noChangeArrowheads="1"/>
          </p:cNvSpPr>
          <p:nvPr/>
        </p:nvSpPr>
        <p:spPr bwMode="auto">
          <a:xfrm>
            <a:off x="7191949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57851" name="Text Box 27"/>
          <p:cNvSpPr txBox="1">
            <a:spLocks noChangeArrowheads="1"/>
          </p:cNvSpPr>
          <p:nvPr/>
        </p:nvSpPr>
        <p:spPr bwMode="auto">
          <a:xfrm>
            <a:off x="6663113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57852" name="Text Box 28"/>
          <p:cNvSpPr txBox="1">
            <a:spLocks noChangeArrowheads="1"/>
          </p:cNvSpPr>
          <p:nvPr/>
        </p:nvSpPr>
        <p:spPr bwMode="auto">
          <a:xfrm>
            <a:off x="7679510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57853" name="Text Box 29"/>
          <p:cNvSpPr txBox="1">
            <a:spLocks noChangeArrowheads="1"/>
          </p:cNvSpPr>
          <p:nvPr/>
        </p:nvSpPr>
        <p:spPr bwMode="auto">
          <a:xfrm>
            <a:off x="8345069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57854" name="Text Box 30"/>
          <p:cNvSpPr txBox="1">
            <a:spLocks noChangeArrowheads="1"/>
          </p:cNvSpPr>
          <p:nvPr/>
        </p:nvSpPr>
        <p:spPr bwMode="auto">
          <a:xfrm>
            <a:off x="8289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57855" name="Text Box 31"/>
          <p:cNvSpPr txBox="1">
            <a:spLocks noChangeArrowheads="1"/>
          </p:cNvSpPr>
          <p:nvPr/>
        </p:nvSpPr>
        <p:spPr bwMode="auto">
          <a:xfrm>
            <a:off x="7142935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57856" name="Text Box 32"/>
          <p:cNvSpPr txBox="1">
            <a:spLocks noChangeArrowheads="1"/>
          </p:cNvSpPr>
          <p:nvPr/>
        </p:nvSpPr>
        <p:spPr bwMode="auto">
          <a:xfrm>
            <a:off x="6454356" y="4052888"/>
            <a:ext cx="21467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Pick a start vertex r</a:t>
            </a:r>
          </a:p>
        </p:txBody>
      </p:sp>
      <p:sp>
        <p:nvSpPr>
          <p:cNvPr id="1357857" name="Text Box 33"/>
          <p:cNvSpPr txBox="1">
            <a:spLocks noChangeArrowheads="1"/>
          </p:cNvSpPr>
          <p:nvPr/>
        </p:nvSpPr>
        <p:spPr bwMode="auto">
          <a:xfrm>
            <a:off x="5204687" y="3159125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r</a:t>
            </a:r>
          </a:p>
        </p:txBody>
      </p:sp>
      <p:cxnSp>
        <p:nvCxnSpPr>
          <p:cNvPr id="1357858" name="AutoShape 34"/>
          <p:cNvCxnSpPr>
            <a:cxnSpLocks noChangeShapeType="1"/>
            <a:stCxn id="1357857" idx="3"/>
            <a:endCxn id="1357831" idx="2"/>
          </p:cNvCxnSpPr>
          <p:nvPr/>
        </p:nvCxnSpPr>
        <p:spPr bwMode="auto">
          <a:xfrm>
            <a:off x="5527211" y="3343792"/>
            <a:ext cx="263098" cy="900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for each </a:t>
            </a:r>
            <a:r>
              <a:rPr lang="en-US" sz="2000" b="1" i="1" dirty="0">
                <a:latin typeface="Courier New" panose="02070309020205020404" pitchFamily="49" charset="0"/>
              </a:rPr>
              <a:t>u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u =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</p:txBody>
      </p:sp>
      <p:sp>
        <p:nvSpPr>
          <p:cNvPr id="1358852" name="Oval 4"/>
          <p:cNvSpPr>
            <a:spLocks noChangeArrowheads="1"/>
          </p:cNvSpPr>
          <p:nvPr/>
        </p:nvSpPr>
        <p:spPr bwMode="auto">
          <a:xfrm>
            <a:off x="5790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8853" name="Oval 5"/>
          <p:cNvSpPr>
            <a:spLocks noChangeArrowheads="1"/>
          </p:cNvSpPr>
          <p:nvPr/>
        </p:nvSpPr>
        <p:spPr bwMode="auto">
          <a:xfrm>
            <a:off x="7565133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8854" name="Oval 6"/>
          <p:cNvSpPr>
            <a:spLocks noChangeArrowheads="1"/>
          </p:cNvSpPr>
          <p:nvPr/>
        </p:nvSpPr>
        <p:spPr bwMode="auto">
          <a:xfrm>
            <a:off x="9116815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8855" name="Oval 7"/>
          <p:cNvSpPr>
            <a:spLocks noChangeArrowheads="1"/>
          </p:cNvSpPr>
          <p:nvPr/>
        </p:nvSpPr>
        <p:spPr bwMode="auto">
          <a:xfrm>
            <a:off x="5790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58856" name="Oval 8"/>
          <p:cNvSpPr>
            <a:spLocks noChangeArrowheads="1"/>
          </p:cNvSpPr>
          <p:nvPr/>
        </p:nvSpPr>
        <p:spPr bwMode="auto">
          <a:xfrm>
            <a:off x="7565133" y="3162300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8857" name="Oval 9"/>
          <p:cNvSpPr>
            <a:spLocks noChangeArrowheads="1"/>
          </p:cNvSpPr>
          <p:nvPr/>
        </p:nvSpPr>
        <p:spPr bwMode="auto">
          <a:xfrm>
            <a:off x="9116815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8858" name="Oval 10"/>
          <p:cNvSpPr>
            <a:spLocks noChangeArrowheads="1"/>
          </p:cNvSpPr>
          <p:nvPr/>
        </p:nvSpPr>
        <p:spPr bwMode="auto">
          <a:xfrm>
            <a:off x="6677721" y="3652841"/>
            <a:ext cx="310852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8859" name="Oval 11"/>
          <p:cNvSpPr>
            <a:spLocks noChangeArrowheads="1"/>
          </p:cNvSpPr>
          <p:nvPr/>
        </p:nvSpPr>
        <p:spPr bwMode="auto">
          <a:xfrm>
            <a:off x="6677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58860" name="AutoShape 12"/>
          <p:cNvCxnSpPr>
            <a:cxnSpLocks noChangeShapeType="1"/>
            <a:stCxn id="1358859" idx="5"/>
            <a:endCxn id="1358853" idx="1"/>
          </p:cNvCxnSpPr>
          <p:nvPr/>
        </p:nvCxnSpPr>
        <p:spPr bwMode="auto">
          <a:xfrm>
            <a:off x="6942140" y="1863728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8861" name="AutoShape 13"/>
          <p:cNvCxnSpPr>
            <a:cxnSpLocks noChangeShapeType="1"/>
            <a:stCxn id="1358859" idx="3"/>
            <a:endCxn id="1358852" idx="7"/>
          </p:cNvCxnSpPr>
          <p:nvPr/>
        </p:nvCxnSpPr>
        <p:spPr bwMode="auto">
          <a:xfrm flipH="1">
            <a:off x="6056017" y="18637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8862" name="AutoShape 14"/>
          <p:cNvCxnSpPr>
            <a:cxnSpLocks noChangeShapeType="1"/>
            <a:stCxn id="1358852" idx="6"/>
            <a:endCxn id="1358853" idx="2"/>
          </p:cNvCxnSpPr>
          <p:nvPr/>
        </p:nvCxnSpPr>
        <p:spPr bwMode="auto">
          <a:xfrm>
            <a:off x="6111481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8863" name="AutoShape 15"/>
          <p:cNvCxnSpPr>
            <a:cxnSpLocks noChangeShapeType="1"/>
            <a:stCxn id="1358855" idx="0"/>
            <a:endCxn id="1358852" idx="4"/>
          </p:cNvCxnSpPr>
          <p:nvPr/>
        </p:nvCxnSpPr>
        <p:spPr bwMode="auto">
          <a:xfrm flipV="1">
            <a:off x="5945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8864" name="AutoShape 16"/>
          <p:cNvCxnSpPr>
            <a:cxnSpLocks noChangeShapeType="1"/>
            <a:stCxn id="1358855" idx="5"/>
            <a:endCxn id="1358858" idx="1"/>
          </p:cNvCxnSpPr>
          <p:nvPr/>
        </p:nvCxnSpPr>
        <p:spPr bwMode="auto">
          <a:xfrm>
            <a:off x="6056017" y="35020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8865" name="AutoShape 17"/>
          <p:cNvCxnSpPr>
            <a:cxnSpLocks noChangeShapeType="1"/>
            <a:stCxn id="1358858" idx="7"/>
            <a:endCxn id="1358856" idx="3"/>
          </p:cNvCxnSpPr>
          <p:nvPr/>
        </p:nvCxnSpPr>
        <p:spPr bwMode="auto">
          <a:xfrm flipV="1">
            <a:off x="6942140" y="3502028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8866" name="AutoShape 18"/>
          <p:cNvCxnSpPr>
            <a:cxnSpLocks noChangeShapeType="1"/>
            <a:stCxn id="1358856" idx="0"/>
            <a:endCxn id="1358853" idx="4"/>
          </p:cNvCxnSpPr>
          <p:nvPr/>
        </p:nvCxnSpPr>
        <p:spPr bwMode="auto">
          <a:xfrm flipV="1">
            <a:off x="7719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8867" name="AutoShape 19"/>
          <p:cNvCxnSpPr>
            <a:cxnSpLocks noChangeShapeType="1"/>
            <a:stCxn id="1358853" idx="6"/>
            <a:endCxn id="1358854" idx="2"/>
          </p:cNvCxnSpPr>
          <p:nvPr/>
        </p:nvCxnSpPr>
        <p:spPr bwMode="auto">
          <a:xfrm>
            <a:off x="7886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8868" name="AutoShape 20"/>
          <p:cNvCxnSpPr>
            <a:cxnSpLocks noChangeShapeType="1"/>
            <a:stCxn id="1358856" idx="6"/>
            <a:endCxn id="1358857" idx="2"/>
          </p:cNvCxnSpPr>
          <p:nvPr/>
        </p:nvCxnSpPr>
        <p:spPr bwMode="auto">
          <a:xfrm>
            <a:off x="7886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8869" name="AutoShape 21"/>
          <p:cNvCxnSpPr>
            <a:cxnSpLocks noChangeShapeType="1"/>
            <a:stCxn id="1358858" idx="0"/>
            <a:endCxn id="1358852" idx="5"/>
          </p:cNvCxnSpPr>
          <p:nvPr/>
        </p:nvCxnSpPr>
        <p:spPr bwMode="auto">
          <a:xfrm rot="5400000" flipH="1">
            <a:off x="5802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8870" name="Text Box 22"/>
          <p:cNvSpPr txBox="1">
            <a:spLocks noChangeArrowheads="1"/>
          </p:cNvSpPr>
          <p:nvPr/>
        </p:nvSpPr>
        <p:spPr bwMode="auto">
          <a:xfrm>
            <a:off x="5560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58871" name="Text Box 23"/>
          <p:cNvSpPr txBox="1">
            <a:spLocks noChangeArrowheads="1"/>
          </p:cNvSpPr>
          <p:nvPr/>
        </p:nvSpPr>
        <p:spPr bwMode="auto">
          <a:xfrm>
            <a:off x="6387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58872" name="Text Box 24"/>
          <p:cNvSpPr txBox="1">
            <a:spLocks noChangeArrowheads="1"/>
          </p:cNvSpPr>
          <p:nvPr/>
        </p:nvSpPr>
        <p:spPr bwMode="auto">
          <a:xfrm>
            <a:off x="6219406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58873" name="Text Box 25"/>
          <p:cNvSpPr txBox="1">
            <a:spLocks noChangeArrowheads="1"/>
          </p:cNvSpPr>
          <p:nvPr/>
        </p:nvSpPr>
        <p:spPr bwMode="auto">
          <a:xfrm>
            <a:off x="6219406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58874" name="Text Box 26"/>
          <p:cNvSpPr txBox="1">
            <a:spLocks noChangeArrowheads="1"/>
          </p:cNvSpPr>
          <p:nvPr/>
        </p:nvSpPr>
        <p:spPr bwMode="auto">
          <a:xfrm>
            <a:off x="7191949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58875" name="Text Box 27"/>
          <p:cNvSpPr txBox="1">
            <a:spLocks noChangeArrowheads="1"/>
          </p:cNvSpPr>
          <p:nvPr/>
        </p:nvSpPr>
        <p:spPr bwMode="auto">
          <a:xfrm>
            <a:off x="6663113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58876" name="Text Box 28"/>
          <p:cNvSpPr txBox="1">
            <a:spLocks noChangeArrowheads="1"/>
          </p:cNvSpPr>
          <p:nvPr/>
        </p:nvSpPr>
        <p:spPr bwMode="auto">
          <a:xfrm>
            <a:off x="7679510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58877" name="Text Box 29"/>
          <p:cNvSpPr txBox="1">
            <a:spLocks noChangeArrowheads="1"/>
          </p:cNvSpPr>
          <p:nvPr/>
        </p:nvSpPr>
        <p:spPr bwMode="auto">
          <a:xfrm>
            <a:off x="8345069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58878" name="Text Box 30"/>
          <p:cNvSpPr txBox="1">
            <a:spLocks noChangeArrowheads="1"/>
          </p:cNvSpPr>
          <p:nvPr/>
        </p:nvSpPr>
        <p:spPr bwMode="auto">
          <a:xfrm>
            <a:off x="8289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58879" name="Text Box 31"/>
          <p:cNvSpPr txBox="1">
            <a:spLocks noChangeArrowheads="1"/>
          </p:cNvSpPr>
          <p:nvPr/>
        </p:nvSpPr>
        <p:spPr bwMode="auto">
          <a:xfrm>
            <a:off x="7142935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58880" name="Text Box 32"/>
          <p:cNvSpPr txBox="1">
            <a:spLocks noChangeArrowheads="1"/>
          </p:cNvSpPr>
          <p:nvPr/>
        </p:nvSpPr>
        <p:spPr bwMode="auto">
          <a:xfrm>
            <a:off x="5059453" y="4416224"/>
            <a:ext cx="4224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A5A5A5"/>
                </a:solidFill>
                <a:latin typeface="Times New Roman" panose="02020603050405020304" pitchFamily="18" charset="0"/>
              </a:rPr>
              <a:t>Grey vertices have been removed from Q</a:t>
            </a:r>
          </a:p>
        </p:txBody>
      </p:sp>
      <p:sp>
        <p:nvSpPr>
          <p:cNvPr id="1358881" name="Text Box 33"/>
          <p:cNvSpPr txBox="1">
            <a:spLocks noChangeArrowheads="1"/>
          </p:cNvSpPr>
          <p:nvPr/>
        </p:nvSpPr>
        <p:spPr bwMode="auto">
          <a:xfrm>
            <a:off x="5204687" y="3169351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58882" name="AutoShape 34"/>
          <p:cNvCxnSpPr>
            <a:cxnSpLocks noChangeShapeType="1"/>
            <a:stCxn id="1358881" idx="3"/>
            <a:endCxn id="1358855" idx="2"/>
          </p:cNvCxnSpPr>
          <p:nvPr/>
        </p:nvCxnSpPr>
        <p:spPr bwMode="auto">
          <a:xfrm flipV="1">
            <a:off x="5527211" y="3352801"/>
            <a:ext cx="263098" cy="1217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for each </a:t>
            </a:r>
            <a:r>
              <a:rPr lang="en-US" sz="2000" b="1" i="1" dirty="0">
                <a:latin typeface="Courier New" panose="02070309020205020404" pitchFamily="49" charset="0"/>
              </a:rPr>
              <a:t>u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u =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</p:txBody>
      </p:sp>
      <p:sp>
        <p:nvSpPr>
          <p:cNvPr id="1359876" name="Oval 4"/>
          <p:cNvSpPr>
            <a:spLocks noChangeArrowheads="1"/>
          </p:cNvSpPr>
          <p:nvPr/>
        </p:nvSpPr>
        <p:spPr bwMode="auto">
          <a:xfrm>
            <a:off x="5790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9877" name="Oval 5"/>
          <p:cNvSpPr>
            <a:spLocks noChangeArrowheads="1"/>
          </p:cNvSpPr>
          <p:nvPr/>
        </p:nvSpPr>
        <p:spPr bwMode="auto">
          <a:xfrm>
            <a:off x="7565133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9878" name="Oval 6"/>
          <p:cNvSpPr>
            <a:spLocks noChangeArrowheads="1"/>
          </p:cNvSpPr>
          <p:nvPr/>
        </p:nvSpPr>
        <p:spPr bwMode="auto">
          <a:xfrm>
            <a:off x="9116815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9879" name="Oval 7"/>
          <p:cNvSpPr>
            <a:spLocks noChangeArrowheads="1"/>
          </p:cNvSpPr>
          <p:nvPr/>
        </p:nvSpPr>
        <p:spPr bwMode="auto">
          <a:xfrm>
            <a:off x="5790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59880" name="Oval 8"/>
          <p:cNvSpPr>
            <a:spLocks noChangeArrowheads="1"/>
          </p:cNvSpPr>
          <p:nvPr/>
        </p:nvSpPr>
        <p:spPr bwMode="auto">
          <a:xfrm>
            <a:off x="7565133" y="3162300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9881" name="Oval 9"/>
          <p:cNvSpPr>
            <a:spLocks noChangeArrowheads="1"/>
          </p:cNvSpPr>
          <p:nvPr/>
        </p:nvSpPr>
        <p:spPr bwMode="auto">
          <a:xfrm>
            <a:off x="9116815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59882" name="Oval 10"/>
          <p:cNvSpPr>
            <a:spLocks noChangeArrowheads="1"/>
          </p:cNvSpPr>
          <p:nvPr/>
        </p:nvSpPr>
        <p:spPr bwMode="auto">
          <a:xfrm>
            <a:off x="6677721" y="3652841"/>
            <a:ext cx="310852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59883" name="Oval 11"/>
          <p:cNvSpPr>
            <a:spLocks noChangeArrowheads="1"/>
          </p:cNvSpPr>
          <p:nvPr/>
        </p:nvSpPr>
        <p:spPr bwMode="auto">
          <a:xfrm>
            <a:off x="6677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59884" name="AutoShape 12"/>
          <p:cNvCxnSpPr>
            <a:cxnSpLocks noChangeShapeType="1"/>
            <a:stCxn id="1359883" idx="5"/>
            <a:endCxn id="1359877" idx="1"/>
          </p:cNvCxnSpPr>
          <p:nvPr/>
        </p:nvCxnSpPr>
        <p:spPr bwMode="auto">
          <a:xfrm>
            <a:off x="6942140" y="1863728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9885" name="AutoShape 13"/>
          <p:cNvCxnSpPr>
            <a:cxnSpLocks noChangeShapeType="1"/>
            <a:stCxn id="1359883" idx="3"/>
            <a:endCxn id="1359876" idx="7"/>
          </p:cNvCxnSpPr>
          <p:nvPr/>
        </p:nvCxnSpPr>
        <p:spPr bwMode="auto">
          <a:xfrm flipH="1">
            <a:off x="6056017" y="18637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9886" name="AutoShape 14"/>
          <p:cNvCxnSpPr>
            <a:cxnSpLocks noChangeShapeType="1"/>
            <a:stCxn id="1359876" idx="6"/>
            <a:endCxn id="1359877" idx="2"/>
          </p:cNvCxnSpPr>
          <p:nvPr/>
        </p:nvCxnSpPr>
        <p:spPr bwMode="auto">
          <a:xfrm>
            <a:off x="6111481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9887" name="AutoShape 15"/>
          <p:cNvCxnSpPr>
            <a:cxnSpLocks noChangeShapeType="1"/>
            <a:stCxn id="1359879" idx="0"/>
            <a:endCxn id="1359876" idx="4"/>
          </p:cNvCxnSpPr>
          <p:nvPr/>
        </p:nvCxnSpPr>
        <p:spPr bwMode="auto">
          <a:xfrm flipV="1">
            <a:off x="5945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9888" name="AutoShape 16"/>
          <p:cNvCxnSpPr>
            <a:cxnSpLocks noChangeShapeType="1"/>
            <a:stCxn id="1359879" idx="5"/>
            <a:endCxn id="1359882" idx="1"/>
          </p:cNvCxnSpPr>
          <p:nvPr/>
        </p:nvCxnSpPr>
        <p:spPr bwMode="auto">
          <a:xfrm>
            <a:off x="6056017" y="3502028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9889" name="AutoShape 17"/>
          <p:cNvCxnSpPr>
            <a:cxnSpLocks noChangeShapeType="1"/>
            <a:stCxn id="1359882" idx="7"/>
            <a:endCxn id="1359880" idx="3"/>
          </p:cNvCxnSpPr>
          <p:nvPr/>
        </p:nvCxnSpPr>
        <p:spPr bwMode="auto">
          <a:xfrm flipV="1">
            <a:off x="6942140" y="3502028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9890" name="AutoShape 18"/>
          <p:cNvCxnSpPr>
            <a:cxnSpLocks noChangeShapeType="1"/>
            <a:stCxn id="1359880" idx="0"/>
            <a:endCxn id="1359877" idx="4"/>
          </p:cNvCxnSpPr>
          <p:nvPr/>
        </p:nvCxnSpPr>
        <p:spPr bwMode="auto">
          <a:xfrm flipV="1">
            <a:off x="7719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9891" name="AutoShape 19"/>
          <p:cNvCxnSpPr>
            <a:cxnSpLocks noChangeShapeType="1"/>
            <a:stCxn id="1359877" idx="6"/>
            <a:endCxn id="1359878" idx="2"/>
          </p:cNvCxnSpPr>
          <p:nvPr/>
        </p:nvCxnSpPr>
        <p:spPr bwMode="auto">
          <a:xfrm>
            <a:off x="7886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9892" name="AutoShape 20"/>
          <p:cNvCxnSpPr>
            <a:cxnSpLocks noChangeShapeType="1"/>
            <a:stCxn id="1359880" idx="6"/>
            <a:endCxn id="1359881" idx="2"/>
          </p:cNvCxnSpPr>
          <p:nvPr/>
        </p:nvCxnSpPr>
        <p:spPr bwMode="auto">
          <a:xfrm>
            <a:off x="7886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9893" name="AutoShape 21"/>
          <p:cNvCxnSpPr>
            <a:cxnSpLocks noChangeShapeType="1"/>
            <a:stCxn id="1359882" idx="0"/>
            <a:endCxn id="1359876" idx="5"/>
          </p:cNvCxnSpPr>
          <p:nvPr/>
        </p:nvCxnSpPr>
        <p:spPr bwMode="auto">
          <a:xfrm rot="5400000" flipH="1">
            <a:off x="5802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9894" name="Text Box 22"/>
          <p:cNvSpPr txBox="1">
            <a:spLocks noChangeArrowheads="1"/>
          </p:cNvSpPr>
          <p:nvPr/>
        </p:nvSpPr>
        <p:spPr bwMode="auto">
          <a:xfrm>
            <a:off x="5560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59895" name="Text Box 23"/>
          <p:cNvSpPr txBox="1">
            <a:spLocks noChangeArrowheads="1"/>
          </p:cNvSpPr>
          <p:nvPr/>
        </p:nvSpPr>
        <p:spPr bwMode="auto">
          <a:xfrm>
            <a:off x="6387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59896" name="Text Box 24"/>
          <p:cNvSpPr txBox="1">
            <a:spLocks noChangeArrowheads="1"/>
          </p:cNvSpPr>
          <p:nvPr/>
        </p:nvSpPr>
        <p:spPr bwMode="auto">
          <a:xfrm>
            <a:off x="6219406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59897" name="Text Box 25"/>
          <p:cNvSpPr txBox="1">
            <a:spLocks noChangeArrowheads="1"/>
          </p:cNvSpPr>
          <p:nvPr/>
        </p:nvSpPr>
        <p:spPr bwMode="auto">
          <a:xfrm>
            <a:off x="6219406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59898" name="Text Box 26"/>
          <p:cNvSpPr txBox="1">
            <a:spLocks noChangeArrowheads="1"/>
          </p:cNvSpPr>
          <p:nvPr/>
        </p:nvSpPr>
        <p:spPr bwMode="auto">
          <a:xfrm>
            <a:off x="7191949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59899" name="Text Box 27"/>
          <p:cNvSpPr txBox="1">
            <a:spLocks noChangeArrowheads="1"/>
          </p:cNvSpPr>
          <p:nvPr/>
        </p:nvSpPr>
        <p:spPr bwMode="auto">
          <a:xfrm>
            <a:off x="6663113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59900" name="Text Box 28"/>
          <p:cNvSpPr txBox="1">
            <a:spLocks noChangeArrowheads="1"/>
          </p:cNvSpPr>
          <p:nvPr/>
        </p:nvSpPr>
        <p:spPr bwMode="auto">
          <a:xfrm>
            <a:off x="7679510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59901" name="Text Box 29"/>
          <p:cNvSpPr txBox="1">
            <a:spLocks noChangeArrowheads="1"/>
          </p:cNvSpPr>
          <p:nvPr/>
        </p:nvSpPr>
        <p:spPr bwMode="auto">
          <a:xfrm>
            <a:off x="8345069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59902" name="Text Box 30"/>
          <p:cNvSpPr txBox="1">
            <a:spLocks noChangeArrowheads="1"/>
          </p:cNvSpPr>
          <p:nvPr/>
        </p:nvSpPr>
        <p:spPr bwMode="auto">
          <a:xfrm>
            <a:off x="8289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59903" name="Text Box 31"/>
          <p:cNvSpPr txBox="1">
            <a:spLocks noChangeArrowheads="1"/>
          </p:cNvSpPr>
          <p:nvPr/>
        </p:nvSpPr>
        <p:spPr bwMode="auto">
          <a:xfrm>
            <a:off x="7142935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59904" name="Text Box 32"/>
          <p:cNvSpPr txBox="1">
            <a:spLocks noChangeArrowheads="1"/>
          </p:cNvSpPr>
          <p:nvPr/>
        </p:nvSpPr>
        <p:spPr bwMode="auto">
          <a:xfrm>
            <a:off x="6473162" y="4500400"/>
            <a:ext cx="38398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A5A5A5"/>
                </a:solidFill>
                <a:latin typeface="Times New Roman" panose="02020603050405020304" pitchFamily="18" charset="0"/>
              </a:rPr>
              <a:t>Grey arrows indicate parent pointers</a:t>
            </a:r>
          </a:p>
        </p:txBody>
      </p:sp>
      <p:sp>
        <p:nvSpPr>
          <p:cNvPr id="1359905" name="Text Box 33"/>
          <p:cNvSpPr txBox="1">
            <a:spLocks noChangeArrowheads="1"/>
          </p:cNvSpPr>
          <p:nvPr/>
        </p:nvSpPr>
        <p:spPr bwMode="auto">
          <a:xfrm>
            <a:off x="5204687" y="3159125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59906" name="AutoShape 34"/>
          <p:cNvCxnSpPr>
            <a:cxnSpLocks noChangeShapeType="1"/>
            <a:stCxn id="1359905" idx="3"/>
            <a:endCxn id="1359879" idx="2"/>
          </p:cNvCxnSpPr>
          <p:nvPr/>
        </p:nvCxnSpPr>
        <p:spPr bwMode="auto">
          <a:xfrm>
            <a:off x="5527211" y="3343792"/>
            <a:ext cx="263098" cy="900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49966" y="410528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8732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for each </a:t>
            </a:r>
            <a:r>
              <a:rPr lang="en-US" sz="2000" b="1" i="1" dirty="0">
                <a:latin typeface="Courier New" panose="02070309020205020404" pitchFamily="49" charset="0"/>
              </a:rPr>
              <a:t>u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u =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</p:txBody>
      </p:sp>
      <p:sp>
        <p:nvSpPr>
          <p:cNvPr id="1360900" name="Oval 4"/>
          <p:cNvSpPr>
            <a:spLocks noChangeArrowheads="1"/>
          </p:cNvSpPr>
          <p:nvPr/>
        </p:nvSpPr>
        <p:spPr bwMode="auto">
          <a:xfrm>
            <a:off x="5790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14</a:t>
            </a:r>
          </a:p>
        </p:txBody>
      </p:sp>
      <p:sp>
        <p:nvSpPr>
          <p:cNvPr id="1360901" name="Oval 5"/>
          <p:cNvSpPr>
            <a:spLocks noChangeArrowheads="1"/>
          </p:cNvSpPr>
          <p:nvPr/>
        </p:nvSpPr>
        <p:spPr bwMode="auto">
          <a:xfrm>
            <a:off x="7565133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0902" name="Oval 6"/>
          <p:cNvSpPr>
            <a:spLocks noChangeArrowheads="1"/>
          </p:cNvSpPr>
          <p:nvPr/>
        </p:nvSpPr>
        <p:spPr bwMode="auto">
          <a:xfrm>
            <a:off x="9116815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0903" name="Oval 7"/>
          <p:cNvSpPr>
            <a:spLocks noChangeArrowheads="1"/>
          </p:cNvSpPr>
          <p:nvPr/>
        </p:nvSpPr>
        <p:spPr bwMode="auto">
          <a:xfrm>
            <a:off x="5790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60904" name="Oval 8"/>
          <p:cNvSpPr>
            <a:spLocks noChangeArrowheads="1"/>
          </p:cNvSpPr>
          <p:nvPr/>
        </p:nvSpPr>
        <p:spPr bwMode="auto">
          <a:xfrm>
            <a:off x="7565133" y="3162300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0905" name="Oval 9"/>
          <p:cNvSpPr>
            <a:spLocks noChangeArrowheads="1"/>
          </p:cNvSpPr>
          <p:nvPr/>
        </p:nvSpPr>
        <p:spPr bwMode="auto">
          <a:xfrm>
            <a:off x="9116815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0906" name="Oval 10"/>
          <p:cNvSpPr>
            <a:spLocks noChangeArrowheads="1"/>
          </p:cNvSpPr>
          <p:nvPr/>
        </p:nvSpPr>
        <p:spPr bwMode="auto">
          <a:xfrm>
            <a:off x="6677721" y="3652841"/>
            <a:ext cx="310852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60907" name="Oval 11"/>
          <p:cNvSpPr>
            <a:spLocks noChangeArrowheads="1"/>
          </p:cNvSpPr>
          <p:nvPr/>
        </p:nvSpPr>
        <p:spPr bwMode="auto">
          <a:xfrm>
            <a:off x="6677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60908" name="AutoShape 12"/>
          <p:cNvCxnSpPr>
            <a:cxnSpLocks noChangeShapeType="1"/>
            <a:stCxn id="1360907" idx="5"/>
            <a:endCxn id="1360901" idx="1"/>
          </p:cNvCxnSpPr>
          <p:nvPr/>
        </p:nvCxnSpPr>
        <p:spPr bwMode="auto">
          <a:xfrm>
            <a:off x="6942140" y="1863728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0909" name="AutoShape 13"/>
          <p:cNvCxnSpPr>
            <a:cxnSpLocks noChangeShapeType="1"/>
            <a:stCxn id="1360907" idx="3"/>
            <a:endCxn id="1360900" idx="7"/>
          </p:cNvCxnSpPr>
          <p:nvPr/>
        </p:nvCxnSpPr>
        <p:spPr bwMode="auto">
          <a:xfrm flipH="1">
            <a:off x="6056017" y="18637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0910" name="AutoShape 14"/>
          <p:cNvCxnSpPr>
            <a:cxnSpLocks noChangeShapeType="1"/>
            <a:stCxn id="1360900" idx="6"/>
            <a:endCxn id="1360901" idx="2"/>
          </p:cNvCxnSpPr>
          <p:nvPr/>
        </p:nvCxnSpPr>
        <p:spPr bwMode="auto">
          <a:xfrm>
            <a:off x="6111481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0911" name="AutoShape 15"/>
          <p:cNvCxnSpPr>
            <a:cxnSpLocks noChangeShapeType="1"/>
            <a:stCxn id="1360903" idx="0"/>
            <a:endCxn id="1360900" idx="4"/>
          </p:cNvCxnSpPr>
          <p:nvPr/>
        </p:nvCxnSpPr>
        <p:spPr bwMode="auto">
          <a:xfrm flipV="1">
            <a:off x="5945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0912" name="AutoShape 16"/>
          <p:cNvCxnSpPr>
            <a:cxnSpLocks noChangeShapeType="1"/>
            <a:stCxn id="1360903" idx="5"/>
            <a:endCxn id="1360906" idx="1"/>
          </p:cNvCxnSpPr>
          <p:nvPr/>
        </p:nvCxnSpPr>
        <p:spPr bwMode="auto">
          <a:xfrm>
            <a:off x="6056017" y="3502028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0913" name="AutoShape 17"/>
          <p:cNvCxnSpPr>
            <a:cxnSpLocks noChangeShapeType="1"/>
            <a:stCxn id="1360906" idx="7"/>
            <a:endCxn id="1360904" idx="3"/>
          </p:cNvCxnSpPr>
          <p:nvPr/>
        </p:nvCxnSpPr>
        <p:spPr bwMode="auto">
          <a:xfrm flipV="1">
            <a:off x="6942140" y="3502028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0914" name="AutoShape 18"/>
          <p:cNvCxnSpPr>
            <a:cxnSpLocks noChangeShapeType="1"/>
            <a:stCxn id="1360904" idx="0"/>
            <a:endCxn id="1360901" idx="4"/>
          </p:cNvCxnSpPr>
          <p:nvPr/>
        </p:nvCxnSpPr>
        <p:spPr bwMode="auto">
          <a:xfrm flipV="1">
            <a:off x="7719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0915" name="AutoShape 19"/>
          <p:cNvCxnSpPr>
            <a:cxnSpLocks noChangeShapeType="1"/>
            <a:stCxn id="1360901" idx="6"/>
            <a:endCxn id="1360902" idx="2"/>
          </p:cNvCxnSpPr>
          <p:nvPr/>
        </p:nvCxnSpPr>
        <p:spPr bwMode="auto">
          <a:xfrm>
            <a:off x="7886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0916" name="AutoShape 20"/>
          <p:cNvCxnSpPr>
            <a:cxnSpLocks noChangeShapeType="1"/>
            <a:stCxn id="1360904" idx="6"/>
            <a:endCxn id="1360905" idx="2"/>
          </p:cNvCxnSpPr>
          <p:nvPr/>
        </p:nvCxnSpPr>
        <p:spPr bwMode="auto">
          <a:xfrm>
            <a:off x="7886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0917" name="AutoShape 21"/>
          <p:cNvCxnSpPr>
            <a:cxnSpLocks noChangeShapeType="1"/>
            <a:stCxn id="1360906" idx="0"/>
            <a:endCxn id="1360900" idx="5"/>
          </p:cNvCxnSpPr>
          <p:nvPr/>
        </p:nvCxnSpPr>
        <p:spPr bwMode="auto">
          <a:xfrm rot="5400000" flipH="1">
            <a:off x="5802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0918" name="Text Box 22"/>
          <p:cNvSpPr txBox="1">
            <a:spLocks noChangeArrowheads="1"/>
          </p:cNvSpPr>
          <p:nvPr/>
        </p:nvSpPr>
        <p:spPr bwMode="auto">
          <a:xfrm>
            <a:off x="5560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60919" name="Text Box 23"/>
          <p:cNvSpPr txBox="1">
            <a:spLocks noChangeArrowheads="1"/>
          </p:cNvSpPr>
          <p:nvPr/>
        </p:nvSpPr>
        <p:spPr bwMode="auto">
          <a:xfrm>
            <a:off x="6387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60920" name="Text Box 24"/>
          <p:cNvSpPr txBox="1">
            <a:spLocks noChangeArrowheads="1"/>
          </p:cNvSpPr>
          <p:nvPr/>
        </p:nvSpPr>
        <p:spPr bwMode="auto">
          <a:xfrm>
            <a:off x="6219406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60921" name="Text Box 25"/>
          <p:cNvSpPr txBox="1">
            <a:spLocks noChangeArrowheads="1"/>
          </p:cNvSpPr>
          <p:nvPr/>
        </p:nvSpPr>
        <p:spPr bwMode="auto">
          <a:xfrm>
            <a:off x="6219406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60922" name="Text Box 26"/>
          <p:cNvSpPr txBox="1">
            <a:spLocks noChangeArrowheads="1"/>
          </p:cNvSpPr>
          <p:nvPr/>
        </p:nvSpPr>
        <p:spPr bwMode="auto">
          <a:xfrm>
            <a:off x="7191949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60923" name="Text Box 27"/>
          <p:cNvSpPr txBox="1">
            <a:spLocks noChangeArrowheads="1"/>
          </p:cNvSpPr>
          <p:nvPr/>
        </p:nvSpPr>
        <p:spPr bwMode="auto">
          <a:xfrm>
            <a:off x="6663113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60924" name="Text Box 28"/>
          <p:cNvSpPr txBox="1">
            <a:spLocks noChangeArrowheads="1"/>
          </p:cNvSpPr>
          <p:nvPr/>
        </p:nvSpPr>
        <p:spPr bwMode="auto">
          <a:xfrm>
            <a:off x="7679510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0925" name="Text Box 29"/>
          <p:cNvSpPr txBox="1">
            <a:spLocks noChangeArrowheads="1"/>
          </p:cNvSpPr>
          <p:nvPr/>
        </p:nvSpPr>
        <p:spPr bwMode="auto">
          <a:xfrm>
            <a:off x="8345069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60926" name="Text Box 30"/>
          <p:cNvSpPr txBox="1">
            <a:spLocks noChangeArrowheads="1"/>
          </p:cNvSpPr>
          <p:nvPr/>
        </p:nvSpPr>
        <p:spPr bwMode="auto">
          <a:xfrm>
            <a:off x="8289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60927" name="Text Box 31"/>
          <p:cNvSpPr txBox="1">
            <a:spLocks noChangeArrowheads="1"/>
          </p:cNvSpPr>
          <p:nvPr/>
        </p:nvSpPr>
        <p:spPr bwMode="auto">
          <a:xfrm>
            <a:off x="7142935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60928" name="Text Box 32"/>
          <p:cNvSpPr txBox="1">
            <a:spLocks noChangeArrowheads="1"/>
          </p:cNvSpPr>
          <p:nvPr/>
        </p:nvSpPr>
        <p:spPr bwMode="auto">
          <a:xfrm>
            <a:off x="5204687" y="3159125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60929" name="AutoShape 33"/>
          <p:cNvCxnSpPr>
            <a:cxnSpLocks noChangeShapeType="1"/>
            <a:stCxn id="1360928" idx="3"/>
            <a:endCxn id="1360903" idx="2"/>
          </p:cNvCxnSpPr>
          <p:nvPr/>
        </p:nvCxnSpPr>
        <p:spPr bwMode="auto">
          <a:xfrm>
            <a:off x="5527211" y="3343792"/>
            <a:ext cx="263098" cy="900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55427" y="164413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7826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for each </a:t>
            </a:r>
            <a:r>
              <a:rPr lang="en-US" sz="2000" b="1" i="1" dirty="0">
                <a:latin typeface="Courier New" panose="02070309020205020404" pitchFamily="49" charset="0"/>
              </a:rPr>
              <a:t>u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u =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</p:txBody>
      </p:sp>
      <p:sp>
        <p:nvSpPr>
          <p:cNvPr id="1361924" name="Oval 4"/>
          <p:cNvSpPr>
            <a:spLocks noChangeArrowheads="1"/>
          </p:cNvSpPr>
          <p:nvPr/>
        </p:nvSpPr>
        <p:spPr bwMode="auto">
          <a:xfrm>
            <a:off x="5790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14</a:t>
            </a:r>
          </a:p>
        </p:txBody>
      </p:sp>
      <p:sp>
        <p:nvSpPr>
          <p:cNvPr id="1361925" name="Oval 5"/>
          <p:cNvSpPr>
            <a:spLocks noChangeArrowheads="1"/>
          </p:cNvSpPr>
          <p:nvPr/>
        </p:nvSpPr>
        <p:spPr bwMode="auto">
          <a:xfrm>
            <a:off x="7565133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1926" name="Oval 6"/>
          <p:cNvSpPr>
            <a:spLocks noChangeArrowheads="1"/>
          </p:cNvSpPr>
          <p:nvPr/>
        </p:nvSpPr>
        <p:spPr bwMode="auto">
          <a:xfrm>
            <a:off x="9116815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1927" name="Oval 7"/>
          <p:cNvSpPr>
            <a:spLocks noChangeArrowheads="1"/>
          </p:cNvSpPr>
          <p:nvPr/>
        </p:nvSpPr>
        <p:spPr bwMode="auto">
          <a:xfrm>
            <a:off x="5790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61928" name="Oval 8"/>
          <p:cNvSpPr>
            <a:spLocks noChangeArrowheads="1"/>
          </p:cNvSpPr>
          <p:nvPr/>
        </p:nvSpPr>
        <p:spPr bwMode="auto">
          <a:xfrm>
            <a:off x="7565133" y="3162300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1929" name="Oval 9"/>
          <p:cNvSpPr>
            <a:spLocks noChangeArrowheads="1"/>
          </p:cNvSpPr>
          <p:nvPr/>
        </p:nvSpPr>
        <p:spPr bwMode="auto">
          <a:xfrm>
            <a:off x="9116815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1930" name="Oval 10"/>
          <p:cNvSpPr>
            <a:spLocks noChangeArrowheads="1"/>
          </p:cNvSpPr>
          <p:nvPr/>
        </p:nvSpPr>
        <p:spPr bwMode="auto">
          <a:xfrm>
            <a:off x="6677721" y="3652841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61931" name="Oval 11"/>
          <p:cNvSpPr>
            <a:spLocks noChangeArrowheads="1"/>
          </p:cNvSpPr>
          <p:nvPr/>
        </p:nvSpPr>
        <p:spPr bwMode="auto">
          <a:xfrm>
            <a:off x="6677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61932" name="AutoShape 12"/>
          <p:cNvCxnSpPr>
            <a:cxnSpLocks noChangeShapeType="1"/>
            <a:stCxn id="1361931" idx="5"/>
            <a:endCxn id="1361925" idx="1"/>
          </p:cNvCxnSpPr>
          <p:nvPr/>
        </p:nvCxnSpPr>
        <p:spPr bwMode="auto">
          <a:xfrm>
            <a:off x="6942140" y="1863728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1933" name="AutoShape 13"/>
          <p:cNvCxnSpPr>
            <a:cxnSpLocks noChangeShapeType="1"/>
            <a:stCxn id="1361931" idx="3"/>
            <a:endCxn id="1361924" idx="7"/>
          </p:cNvCxnSpPr>
          <p:nvPr/>
        </p:nvCxnSpPr>
        <p:spPr bwMode="auto">
          <a:xfrm flipH="1">
            <a:off x="6056017" y="18637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1934" name="AutoShape 14"/>
          <p:cNvCxnSpPr>
            <a:cxnSpLocks noChangeShapeType="1"/>
            <a:stCxn id="1361924" idx="6"/>
            <a:endCxn id="1361925" idx="2"/>
          </p:cNvCxnSpPr>
          <p:nvPr/>
        </p:nvCxnSpPr>
        <p:spPr bwMode="auto">
          <a:xfrm>
            <a:off x="6111481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1935" name="AutoShape 15"/>
          <p:cNvCxnSpPr>
            <a:cxnSpLocks noChangeShapeType="1"/>
            <a:stCxn id="1361927" idx="0"/>
            <a:endCxn id="1361924" idx="4"/>
          </p:cNvCxnSpPr>
          <p:nvPr/>
        </p:nvCxnSpPr>
        <p:spPr bwMode="auto">
          <a:xfrm flipV="1">
            <a:off x="5945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1936" name="AutoShape 16"/>
          <p:cNvCxnSpPr>
            <a:cxnSpLocks noChangeShapeType="1"/>
            <a:stCxn id="1361927" idx="5"/>
            <a:endCxn id="1361930" idx="1"/>
          </p:cNvCxnSpPr>
          <p:nvPr/>
        </p:nvCxnSpPr>
        <p:spPr bwMode="auto">
          <a:xfrm>
            <a:off x="6056017" y="3502028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1937" name="AutoShape 17"/>
          <p:cNvCxnSpPr>
            <a:cxnSpLocks noChangeShapeType="1"/>
            <a:stCxn id="1361930" idx="7"/>
            <a:endCxn id="1361928" idx="3"/>
          </p:cNvCxnSpPr>
          <p:nvPr/>
        </p:nvCxnSpPr>
        <p:spPr bwMode="auto">
          <a:xfrm flipV="1">
            <a:off x="6942140" y="3502028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1938" name="AutoShape 18"/>
          <p:cNvCxnSpPr>
            <a:cxnSpLocks noChangeShapeType="1"/>
            <a:stCxn id="1361928" idx="0"/>
            <a:endCxn id="1361925" idx="4"/>
          </p:cNvCxnSpPr>
          <p:nvPr/>
        </p:nvCxnSpPr>
        <p:spPr bwMode="auto">
          <a:xfrm flipV="1">
            <a:off x="7719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1939" name="AutoShape 19"/>
          <p:cNvCxnSpPr>
            <a:cxnSpLocks noChangeShapeType="1"/>
            <a:stCxn id="1361925" idx="6"/>
            <a:endCxn id="1361926" idx="2"/>
          </p:cNvCxnSpPr>
          <p:nvPr/>
        </p:nvCxnSpPr>
        <p:spPr bwMode="auto">
          <a:xfrm>
            <a:off x="7886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1940" name="AutoShape 20"/>
          <p:cNvCxnSpPr>
            <a:cxnSpLocks noChangeShapeType="1"/>
            <a:stCxn id="1361928" idx="6"/>
            <a:endCxn id="1361929" idx="2"/>
          </p:cNvCxnSpPr>
          <p:nvPr/>
        </p:nvCxnSpPr>
        <p:spPr bwMode="auto">
          <a:xfrm>
            <a:off x="7886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1941" name="AutoShape 21"/>
          <p:cNvCxnSpPr>
            <a:cxnSpLocks noChangeShapeType="1"/>
            <a:stCxn id="1361930" idx="0"/>
            <a:endCxn id="1361924" idx="5"/>
          </p:cNvCxnSpPr>
          <p:nvPr/>
        </p:nvCxnSpPr>
        <p:spPr bwMode="auto">
          <a:xfrm rot="5400000" flipH="1">
            <a:off x="5802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1942" name="Text Box 22"/>
          <p:cNvSpPr txBox="1">
            <a:spLocks noChangeArrowheads="1"/>
          </p:cNvSpPr>
          <p:nvPr/>
        </p:nvSpPr>
        <p:spPr bwMode="auto">
          <a:xfrm>
            <a:off x="5560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61943" name="Text Box 23"/>
          <p:cNvSpPr txBox="1">
            <a:spLocks noChangeArrowheads="1"/>
          </p:cNvSpPr>
          <p:nvPr/>
        </p:nvSpPr>
        <p:spPr bwMode="auto">
          <a:xfrm>
            <a:off x="6387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61944" name="Text Box 24"/>
          <p:cNvSpPr txBox="1">
            <a:spLocks noChangeArrowheads="1"/>
          </p:cNvSpPr>
          <p:nvPr/>
        </p:nvSpPr>
        <p:spPr bwMode="auto">
          <a:xfrm>
            <a:off x="6219406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61945" name="Text Box 25"/>
          <p:cNvSpPr txBox="1">
            <a:spLocks noChangeArrowheads="1"/>
          </p:cNvSpPr>
          <p:nvPr/>
        </p:nvSpPr>
        <p:spPr bwMode="auto">
          <a:xfrm>
            <a:off x="6219406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61946" name="Text Box 26"/>
          <p:cNvSpPr txBox="1">
            <a:spLocks noChangeArrowheads="1"/>
          </p:cNvSpPr>
          <p:nvPr/>
        </p:nvSpPr>
        <p:spPr bwMode="auto">
          <a:xfrm>
            <a:off x="7191949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61947" name="Text Box 27"/>
          <p:cNvSpPr txBox="1">
            <a:spLocks noChangeArrowheads="1"/>
          </p:cNvSpPr>
          <p:nvPr/>
        </p:nvSpPr>
        <p:spPr bwMode="auto">
          <a:xfrm>
            <a:off x="6663113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61948" name="Text Box 28"/>
          <p:cNvSpPr txBox="1">
            <a:spLocks noChangeArrowheads="1"/>
          </p:cNvSpPr>
          <p:nvPr/>
        </p:nvSpPr>
        <p:spPr bwMode="auto">
          <a:xfrm>
            <a:off x="7679510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1949" name="Text Box 29"/>
          <p:cNvSpPr txBox="1">
            <a:spLocks noChangeArrowheads="1"/>
          </p:cNvSpPr>
          <p:nvPr/>
        </p:nvSpPr>
        <p:spPr bwMode="auto">
          <a:xfrm>
            <a:off x="8345069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61950" name="Text Box 30"/>
          <p:cNvSpPr txBox="1">
            <a:spLocks noChangeArrowheads="1"/>
          </p:cNvSpPr>
          <p:nvPr/>
        </p:nvSpPr>
        <p:spPr bwMode="auto">
          <a:xfrm>
            <a:off x="8289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61951" name="Text Box 31"/>
          <p:cNvSpPr txBox="1">
            <a:spLocks noChangeArrowheads="1"/>
          </p:cNvSpPr>
          <p:nvPr/>
        </p:nvSpPr>
        <p:spPr bwMode="auto">
          <a:xfrm>
            <a:off x="7142935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61952" name="Text Box 32"/>
          <p:cNvSpPr txBox="1">
            <a:spLocks noChangeArrowheads="1"/>
          </p:cNvSpPr>
          <p:nvPr/>
        </p:nvSpPr>
        <p:spPr bwMode="auto">
          <a:xfrm>
            <a:off x="6194029" y="3768725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61953" name="AutoShape 33"/>
          <p:cNvCxnSpPr>
            <a:cxnSpLocks noChangeShapeType="1"/>
            <a:stCxn id="1361952" idx="3"/>
            <a:endCxn id="1361930" idx="2"/>
          </p:cNvCxnSpPr>
          <p:nvPr/>
        </p:nvCxnSpPr>
        <p:spPr bwMode="auto">
          <a:xfrm flipV="1">
            <a:off x="6467477" y="3844135"/>
            <a:ext cx="210245" cy="10925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62948" name="Oval 4"/>
          <p:cNvSpPr>
            <a:spLocks noChangeArrowheads="1"/>
          </p:cNvSpPr>
          <p:nvPr/>
        </p:nvSpPr>
        <p:spPr bwMode="auto">
          <a:xfrm>
            <a:off x="5790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14</a:t>
            </a:r>
          </a:p>
        </p:txBody>
      </p:sp>
      <p:sp>
        <p:nvSpPr>
          <p:cNvPr id="1362949" name="Oval 5"/>
          <p:cNvSpPr>
            <a:spLocks noChangeArrowheads="1"/>
          </p:cNvSpPr>
          <p:nvPr/>
        </p:nvSpPr>
        <p:spPr bwMode="auto">
          <a:xfrm>
            <a:off x="7565133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2950" name="Oval 6"/>
          <p:cNvSpPr>
            <a:spLocks noChangeArrowheads="1"/>
          </p:cNvSpPr>
          <p:nvPr/>
        </p:nvSpPr>
        <p:spPr bwMode="auto">
          <a:xfrm>
            <a:off x="9116815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2951" name="Oval 7"/>
          <p:cNvSpPr>
            <a:spLocks noChangeArrowheads="1"/>
          </p:cNvSpPr>
          <p:nvPr/>
        </p:nvSpPr>
        <p:spPr bwMode="auto">
          <a:xfrm>
            <a:off x="5790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62952" name="Oval 8"/>
          <p:cNvSpPr>
            <a:spLocks noChangeArrowheads="1"/>
          </p:cNvSpPr>
          <p:nvPr/>
        </p:nvSpPr>
        <p:spPr bwMode="auto">
          <a:xfrm>
            <a:off x="7565133" y="3162300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62953" name="Oval 9"/>
          <p:cNvSpPr>
            <a:spLocks noChangeArrowheads="1"/>
          </p:cNvSpPr>
          <p:nvPr/>
        </p:nvSpPr>
        <p:spPr bwMode="auto">
          <a:xfrm>
            <a:off x="9116815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2954" name="Oval 10"/>
          <p:cNvSpPr>
            <a:spLocks noChangeArrowheads="1"/>
          </p:cNvSpPr>
          <p:nvPr/>
        </p:nvSpPr>
        <p:spPr bwMode="auto">
          <a:xfrm>
            <a:off x="6677721" y="3652841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62955" name="Oval 11"/>
          <p:cNvSpPr>
            <a:spLocks noChangeArrowheads="1"/>
          </p:cNvSpPr>
          <p:nvPr/>
        </p:nvSpPr>
        <p:spPr bwMode="auto">
          <a:xfrm>
            <a:off x="6677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62956" name="AutoShape 12"/>
          <p:cNvCxnSpPr>
            <a:cxnSpLocks noChangeShapeType="1"/>
            <a:stCxn id="1362955" idx="5"/>
            <a:endCxn id="1362949" idx="1"/>
          </p:cNvCxnSpPr>
          <p:nvPr/>
        </p:nvCxnSpPr>
        <p:spPr bwMode="auto">
          <a:xfrm>
            <a:off x="6942140" y="1863728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957" name="AutoShape 13"/>
          <p:cNvCxnSpPr>
            <a:cxnSpLocks noChangeShapeType="1"/>
            <a:stCxn id="1362955" idx="3"/>
            <a:endCxn id="1362948" idx="7"/>
          </p:cNvCxnSpPr>
          <p:nvPr/>
        </p:nvCxnSpPr>
        <p:spPr bwMode="auto">
          <a:xfrm flipH="1">
            <a:off x="6056017" y="18637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958" name="AutoShape 14"/>
          <p:cNvCxnSpPr>
            <a:cxnSpLocks noChangeShapeType="1"/>
            <a:stCxn id="1362948" idx="6"/>
            <a:endCxn id="1362949" idx="2"/>
          </p:cNvCxnSpPr>
          <p:nvPr/>
        </p:nvCxnSpPr>
        <p:spPr bwMode="auto">
          <a:xfrm>
            <a:off x="6111481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959" name="AutoShape 15"/>
          <p:cNvCxnSpPr>
            <a:cxnSpLocks noChangeShapeType="1"/>
            <a:stCxn id="1362951" idx="0"/>
            <a:endCxn id="1362948" idx="4"/>
          </p:cNvCxnSpPr>
          <p:nvPr/>
        </p:nvCxnSpPr>
        <p:spPr bwMode="auto">
          <a:xfrm flipV="1">
            <a:off x="5945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960" name="AutoShape 16"/>
          <p:cNvCxnSpPr>
            <a:cxnSpLocks noChangeShapeType="1"/>
            <a:stCxn id="1362951" idx="5"/>
            <a:endCxn id="1362954" idx="1"/>
          </p:cNvCxnSpPr>
          <p:nvPr/>
        </p:nvCxnSpPr>
        <p:spPr bwMode="auto">
          <a:xfrm>
            <a:off x="6056017" y="3502028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961" name="AutoShape 17"/>
          <p:cNvCxnSpPr>
            <a:cxnSpLocks noChangeShapeType="1"/>
            <a:stCxn id="1362954" idx="7"/>
            <a:endCxn id="1362952" idx="3"/>
          </p:cNvCxnSpPr>
          <p:nvPr/>
        </p:nvCxnSpPr>
        <p:spPr bwMode="auto">
          <a:xfrm flipV="1">
            <a:off x="6942140" y="3502028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962" name="AutoShape 18"/>
          <p:cNvCxnSpPr>
            <a:cxnSpLocks noChangeShapeType="1"/>
            <a:stCxn id="1362952" idx="0"/>
            <a:endCxn id="1362949" idx="4"/>
          </p:cNvCxnSpPr>
          <p:nvPr/>
        </p:nvCxnSpPr>
        <p:spPr bwMode="auto">
          <a:xfrm flipV="1">
            <a:off x="7719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963" name="AutoShape 19"/>
          <p:cNvCxnSpPr>
            <a:cxnSpLocks noChangeShapeType="1"/>
            <a:stCxn id="1362949" idx="6"/>
            <a:endCxn id="1362950" idx="2"/>
          </p:cNvCxnSpPr>
          <p:nvPr/>
        </p:nvCxnSpPr>
        <p:spPr bwMode="auto">
          <a:xfrm>
            <a:off x="7886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964" name="AutoShape 20"/>
          <p:cNvCxnSpPr>
            <a:cxnSpLocks noChangeShapeType="1"/>
            <a:stCxn id="1362952" idx="6"/>
            <a:endCxn id="1362953" idx="2"/>
          </p:cNvCxnSpPr>
          <p:nvPr/>
        </p:nvCxnSpPr>
        <p:spPr bwMode="auto">
          <a:xfrm>
            <a:off x="7886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965" name="AutoShape 21"/>
          <p:cNvCxnSpPr>
            <a:cxnSpLocks noChangeShapeType="1"/>
            <a:stCxn id="1362954" idx="0"/>
            <a:endCxn id="1362948" idx="5"/>
          </p:cNvCxnSpPr>
          <p:nvPr/>
        </p:nvCxnSpPr>
        <p:spPr bwMode="auto">
          <a:xfrm rot="5400000" flipH="1">
            <a:off x="5802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2966" name="Text Box 22"/>
          <p:cNvSpPr txBox="1">
            <a:spLocks noChangeArrowheads="1"/>
          </p:cNvSpPr>
          <p:nvPr/>
        </p:nvSpPr>
        <p:spPr bwMode="auto">
          <a:xfrm>
            <a:off x="5560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62967" name="Text Box 23"/>
          <p:cNvSpPr txBox="1">
            <a:spLocks noChangeArrowheads="1"/>
          </p:cNvSpPr>
          <p:nvPr/>
        </p:nvSpPr>
        <p:spPr bwMode="auto">
          <a:xfrm>
            <a:off x="6387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62968" name="Text Box 24"/>
          <p:cNvSpPr txBox="1">
            <a:spLocks noChangeArrowheads="1"/>
          </p:cNvSpPr>
          <p:nvPr/>
        </p:nvSpPr>
        <p:spPr bwMode="auto">
          <a:xfrm>
            <a:off x="6219406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62969" name="Text Box 25"/>
          <p:cNvSpPr txBox="1">
            <a:spLocks noChangeArrowheads="1"/>
          </p:cNvSpPr>
          <p:nvPr/>
        </p:nvSpPr>
        <p:spPr bwMode="auto">
          <a:xfrm>
            <a:off x="6219406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62970" name="Text Box 26"/>
          <p:cNvSpPr txBox="1">
            <a:spLocks noChangeArrowheads="1"/>
          </p:cNvSpPr>
          <p:nvPr/>
        </p:nvSpPr>
        <p:spPr bwMode="auto">
          <a:xfrm>
            <a:off x="7191949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62971" name="Text Box 27"/>
          <p:cNvSpPr txBox="1">
            <a:spLocks noChangeArrowheads="1"/>
          </p:cNvSpPr>
          <p:nvPr/>
        </p:nvSpPr>
        <p:spPr bwMode="auto">
          <a:xfrm>
            <a:off x="6663113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62972" name="Text Box 28"/>
          <p:cNvSpPr txBox="1">
            <a:spLocks noChangeArrowheads="1"/>
          </p:cNvSpPr>
          <p:nvPr/>
        </p:nvSpPr>
        <p:spPr bwMode="auto">
          <a:xfrm>
            <a:off x="7679510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2973" name="Text Box 29"/>
          <p:cNvSpPr txBox="1">
            <a:spLocks noChangeArrowheads="1"/>
          </p:cNvSpPr>
          <p:nvPr/>
        </p:nvSpPr>
        <p:spPr bwMode="auto">
          <a:xfrm>
            <a:off x="8345069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62974" name="Text Box 30"/>
          <p:cNvSpPr txBox="1">
            <a:spLocks noChangeArrowheads="1"/>
          </p:cNvSpPr>
          <p:nvPr/>
        </p:nvSpPr>
        <p:spPr bwMode="auto">
          <a:xfrm>
            <a:off x="8289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62975" name="Text Box 31"/>
          <p:cNvSpPr txBox="1">
            <a:spLocks noChangeArrowheads="1"/>
          </p:cNvSpPr>
          <p:nvPr/>
        </p:nvSpPr>
        <p:spPr bwMode="auto">
          <a:xfrm>
            <a:off x="7142935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62976" name="Text Box 32"/>
          <p:cNvSpPr txBox="1">
            <a:spLocks noChangeArrowheads="1"/>
          </p:cNvSpPr>
          <p:nvPr/>
        </p:nvSpPr>
        <p:spPr bwMode="auto">
          <a:xfrm>
            <a:off x="6194029" y="3768725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62977" name="AutoShape 33"/>
          <p:cNvCxnSpPr>
            <a:cxnSpLocks noChangeShapeType="1"/>
            <a:stCxn id="1362976" idx="3"/>
            <a:endCxn id="1362954" idx="2"/>
          </p:cNvCxnSpPr>
          <p:nvPr/>
        </p:nvCxnSpPr>
        <p:spPr bwMode="auto">
          <a:xfrm flipV="1">
            <a:off x="6467477" y="3844135"/>
            <a:ext cx="210245" cy="10925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55391" y="358616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5076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for each </a:t>
            </a:r>
            <a:r>
              <a:rPr lang="en-US" sz="2000" b="1" i="1" dirty="0">
                <a:latin typeface="Courier New" panose="02070309020205020404" pitchFamily="49" charset="0"/>
              </a:rPr>
              <a:t>u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u =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</p:txBody>
      </p:sp>
      <p:sp>
        <p:nvSpPr>
          <p:cNvPr id="1363972" name="Oval 4"/>
          <p:cNvSpPr>
            <a:spLocks noChangeArrowheads="1"/>
          </p:cNvSpPr>
          <p:nvPr/>
        </p:nvSpPr>
        <p:spPr bwMode="auto">
          <a:xfrm>
            <a:off x="5790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363973" name="Oval 5"/>
          <p:cNvSpPr>
            <a:spLocks noChangeArrowheads="1"/>
          </p:cNvSpPr>
          <p:nvPr/>
        </p:nvSpPr>
        <p:spPr bwMode="auto">
          <a:xfrm>
            <a:off x="7565133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3974" name="Oval 6"/>
          <p:cNvSpPr>
            <a:spLocks noChangeArrowheads="1"/>
          </p:cNvSpPr>
          <p:nvPr/>
        </p:nvSpPr>
        <p:spPr bwMode="auto">
          <a:xfrm>
            <a:off x="9116815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3975" name="Oval 7"/>
          <p:cNvSpPr>
            <a:spLocks noChangeArrowheads="1"/>
          </p:cNvSpPr>
          <p:nvPr/>
        </p:nvSpPr>
        <p:spPr bwMode="auto">
          <a:xfrm>
            <a:off x="5790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63976" name="Oval 8"/>
          <p:cNvSpPr>
            <a:spLocks noChangeArrowheads="1"/>
          </p:cNvSpPr>
          <p:nvPr/>
        </p:nvSpPr>
        <p:spPr bwMode="auto">
          <a:xfrm>
            <a:off x="7565133" y="3162300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63977" name="Oval 9"/>
          <p:cNvSpPr>
            <a:spLocks noChangeArrowheads="1"/>
          </p:cNvSpPr>
          <p:nvPr/>
        </p:nvSpPr>
        <p:spPr bwMode="auto">
          <a:xfrm>
            <a:off x="9116815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3978" name="Oval 10"/>
          <p:cNvSpPr>
            <a:spLocks noChangeArrowheads="1"/>
          </p:cNvSpPr>
          <p:nvPr/>
        </p:nvSpPr>
        <p:spPr bwMode="auto">
          <a:xfrm>
            <a:off x="6677721" y="3652841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63979" name="Oval 11"/>
          <p:cNvSpPr>
            <a:spLocks noChangeArrowheads="1"/>
          </p:cNvSpPr>
          <p:nvPr/>
        </p:nvSpPr>
        <p:spPr bwMode="auto">
          <a:xfrm>
            <a:off x="6677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63980" name="AutoShape 12"/>
          <p:cNvCxnSpPr>
            <a:cxnSpLocks noChangeShapeType="1"/>
            <a:stCxn id="1363979" idx="5"/>
            <a:endCxn id="1363973" idx="1"/>
          </p:cNvCxnSpPr>
          <p:nvPr/>
        </p:nvCxnSpPr>
        <p:spPr bwMode="auto">
          <a:xfrm>
            <a:off x="6942140" y="1863728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3981" name="AutoShape 13"/>
          <p:cNvCxnSpPr>
            <a:cxnSpLocks noChangeShapeType="1"/>
            <a:stCxn id="1363979" idx="3"/>
            <a:endCxn id="1363972" idx="7"/>
          </p:cNvCxnSpPr>
          <p:nvPr/>
        </p:nvCxnSpPr>
        <p:spPr bwMode="auto">
          <a:xfrm flipH="1">
            <a:off x="6056017" y="18637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3982" name="AutoShape 14"/>
          <p:cNvCxnSpPr>
            <a:cxnSpLocks noChangeShapeType="1"/>
            <a:stCxn id="1363972" idx="6"/>
            <a:endCxn id="1363973" idx="2"/>
          </p:cNvCxnSpPr>
          <p:nvPr/>
        </p:nvCxnSpPr>
        <p:spPr bwMode="auto">
          <a:xfrm>
            <a:off x="6111481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3983" name="AutoShape 15"/>
          <p:cNvCxnSpPr>
            <a:cxnSpLocks noChangeShapeType="1"/>
            <a:stCxn id="1363975" idx="0"/>
            <a:endCxn id="1363972" idx="4"/>
          </p:cNvCxnSpPr>
          <p:nvPr/>
        </p:nvCxnSpPr>
        <p:spPr bwMode="auto">
          <a:xfrm flipV="1">
            <a:off x="5945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3984" name="AutoShape 16"/>
          <p:cNvCxnSpPr>
            <a:cxnSpLocks noChangeShapeType="1"/>
            <a:stCxn id="1363975" idx="5"/>
            <a:endCxn id="1363978" idx="1"/>
          </p:cNvCxnSpPr>
          <p:nvPr/>
        </p:nvCxnSpPr>
        <p:spPr bwMode="auto">
          <a:xfrm>
            <a:off x="6056017" y="3502028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3985" name="AutoShape 17"/>
          <p:cNvCxnSpPr>
            <a:cxnSpLocks noChangeShapeType="1"/>
            <a:stCxn id="1363978" idx="7"/>
            <a:endCxn id="1363976" idx="3"/>
          </p:cNvCxnSpPr>
          <p:nvPr/>
        </p:nvCxnSpPr>
        <p:spPr bwMode="auto">
          <a:xfrm flipV="1">
            <a:off x="6942140" y="3502028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3986" name="AutoShape 18"/>
          <p:cNvCxnSpPr>
            <a:cxnSpLocks noChangeShapeType="1"/>
            <a:stCxn id="1363976" idx="0"/>
            <a:endCxn id="1363973" idx="4"/>
          </p:cNvCxnSpPr>
          <p:nvPr/>
        </p:nvCxnSpPr>
        <p:spPr bwMode="auto">
          <a:xfrm flipV="1">
            <a:off x="7719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3987" name="AutoShape 19"/>
          <p:cNvCxnSpPr>
            <a:cxnSpLocks noChangeShapeType="1"/>
            <a:stCxn id="1363973" idx="6"/>
            <a:endCxn id="1363974" idx="2"/>
          </p:cNvCxnSpPr>
          <p:nvPr/>
        </p:nvCxnSpPr>
        <p:spPr bwMode="auto">
          <a:xfrm>
            <a:off x="7886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3988" name="AutoShape 20"/>
          <p:cNvCxnSpPr>
            <a:cxnSpLocks noChangeShapeType="1"/>
            <a:stCxn id="1363976" idx="6"/>
            <a:endCxn id="1363977" idx="2"/>
          </p:cNvCxnSpPr>
          <p:nvPr/>
        </p:nvCxnSpPr>
        <p:spPr bwMode="auto">
          <a:xfrm>
            <a:off x="7886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3989" name="AutoShape 21"/>
          <p:cNvCxnSpPr>
            <a:cxnSpLocks noChangeShapeType="1"/>
            <a:stCxn id="1363978" idx="0"/>
            <a:endCxn id="1363972" idx="5"/>
          </p:cNvCxnSpPr>
          <p:nvPr/>
        </p:nvCxnSpPr>
        <p:spPr bwMode="auto">
          <a:xfrm rot="5400000" flipH="1">
            <a:off x="5802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3990" name="Text Box 22"/>
          <p:cNvSpPr txBox="1">
            <a:spLocks noChangeArrowheads="1"/>
          </p:cNvSpPr>
          <p:nvPr/>
        </p:nvSpPr>
        <p:spPr bwMode="auto">
          <a:xfrm>
            <a:off x="5560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63991" name="Text Box 23"/>
          <p:cNvSpPr txBox="1">
            <a:spLocks noChangeArrowheads="1"/>
          </p:cNvSpPr>
          <p:nvPr/>
        </p:nvSpPr>
        <p:spPr bwMode="auto">
          <a:xfrm>
            <a:off x="6387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63992" name="Text Box 24"/>
          <p:cNvSpPr txBox="1">
            <a:spLocks noChangeArrowheads="1"/>
          </p:cNvSpPr>
          <p:nvPr/>
        </p:nvSpPr>
        <p:spPr bwMode="auto">
          <a:xfrm>
            <a:off x="6219406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63993" name="Text Box 25"/>
          <p:cNvSpPr txBox="1">
            <a:spLocks noChangeArrowheads="1"/>
          </p:cNvSpPr>
          <p:nvPr/>
        </p:nvSpPr>
        <p:spPr bwMode="auto">
          <a:xfrm>
            <a:off x="6219406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63994" name="Text Box 26"/>
          <p:cNvSpPr txBox="1">
            <a:spLocks noChangeArrowheads="1"/>
          </p:cNvSpPr>
          <p:nvPr/>
        </p:nvSpPr>
        <p:spPr bwMode="auto">
          <a:xfrm>
            <a:off x="7191949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63995" name="Text Box 27"/>
          <p:cNvSpPr txBox="1">
            <a:spLocks noChangeArrowheads="1"/>
          </p:cNvSpPr>
          <p:nvPr/>
        </p:nvSpPr>
        <p:spPr bwMode="auto">
          <a:xfrm>
            <a:off x="6663113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63996" name="Text Box 28"/>
          <p:cNvSpPr txBox="1">
            <a:spLocks noChangeArrowheads="1"/>
          </p:cNvSpPr>
          <p:nvPr/>
        </p:nvSpPr>
        <p:spPr bwMode="auto">
          <a:xfrm>
            <a:off x="7679510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3997" name="Text Box 29"/>
          <p:cNvSpPr txBox="1">
            <a:spLocks noChangeArrowheads="1"/>
          </p:cNvSpPr>
          <p:nvPr/>
        </p:nvSpPr>
        <p:spPr bwMode="auto">
          <a:xfrm>
            <a:off x="8345069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63998" name="Text Box 30"/>
          <p:cNvSpPr txBox="1">
            <a:spLocks noChangeArrowheads="1"/>
          </p:cNvSpPr>
          <p:nvPr/>
        </p:nvSpPr>
        <p:spPr bwMode="auto">
          <a:xfrm>
            <a:off x="8289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63999" name="Text Box 31"/>
          <p:cNvSpPr txBox="1">
            <a:spLocks noChangeArrowheads="1"/>
          </p:cNvSpPr>
          <p:nvPr/>
        </p:nvSpPr>
        <p:spPr bwMode="auto">
          <a:xfrm>
            <a:off x="7142935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64000" name="Text Box 32"/>
          <p:cNvSpPr txBox="1">
            <a:spLocks noChangeArrowheads="1"/>
          </p:cNvSpPr>
          <p:nvPr/>
        </p:nvSpPr>
        <p:spPr bwMode="auto">
          <a:xfrm>
            <a:off x="6194029" y="3769519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64001" name="AutoShape 33"/>
          <p:cNvCxnSpPr>
            <a:cxnSpLocks noChangeShapeType="1"/>
            <a:stCxn id="1364000" idx="3"/>
            <a:endCxn id="1363978" idx="2"/>
          </p:cNvCxnSpPr>
          <p:nvPr/>
        </p:nvCxnSpPr>
        <p:spPr bwMode="auto">
          <a:xfrm flipV="1">
            <a:off x="6467475" y="3844133"/>
            <a:ext cx="210246" cy="11005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22771" y="163575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548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64996" name="Oval 4"/>
          <p:cNvSpPr>
            <a:spLocks noChangeArrowheads="1"/>
          </p:cNvSpPr>
          <p:nvPr/>
        </p:nvSpPr>
        <p:spPr bwMode="auto">
          <a:xfrm>
            <a:off x="5790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364997" name="Oval 5"/>
          <p:cNvSpPr>
            <a:spLocks noChangeArrowheads="1"/>
          </p:cNvSpPr>
          <p:nvPr/>
        </p:nvSpPr>
        <p:spPr bwMode="auto">
          <a:xfrm>
            <a:off x="7565133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4998" name="Oval 6"/>
          <p:cNvSpPr>
            <a:spLocks noChangeArrowheads="1"/>
          </p:cNvSpPr>
          <p:nvPr/>
        </p:nvSpPr>
        <p:spPr bwMode="auto">
          <a:xfrm>
            <a:off x="9116815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4999" name="Oval 7"/>
          <p:cNvSpPr>
            <a:spLocks noChangeArrowheads="1"/>
          </p:cNvSpPr>
          <p:nvPr/>
        </p:nvSpPr>
        <p:spPr bwMode="auto">
          <a:xfrm>
            <a:off x="5790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65000" name="Oval 8"/>
          <p:cNvSpPr>
            <a:spLocks noChangeArrowheads="1"/>
          </p:cNvSpPr>
          <p:nvPr/>
        </p:nvSpPr>
        <p:spPr bwMode="auto">
          <a:xfrm>
            <a:off x="7565133" y="3162300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65001" name="Oval 9"/>
          <p:cNvSpPr>
            <a:spLocks noChangeArrowheads="1"/>
          </p:cNvSpPr>
          <p:nvPr/>
        </p:nvSpPr>
        <p:spPr bwMode="auto">
          <a:xfrm>
            <a:off x="9116815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5002" name="Oval 10"/>
          <p:cNvSpPr>
            <a:spLocks noChangeArrowheads="1"/>
          </p:cNvSpPr>
          <p:nvPr/>
        </p:nvSpPr>
        <p:spPr bwMode="auto">
          <a:xfrm>
            <a:off x="6677721" y="3652841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65003" name="Oval 11"/>
          <p:cNvSpPr>
            <a:spLocks noChangeArrowheads="1"/>
          </p:cNvSpPr>
          <p:nvPr/>
        </p:nvSpPr>
        <p:spPr bwMode="auto">
          <a:xfrm>
            <a:off x="6677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65004" name="AutoShape 12"/>
          <p:cNvCxnSpPr>
            <a:cxnSpLocks noChangeShapeType="1"/>
            <a:stCxn id="1365003" idx="5"/>
            <a:endCxn id="1364997" idx="1"/>
          </p:cNvCxnSpPr>
          <p:nvPr/>
        </p:nvCxnSpPr>
        <p:spPr bwMode="auto">
          <a:xfrm>
            <a:off x="6942140" y="1863728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5005" name="AutoShape 13"/>
          <p:cNvCxnSpPr>
            <a:cxnSpLocks noChangeShapeType="1"/>
            <a:stCxn id="1365003" idx="3"/>
            <a:endCxn id="1364996" idx="7"/>
          </p:cNvCxnSpPr>
          <p:nvPr/>
        </p:nvCxnSpPr>
        <p:spPr bwMode="auto">
          <a:xfrm flipH="1">
            <a:off x="6056017" y="18637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5006" name="AutoShape 14"/>
          <p:cNvCxnSpPr>
            <a:cxnSpLocks noChangeShapeType="1"/>
            <a:stCxn id="1364996" idx="6"/>
            <a:endCxn id="1364997" idx="2"/>
          </p:cNvCxnSpPr>
          <p:nvPr/>
        </p:nvCxnSpPr>
        <p:spPr bwMode="auto">
          <a:xfrm>
            <a:off x="6111481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5007" name="AutoShape 15"/>
          <p:cNvCxnSpPr>
            <a:cxnSpLocks noChangeShapeType="1"/>
            <a:stCxn id="1364999" idx="0"/>
            <a:endCxn id="1364996" idx="4"/>
          </p:cNvCxnSpPr>
          <p:nvPr/>
        </p:nvCxnSpPr>
        <p:spPr bwMode="auto">
          <a:xfrm flipV="1">
            <a:off x="5945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5008" name="AutoShape 16"/>
          <p:cNvCxnSpPr>
            <a:cxnSpLocks noChangeShapeType="1"/>
            <a:stCxn id="1364999" idx="5"/>
            <a:endCxn id="1365002" idx="1"/>
          </p:cNvCxnSpPr>
          <p:nvPr/>
        </p:nvCxnSpPr>
        <p:spPr bwMode="auto">
          <a:xfrm>
            <a:off x="6056017" y="3502028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5009" name="AutoShape 17"/>
          <p:cNvCxnSpPr>
            <a:cxnSpLocks noChangeShapeType="1"/>
            <a:stCxn id="1365002" idx="7"/>
            <a:endCxn id="1365000" idx="3"/>
          </p:cNvCxnSpPr>
          <p:nvPr/>
        </p:nvCxnSpPr>
        <p:spPr bwMode="auto">
          <a:xfrm flipV="1">
            <a:off x="6942140" y="3502028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5010" name="AutoShape 18"/>
          <p:cNvCxnSpPr>
            <a:cxnSpLocks noChangeShapeType="1"/>
            <a:stCxn id="1365000" idx="0"/>
            <a:endCxn id="1364997" idx="4"/>
          </p:cNvCxnSpPr>
          <p:nvPr/>
        </p:nvCxnSpPr>
        <p:spPr bwMode="auto">
          <a:xfrm flipV="1">
            <a:off x="7719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5011" name="AutoShape 19"/>
          <p:cNvCxnSpPr>
            <a:cxnSpLocks noChangeShapeType="1"/>
            <a:stCxn id="1364997" idx="6"/>
            <a:endCxn id="1364998" idx="2"/>
          </p:cNvCxnSpPr>
          <p:nvPr/>
        </p:nvCxnSpPr>
        <p:spPr bwMode="auto">
          <a:xfrm>
            <a:off x="7886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5012" name="AutoShape 20"/>
          <p:cNvCxnSpPr>
            <a:cxnSpLocks noChangeShapeType="1"/>
            <a:stCxn id="1365000" idx="6"/>
            <a:endCxn id="1365001" idx="2"/>
          </p:cNvCxnSpPr>
          <p:nvPr/>
        </p:nvCxnSpPr>
        <p:spPr bwMode="auto">
          <a:xfrm>
            <a:off x="7886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5013" name="AutoShape 21"/>
          <p:cNvCxnSpPr>
            <a:cxnSpLocks noChangeShapeType="1"/>
            <a:stCxn id="1365002" idx="0"/>
            <a:endCxn id="1364996" idx="5"/>
          </p:cNvCxnSpPr>
          <p:nvPr/>
        </p:nvCxnSpPr>
        <p:spPr bwMode="auto">
          <a:xfrm rot="5400000" flipH="1">
            <a:off x="5802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5014" name="Text Box 22"/>
          <p:cNvSpPr txBox="1">
            <a:spLocks noChangeArrowheads="1"/>
          </p:cNvSpPr>
          <p:nvPr/>
        </p:nvSpPr>
        <p:spPr bwMode="auto">
          <a:xfrm>
            <a:off x="5560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65015" name="Text Box 23"/>
          <p:cNvSpPr txBox="1">
            <a:spLocks noChangeArrowheads="1"/>
          </p:cNvSpPr>
          <p:nvPr/>
        </p:nvSpPr>
        <p:spPr bwMode="auto">
          <a:xfrm>
            <a:off x="6387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65016" name="Text Box 24"/>
          <p:cNvSpPr txBox="1">
            <a:spLocks noChangeArrowheads="1"/>
          </p:cNvSpPr>
          <p:nvPr/>
        </p:nvSpPr>
        <p:spPr bwMode="auto">
          <a:xfrm>
            <a:off x="6219406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65017" name="Text Box 25"/>
          <p:cNvSpPr txBox="1">
            <a:spLocks noChangeArrowheads="1"/>
          </p:cNvSpPr>
          <p:nvPr/>
        </p:nvSpPr>
        <p:spPr bwMode="auto">
          <a:xfrm>
            <a:off x="6219406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65018" name="Text Box 26"/>
          <p:cNvSpPr txBox="1">
            <a:spLocks noChangeArrowheads="1"/>
          </p:cNvSpPr>
          <p:nvPr/>
        </p:nvSpPr>
        <p:spPr bwMode="auto">
          <a:xfrm>
            <a:off x="7191949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65019" name="Text Box 27"/>
          <p:cNvSpPr txBox="1">
            <a:spLocks noChangeArrowheads="1"/>
          </p:cNvSpPr>
          <p:nvPr/>
        </p:nvSpPr>
        <p:spPr bwMode="auto">
          <a:xfrm>
            <a:off x="6663113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65020" name="Text Box 28"/>
          <p:cNvSpPr txBox="1">
            <a:spLocks noChangeArrowheads="1"/>
          </p:cNvSpPr>
          <p:nvPr/>
        </p:nvSpPr>
        <p:spPr bwMode="auto">
          <a:xfrm>
            <a:off x="7679510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5021" name="Text Box 29"/>
          <p:cNvSpPr txBox="1">
            <a:spLocks noChangeArrowheads="1"/>
          </p:cNvSpPr>
          <p:nvPr/>
        </p:nvSpPr>
        <p:spPr bwMode="auto">
          <a:xfrm>
            <a:off x="8345069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65022" name="Text Box 30"/>
          <p:cNvSpPr txBox="1">
            <a:spLocks noChangeArrowheads="1"/>
          </p:cNvSpPr>
          <p:nvPr/>
        </p:nvSpPr>
        <p:spPr bwMode="auto">
          <a:xfrm>
            <a:off x="8289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65023" name="Text Box 31"/>
          <p:cNvSpPr txBox="1">
            <a:spLocks noChangeArrowheads="1"/>
          </p:cNvSpPr>
          <p:nvPr/>
        </p:nvSpPr>
        <p:spPr bwMode="auto">
          <a:xfrm>
            <a:off x="7142935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65024" name="Text Box 32"/>
          <p:cNvSpPr txBox="1">
            <a:spLocks noChangeArrowheads="1"/>
          </p:cNvSpPr>
          <p:nvPr/>
        </p:nvSpPr>
        <p:spPr bwMode="auto">
          <a:xfrm>
            <a:off x="7705726" y="3810000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65025" name="AutoShape 33"/>
          <p:cNvCxnSpPr>
            <a:cxnSpLocks noChangeShapeType="1"/>
            <a:stCxn id="1365024" idx="0"/>
            <a:endCxn id="1365000" idx="4"/>
          </p:cNvCxnSpPr>
          <p:nvPr/>
        </p:nvCxnSpPr>
        <p:spPr bwMode="auto">
          <a:xfrm flipH="1" flipV="1">
            <a:off x="7719915" y="3543300"/>
            <a:ext cx="122535" cy="2667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4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anose="05050102010706020507" pitchFamily="18" charset="2"/>
              </a:rPr>
              <a:t>Minimum Spanning Tree</a:t>
            </a:r>
          </a:p>
        </p:txBody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Problem: given a connected, undirected, weighted graph:</a:t>
            </a:r>
          </a:p>
        </p:txBody>
      </p:sp>
      <p:sp>
        <p:nvSpPr>
          <p:cNvPr id="1325060" name="Oval 4"/>
          <p:cNvSpPr>
            <a:spLocks noChangeArrowheads="1"/>
          </p:cNvSpPr>
          <p:nvPr/>
        </p:nvSpPr>
        <p:spPr bwMode="auto">
          <a:xfrm>
            <a:off x="3681412" y="38100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25061" name="Oval 5"/>
          <p:cNvSpPr>
            <a:spLocks noChangeArrowheads="1"/>
          </p:cNvSpPr>
          <p:nvPr/>
        </p:nvSpPr>
        <p:spPr bwMode="auto">
          <a:xfrm>
            <a:off x="6157912" y="38100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25062" name="Oval 6"/>
          <p:cNvSpPr>
            <a:spLocks noChangeArrowheads="1"/>
          </p:cNvSpPr>
          <p:nvPr/>
        </p:nvSpPr>
        <p:spPr bwMode="auto">
          <a:xfrm>
            <a:off x="8324850" y="38100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25063" name="Oval 7"/>
          <p:cNvSpPr>
            <a:spLocks noChangeArrowheads="1"/>
          </p:cNvSpPr>
          <p:nvPr/>
        </p:nvSpPr>
        <p:spPr bwMode="auto">
          <a:xfrm>
            <a:off x="3681412" y="54102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25064" name="Oval 8"/>
          <p:cNvSpPr>
            <a:spLocks noChangeArrowheads="1"/>
          </p:cNvSpPr>
          <p:nvPr/>
        </p:nvSpPr>
        <p:spPr bwMode="auto">
          <a:xfrm>
            <a:off x="6157912" y="54102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25065" name="Oval 9"/>
          <p:cNvSpPr>
            <a:spLocks noChangeArrowheads="1"/>
          </p:cNvSpPr>
          <p:nvPr/>
        </p:nvSpPr>
        <p:spPr bwMode="auto">
          <a:xfrm>
            <a:off x="8324850" y="54102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25066" name="Oval 10"/>
          <p:cNvSpPr>
            <a:spLocks noChangeArrowheads="1"/>
          </p:cNvSpPr>
          <p:nvPr/>
        </p:nvSpPr>
        <p:spPr bwMode="auto">
          <a:xfrm>
            <a:off x="4919662" y="60960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25067" name="Oval 11"/>
          <p:cNvSpPr>
            <a:spLocks noChangeArrowheads="1"/>
          </p:cNvSpPr>
          <p:nvPr/>
        </p:nvSpPr>
        <p:spPr bwMode="auto">
          <a:xfrm>
            <a:off x="4919662" y="31242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325068" name="AutoShape 12"/>
          <p:cNvCxnSpPr>
            <a:cxnSpLocks noChangeShapeType="1"/>
            <a:stCxn id="1325067" idx="5"/>
            <a:endCxn id="1325061" idx="1"/>
          </p:cNvCxnSpPr>
          <p:nvPr/>
        </p:nvCxnSpPr>
        <p:spPr bwMode="auto">
          <a:xfrm>
            <a:off x="5289850" y="3598866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5069" name="AutoShape 13"/>
          <p:cNvCxnSpPr>
            <a:cxnSpLocks noChangeShapeType="1"/>
            <a:stCxn id="1325067" idx="3"/>
            <a:endCxn id="1325060" idx="7"/>
          </p:cNvCxnSpPr>
          <p:nvPr/>
        </p:nvCxnSpPr>
        <p:spPr bwMode="auto">
          <a:xfrm flipH="1">
            <a:off x="4051600" y="3598866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5070" name="AutoShape 14"/>
          <p:cNvCxnSpPr>
            <a:cxnSpLocks noChangeShapeType="1"/>
            <a:stCxn id="1325060" idx="6"/>
            <a:endCxn id="1325061" idx="2"/>
          </p:cNvCxnSpPr>
          <p:nvPr/>
        </p:nvCxnSpPr>
        <p:spPr bwMode="auto">
          <a:xfrm>
            <a:off x="4130278" y="4076700"/>
            <a:ext cx="2012156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5071" name="AutoShape 15"/>
          <p:cNvCxnSpPr>
            <a:cxnSpLocks noChangeShapeType="1"/>
            <a:stCxn id="1325063" idx="0"/>
            <a:endCxn id="1325060" idx="4"/>
          </p:cNvCxnSpPr>
          <p:nvPr/>
        </p:nvCxnSpPr>
        <p:spPr bwMode="auto">
          <a:xfrm flipV="1">
            <a:off x="3898106" y="43624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5072" name="AutoShape 16"/>
          <p:cNvCxnSpPr>
            <a:cxnSpLocks noChangeShapeType="1"/>
            <a:stCxn id="1325063" idx="5"/>
            <a:endCxn id="1325066" idx="1"/>
          </p:cNvCxnSpPr>
          <p:nvPr/>
        </p:nvCxnSpPr>
        <p:spPr bwMode="auto">
          <a:xfrm>
            <a:off x="4051600" y="5884866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5073" name="AutoShape 17"/>
          <p:cNvCxnSpPr>
            <a:cxnSpLocks noChangeShapeType="1"/>
            <a:stCxn id="1325066" idx="7"/>
            <a:endCxn id="1325064" idx="3"/>
          </p:cNvCxnSpPr>
          <p:nvPr/>
        </p:nvCxnSpPr>
        <p:spPr bwMode="auto">
          <a:xfrm flipV="1">
            <a:off x="5289850" y="5884866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5074" name="AutoShape 18"/>
          <p:cNvCxnSpPr>
            <a:cxnSpLocks noChangeShapeType="1"/>
            <a:stCxn id="1325064" idx="0"/>
            <a:endCxn id="1325061" idx="4"/>
          </p:cNvCxnSpPr>
          <p:nvPr/>
        </p:nvCxnSpPr>
        <p:spPr bwMode="auto">
          <a:xfrm flipV="1">
            <a:off x="6374606" y="43624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5075" name="AutoShape 19"/>
          <p:cNvCxnSpPr>
            <a:cxnSpLocks noChangeShapeType="1"/>
            <a:stCxn id="1325061" idx="6"/>
            <a:endCxn id="1325062" idx="2"/>
          </p:cNvCxnSpPr>
          <p:nvPr/>
        </p:nvCxnSpPr>
        <p:spPr bwMode="auto">
          <a:xfrm>
            <a:off x="6606778" y="4076700"/>
            <a:ext cx="1702594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5076" name="AutoShape 20"/>
          <p:cNvCxnSpPr>
            <a:cxnSpLocks noChangeShapeType="1"/>
            <a:stCxn id="1325064" idx="6"/>
            <a:endCxn id="1325065" idx="2"/>
          </p:cNvCxnSpPr>
          <p:nvPr/>
        </p:nvCxnSpPr>
        <p:spPr bwMode="auto">
          <a:xfrm>
            <a:off x="6606778" y="5676900"/>
            <a:ext cx="1702594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5077" name="AutoShape 21"/>
          <p:cNvCxnSpPr>
            <a:cxnSpLocks noChangeShapeType="1"/>
            <a:stCxn id="1325066" idx="0"/>
            <a:endCxn id="1325060" idx="5"/>
          </p:cNvCxnSpPr>
          <p:nvPr/>
        </p:nvCxnSpPr>
        <p:spPr bwMode="auto">
          <a:xfrm rot="5400000" flipH="1">
            <a:off x="3697836" y="4638429"/>
            <a:ext cx="1792287" cy="1084758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5078" name="Text Box 22"/>
          <p:cNvSpPr txBox="1">
            <a:spLocks noChangeArrowheads="1"/>
          </p:cNvSpPr>
          <p:nvPr/>
        </p:nvSpPr>
        <p:spPr bwMode="auto">
          <a:xfrm>
            <a:off x="3543316" y="4586288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25079" name="Text Box 23"/>
          <p:cNvSpPr txBox="1">
            <a:spLocks noChangeArrowheads="1"/>
          </p:cNvSpPr>
          <p:nvPr/>
        </p:nvSpPr>
        <p:spPr bwMode="auto">
          <a:xfrm>
            <a:off x="4595829" y="4876800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25080" name="Text Box 24"/>
          <p:cNvSpPr txBox="1">
            <a:spLocks noChangeArrowheads="1"/>
          </p:cNvSpPr>
          <p:nvPr/>
        </p:nvSpPr>
        <p:spPr bwMode="auto">
          <a:xfrm>
            <a:off x="4338814" y="59436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25081" name="Text Box 25"/>
          <p:cNvSpPr txBox="1">
            <a:spLocks noChangeArrowheads="1"/>
          </p:cNvSpPr>
          <p:nvPr/>
        </p:nvSpPr>
        <p:spPr bwMode="auto">
          <a:xfrm>
            <a:off x="4338814" y="3352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25082" name="Text Box 26"/>
          <p:cNvSpPr txBox="1">
            <a:spLocks noChangeArrowheads="1"/>
          </p:cNvSpPr>
          <p:nvPr/>
        </p:nvSpPr>
        <p:spPr bwMode="auto">
          <a:xfrm>
            <a:off x="5695730" y="3352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25083" name="Text Box 27"/>
          <p:cNvSpPr txBox="1">
            <a:spLocks noChangeArrowheads="1"/>
          </p:cNvSpPr>
          <p:nvPr/>
        </p:nvSpPr>
        <p:spPr bwMode="auto">
          <a:xfrm>
            <a:off x="4957939" y="3724275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25084" name="Text Box 28"/>
          <p:cNvSpPr txBox="1">
            <a:spLocks noChangeArrowheads="1"/>
          </p:cNvSpPr>
          <p:nvPr/>
        </p:nvSpPr>
        <p:spPr bwMode="auto">
          <a:xfrm>
            <a:off x="6376767" y="4632325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25085" name="Text Box 29"/>
          <p:cNvSpPr txBox="1">
            <a:spLocks noChangeArrowheads="1"/>
          </p:cNvSpPr>
          <p:nvPr/>
        </p:nvSpPr>
        <p:spPr bwMode="auto">
          <a:xfrm>
            <a:off x="7305455" y="3733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25086" name="Text Box 30"/>
          <p:cNvSpPr txBox="1">
            <a:spLocks noChangeArrowheads="1"/>
          </p:cNvSpPr>
          <p:nvPr/>
        </p:nvSpPr>
        <p:spPr bwMode="auto">
          <a:xfrm>
            <a:off x="7252907" y="5318125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25087" name="Text Box 31"/>
          <p:cNvSpPr txBox="1">
            <a:spLocks noChangeArrowheads="1"/>
          </p:cNvSpPr>
          <p:nvPr/>
        </p:nvSpPr>
        <p:spPr bwMode="auto">
          <a:xfrm>
            <a:off x="5628658" y="59690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4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66020" name="Oval 4"/>
          <p:cNvSpPr>
            <a:spLocks noChangeArrowheads="1"/>
          </p:cNvSpPr>
          <p:nvPr/>
        </p:nvSpPr>
        <p:spPr bwMode="auto">
          <a:xfrm>
            <a:off x="5790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366021" name="Oval 5"/>
          <p:cNvSpPr>
            <a:spLocks noChangeArrowheads="1"/>
          </p:cNvSpPr>
          <p:nvPr/>
        </p:nvSpPr>
        <p:spPr bwMode="auto">
          <a:xfrm>
            <a:off x="7565133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66022" name="Oval 6"/>
          <p:cNvSpPr>
            <a:spLocks noChangeArrowheads="1"/>
          </p:cNvSpPr>
          <p:nvPr/>
        </p:nvSpPr>
        <p:spPr bwMode="auto">
          <a:xfrm>
            <a:off x="9116815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6023" name="Oval 7"/>
          <p:cNvSpPr>
            <a:spLocks noChangeArrowheads="1"/>
          </p:cNvSpPr>
          <p:nvPr/>
        </p:nvSpPr>
        <p:spPr bwMode="auto">
          <a:xfrm>
            <a:off x="5790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66024" name="Oval 8"/>
          <p:cNvSpPr>
            <a:spLocks noChangeArrowheads="1"/>
          </p:cNvSpPr>
          <p:nvPr/>
        </p:nvSpPr>
        <p:spPr bwMode="auto">
          <a:xfrm>
            <a:off x="7565133" y="3162300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66025" name="Oval 9"/>
          <p:cNvSpPr>
            <a:spLocks noChangeArrowheads="1"/>
          </p:cNvSpPr>
          <p:nvPr/>
        </p:nvSpPr>
        <p:spPr bwMode="auto">
          <a:xfrm>
            <a:off x="9116815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6026" name="Oval 10"/>
          <p:cNvSpPr>
            <a:spLocks noChangeArrowheads="1"/>
          </p:cNvSpPr>
          <p:nvPr/>
        </p:nvSpPr>
        <p:spPr bwMode="auto">
          <a:xfrm>
            <a:off x="6677721" y="3652841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66027" name="Oval 11"/>
          <p:cNvSpPr>
            <a:spLocks noChangeArrowheads="1"/>
          </p:cNvSpPr>
          <p:nvPr/>
        </p:nvSpPr>
        <p:spPr bwMode="auto">
          <a:xfrm>
            <a:off x="6677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66028" name="AutoShape 12"/>
          <p:cNvCxnSpPr>
            <a:cxnSpLocks noChangeShapeType="1"/>
            <a:stCxn id="1366027" idx="5"/>
            <a:endCxn id="1366021" idx="1"/>
          </p:cNvCxnSpPr>
          <p:nvPr/>
        </p:nvCxnSpPr>
        <p:spPr bwMode="auto">
          <a:xfrm>
            <a:off x="6942140" y="1863728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6029" name="AutoShape 13"/>
          <p:cNvCxnSpPr>
            <a:cxnSpLocks noChangeShapeType="1"/>
            <a:stCxn id="1366027" idx="3"/>
            <a:endCxn id="1366020" idx="7"/>
          </p:cNvCxnSpPr>
          <p:nvPr/>
        </p:nvCxnSpPr>
        <p:spPr bwMode="auto">
          <a:xfrm flipH="1">
            <a:off x="6056017" y="18637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6030" name="AutoShape 14"/>
          <p:cNvCxnSpPr>
            <a:cxnSpLocks noChangeShapeType="1"/>
            <a:stCxn id="1366020" idx="6"/>
            <a:endCxn id="1366021" idx="2"/>
          </p:cNvCxnSpPr>
          <p:nvPr/>
        </p:nvCxnSpPr>
        <p:spPr bwMode="auto">
          <a:xfrm>
            <a:off x="6111481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6031" name="AutoShape 15"/>
          <p:cNvCxnSpPr>
            <a:cxnSpLocks noChangeShapeType="1"/>
            <a:stCxn id="1366023" idx="0"/>
            <a:endCxn id="1366020" idx="4"/>
          </p:cNvCxnSpPr>
          <p:nvPr/>
        </p:nvCxnSpPr>
        <p:spPr bwMode="auto">
          <a:xfrm flipV="1">
            <a:off x="5945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6032" name="AutoShape 16"/>
          <p:cNvCxnSpPr>
            <a:cxnSpLocks noChangeShapeType="1"/>
            <a:stCxn id="1366023" idx="5"/>
            <a:endCxn id="1366026" idx="1"/>
          </p:cNvCxnSpPr>
          <p:nvPr/>
        </p:nvCxnSpPr>
        <p:spPr bwMode="auto">
          <a:xfrm>
            <a:off x="6056017" y="3502028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6033" name="AutoShape 17"/>
          <p:cNvCxnSpPr>
            <a:cxnSpLocks noChangeShapeType="1"/>
            <a:stCxn id="1366026" idx="7"/>
            <a:endCxn id="1366024" idx="3"/>
          </p:cNvCxnSpPr>
          <p:nvPr/>
        </p:nvCxnSpPr>
        <p:spPr bwMode="auto">
          <a:xfrm flipV="1">
            <a:off x="6942140" y="3502028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6034" name="AutoShape 18"/>
          <p:cNvCxnSpPr>
            <a:cxnSpLocks noChangeShapeType="1"/>
            <a:stCxn id="1366024" idx="0"/>
            <a:endCxn id="1366021" idx="4"/>
          </p:cNvCxnSpPr>
          <p:nvPr/>
        </p:nvCxnSpPr>
        <p:spPr bwMode="auto">
          <a:xfrm flipV="1">
            <a:off x="7719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6035" name="AutoShape 19"/>
          <p:cNvCxnSpPr>
            <a:cxnSpLocks noChangeShapeType="1"/>
            <a:stCxn id="1366021" idx="6"/>
            <a:endCxn id="1366022" idx="2"/>
          </p:cNvCxnSpPr>
          <p:nvPr/>
        </p:nvCxnSpPr>
        <p:spPr bwMode="auto">
          <a:xfrm>
            <a:off x="7886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6036" name="AutoShape 20"/>
          <p:cNvCxnSpPr>
            <a:cxnSpLocks noChangeShapeType="1"/>
            <a:stCxn id="1366024" idx="6"/>
            <a:endCxn id="1366025" idx="2"/>
          </p:cNvCxnSpPr>
          <p:nvPr/>
        </p:nvCxnSpPr>
        <p:spPr bwMode="auto">
          <a:xfrm>
            <a:off x="7886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6037" name="AutoShape 21"/>
          <p:cNvCxnSpPr>
            <a:cxnSpLocks noChangeShapeType="1"/>
            <a:stCxn id="1366026" idx="0"/>
            <a:endCxn id="1366020" idx="5"/>
          </p:cNvCxnSpPr>
          <p:nvPr/>
        </p:nvCxnSpPr>
        <p:spPr bwMode="auto">
          <a:xfrm rot="5400000" flipH="1">
            <a:off x="5802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6038" name="Text Box 22"/>
          <p:cNvSpPr txBox="1">
            <a:spLocks noChangeArrowheads="1"/>
          </p:cNvSpPr>
          <p:nvPr/>
        </p:nvSpPr>
        <p:spPr bwMode="auto">
          <a:xfrm>
            <a:off x="5560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66039" name="Text Box 23"/>
          <p:cNvSpPr txBox="1">
            <a:spLocks noChangeArrowheads="1"/>
          </p:cNvSpPr>
          <p:nvPr/>
        </p:nvSpPr>
        <p:spPr bwMode="auto">
          <a:xfrm>
            <a:off x="6387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66040" name="Text Box 24"/>
          <p:cNvSpPr txBox="1">
            <a:spLocks noChangeArrowheads="1"/>
          </p:cNvSpPr>
          <p:nvPr/>
        </p:nvSpPr>
        <p:spPr bwMode="auto">
          <a:xfrm>
            <a:off x="6219406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66041" name="Text Box 25"/>
          <p:cNvSpPr txBox="1">
            <a:spLocks noChangeArrowheads="1"/>
          </p:cNvSpPr>
          <p:nvPr/>
        </p:nvSpPr>
        <p:spPr bwMode="auto">
          <a:xfrm>
            <a:off x="6219406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66042" name="Text Box 26"/>
          <p:cNvSpPr txBox="1">
            <a:spLocks noChangeArrowheads="1"/>
          </p:cNvSpPr>
          <p:nvPr/>
        </p:nvSpPr>
        <p:spPr bwMode="auto">
          <a:xfrm>
            <a:off x="7191949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66043" name="Text Box 27"/>
          <p:cNvSpPr txBox="1">
            <a:spLocks noChangeArrowheads="1"/>
          </p:cNvSpPr>
          <p:nvPr/>
        </p:nvSpPr>
        <p:spPr bwMode="auto">
          <a:xfrm>
            <a:off x="6663113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66044" name="Text Box 28"/>
          <p:cNvSpPr txBox="1">
            <a:spLocks noChangeArrowheads="1"/>
          </p:cNvSpPr>
          <p:nvPr/>
        </p:nvSpPr>
        <p:spPr bwMode="auto">
          <a:xfrm>
            <a:off x="7679510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6045" name="Text Box 29"/>
          <p:cNvSpPr txBox="1">
            <a:spLocks noChangeArrowheads="1"/>
          </p:cNvSpPr>
          <p:nvPr/>
        </p:nvSpPr>
        <p:spPr bwMode="auto">
          <a:xfrm>
            <a:off x="8345069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66046" name="Text Box 30"/>
          <p:cNvSpPr txBox="1">
            <a:spLocks noChangeArrowheads="1"/>
          </p:cNvSpPr>
          <p:nvPr/>
        </p:nvSpPr>
        <p:spPr bwMode="auto">
          <a:xfrm>
            <a:off x="8289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66047" name="Text Box 31"/>
          <p:cNvSpPr txBox="1">
            <a:spLocks noChangeArrowheads="1"/>
          </p:cNvSpPr>
          <p:nvPr/>
        </p:nvSpPr>
        <p:spPr bwMode="auto">
          <a:xfrm>
            <a:off x="7142935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66048" name="Text Box 32"/>
          <p:cNvSpPr txBox="1">
            <a:spLocks noChangeArrowheads="1"/>
          </p:cNvSpPr>
          <p:nvPr/>
        </p:nvSpPr>
        <p:spPr bwMode="auto">
          <a:xfrm>
            <a:off x="7705726" y="3810000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66049" name="AutoShape 33"/>
          <p:cNvCxnSpPr>
            <a:cxnSpLocks noChangeShapeType="1"/>
            <a:stCxn id="1366048" idx="0"/>
            <a:endCxn id="1366024" idx="4"/>
          </p:cNvCxnSpPr>
          <p:nvPr/>
        </p:nvCxnSpPr>
        <p:spPr bwMode="auto">
          <a:xfrm flipH="1" flipV="1">
            <a:off x="7719915" y="3543300"/>
            <a:ext cx="122535" cy="2667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40565" y="153062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14751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67044" name="Oval 4"/>
          <p:cNvSpPr>
            <a:spLocks noChangeArrowheads="1"/>
          </p:cNvSpPr>
          <p:nvPr/>
        </p:nvSpPr>
        <p:spPr bwMode="auto">
          <a:xfrm>
            <a:off x="5790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367045" name="Oval 5"/>
          <p:cNvSpPr>
            <a:spLocks noChangeArrowheads="1"/>
          </p:cNvSpPr>
          <p:nvPr/>
        </p:nvSpPr>
        <p:spPr bwMode="auto">
          <a:xfrm>
            <a:off x="7565133" y="2016125"/>
            <a:ext cx="30956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67046" name="Oval 6"/>
          <p:cNvSpPr>
            <a:spLocks noChangeArrowheads="1"/>
          </p:cNvSpPr>
          <p:nvPr/>
        </p:nvSpPr>
        <p:spPr bwMode="auto">
          <a:xfrm>
            <a:off x="9116815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7047" name="Oval 7"/>
          <p:cNvSpPr>
            <a:spLocks noChangeArrowheads="1"/>
          </p:cNvSpPr>
          <p:nvPr/>
        </p:nvSpPr>
        <p:spPr bwMode="auto">
          <a:xfrm>
            <a:off x="5790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67048" name="Oval 8"/>
          <p:cNvSpPr>
            <a:spLocks noChangeArrowheads="1"/>
          </p:cNvSpPr>
          <p:nvPr/>
        </p:nvSpPr>
        <p:spPr bwMode="auto">
          <a:xfrm>
            <a:off x="7565133" y="3162300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67049" name="Oval 9"/>
          <p:cNvSpPr>
            <a:spLocks noChangeArrowheads="1"/>
          </p:cNvSpPr>
          <p:nvPr/>
        </p:nvSpPr>
        <p:spPr bwMode="auto">
          <a:xfrm>
            <a:off x="9116815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1367050" name="Oval 10"/>
          <p:cNvSpPr>
            <a:spLocks noChangeArrowheads="1"/>
          </p:cNvSpPr>
          <p:nvPr/>
        </p:nvSpPr>
        <p:spPr bwMode="auto">
          <a:xfrm>
            <a:off x="6677721" y="3652841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67051" name="Oval 11"/>
          <p:cNvSpPr>
            <a:spLocks noChangeArrowheads="1"/>
          </p:cNvSpPr>
          <p:nvPr/>
        </p:nvSpPr>
        <p:spPr bwMode="auto">
          <a:xfrm>
            <a:off x="6677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67052" name="AutoShape 12"/>
          <p:cNvCxnSpPr>
            <a:cxnSpLocks noChangeShapeType="1"/>
            <a:stCxn id="1367051" idx="5"/>
            <a:endCxn id="1367045" idx="1"/>
          </p:cNvCxnSpPr>
          <p:nvPr/>
        </p:nvCxnSpPr>
        <p:spPr bwMode="auto">
          <a:xfrm>
            <a:off x="6942140" y="1863728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7053" name="AutoShape 13"/>
          <p:cNvCxnSpPr>
            <a:cxnSpLocks noChangeShapeType="1"/>
            <a:stCxn id="1367051" idx="3"/>
            <a:endCxn id="1367044" idx="7"/>
          </p:cNvCxnSpPr>
          <p:nvPr/>
        </p:nvCxnSpPr>
        <p:spPr bwMode="auto">
          <a:xfrm flipH="1">
            <a:off x="6056017" y="18637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7054" name="AutoShape 14"/>
          <p:cNvCxnSpPr>
            <a:cxnSpLocks noChangeShapeType="1"/>
            <a:stCxn id="1367044" idx="6"/>
            <a:endCxn id="1367045" idx="2"/>
          </p:cNvCxnSpPr>
          <p:nvPr/>
        </p:nvCxnSpPr>
        <p:spPr bwMode="auto">
          <a:xfrm>
            <a:off x="6111481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7055" name="AutoShape 15"/>
          <p:cNvCxnSpPr>
            <a:cxnSpLocks noChangeShapeType="1"/>
            <a:stCxn id="1367047" idx="0"/>
            <a:endCxn id="1367044" idx="4"/>
          </p:cNvCxnSpPr>
          <p:nvPr/>
        </p:nvCxnSpPr>
        <p:spPr bwMode="auto">
          <a:xfrm flipV="1">
            <a:off x="5945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7056" name="AutoShape 16"/>
          <p:cNvCxnSpPr>
            <a:cxnSpLocks noChangeShapeType="1"/>
            <a:stCxn id="1367047" idx="5"/>
            <a:endCxn id="1367050" idx="1"/>
          </p:cNvCxnSpPr>
          <p:nvPr/>
        </p:nvCxnSpPr>
        <p:spPr bwMode="auto">
          <a:xfrm>
            <a:off x="6056017" y="3502028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7057" name="AutoShape 17"/>
          <p:cNvCxnSpPr>
            <a:cxnSpLocks noChangeShapeType="1"/>
            <a:stCxn id="1367050" idx="7"/>
            <a:endCxn id="1367048" idx="3"/>
          </p:cNvCxnSpPr>
          <p:nvPr/>
        </p:nvCxnSpPr>
        <p:spPr bwMode="auto">
          <a:xfrm flipV="1">
            <a:off x="6942140" y="3502028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7058" name="AutoShape 18"/>
          <p:cNvCxnSpPr>
            <a:cxnSpLocks noChangeShapeType="1"/>
            <a:stCxn id="1367048" idx="0"/>
            <a:endCxn id="1367045" idx="4"/>
          </p:cNvCxnSpPr>
          <p:nvPr/>
        </p:nvCxnSpPr>
        <p:spPr bwMode="auto">
          <a:xfrm flipV="1">
            <a:off x="7719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7059" name="AutoShape 19"/>
          <p:cNvCxnSpPr>
            <a:cxnSpLocks noChangeShapeType="1"/>
            <a:stCxn id="1367045" idx="6"/>
            <a:endCxn id="1367046" idx="2"/>
          </p:cNvCxnSpPr>
          <p:nvPr/>
        </p:nvCxnSpPr>
        <p:spPr bwMode="auto">
          <a:xfrm>
            <a:off x="7886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7060" name="AutoShape 20"/>
          <p:cNvCxnSpPr>
            <a:cxnSpLocks noChangeShapeType="1"/>
            <a:stCxn id="1367048" idx="6"/>
            <a:endCxn id="1367049" idx="2"/>
          </p:cNvCxnSpPr>
          <p:nvPr/>
        </p:nvCxnSpPr>
        <p:spPr bwMode="auto">
          <a:xfrm>
            <a:off x="7886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7061" name="AutoShape 21"/>
          <p:cNvCxnSpPr>
            <a:cxnSpLocks noChangeShapeType="1"/>
            <a:stCxn id="1367050" idx="0"/>
            <a:endCxn id="1367044" idx="5"/>
          </p:cNvCxnSpPr>
          <p:nvPr/>
        </p:nvCxnSpPr>
        <p:spPr bwMode="auto">
          <a:xfrm rot="5400000" flipH="1">
            <a:off x="5802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7062" name="Text Box 22"/>
          <p:cNvSpPr txBox="1">
            <a:spLocks noChangeArrowheads="1"/>
          </p:cNvSpPr>
          <p:nvPr/>
        </p:nvSpPr>
        <p:spPr bwMode="auto">
          <a:xfrm>
            <a:off x="5560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67063" name="Text Box 23"/>
          <p:cNvSpPr txBox="1">
            <a:spLocks noChangeArrowheads="1"/>
          </p:cNvSpPr>
          <p:nvPr/>
        </p:nvSpPr>
        <p:spPr bwMode="auto">
          <a:xfrm>
            <a:off x="6387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67064" name="Text Box 24"/>
          <p:cNvSpPr txBox="1">
            <a:spLocks noChangeArrowheads="1"/>
          </p:cNvSpPr>
          <p:nvPr/>
        </p:nvSpPr>
        <p:spPr bwMode="auto">
          <a:xfrm>
            <a:off x="6219406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67065" name="Text Box 25"/>
          <p:cNvSpPr txBox="1">
            <a:spLocks noChangeArrowheads="1"/>
          </p:cNvSpPr>
          <p:nvPr/>
        </p:nvSpPr>
        <p:spPr bwMode="auto">
          <a:xfrm>
            <a:off x="6219406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67066" name="Text Box 26"/>
          <p:cNvSpPr txBox="1">
            <a:spLocks noChangeArrowheads="1"/>
          </p:cNvSpPr>
          <p:nvPr/>
        </p:nvSpPr>
        <p:spPr bwMode="auto">
          <a:xfrm>
            <a:off x="7191949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67067" name="Text Box 27"/>
          <p:cNvSpPr txBox="1">
            <a:spLocks noChangeArrowheads="1"/>
          </p:cNvSpPr>
          <p:nvPr/>
        </p:nvSpPr>
        <p:spPr bwMode="auto">
          <a:xfrm>
            <a:off x="6663113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67068" name="Text Box 28"/>
          <p:cNvSpPr txBox="1">
            <a:spLocks noChangeArrowheads="1"/>
          </p:cNvSpPr>
          <p:nvPr/>
        </p:nvSpPr>
        <p:spPr bwMode="auto">
          <a:xfrm>
            <a:off x="7679510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7069" name="Text Box 29"/>
          <p:cNvSpPr txBox="1">
            <a:spLocks noChangeArrowheads="1"/>
          </p:cNvSpPr>
          <p:nvPr/>
        </p:nvSpPr>
        <p:spPr bwMode="auto">
          <a:xfrm>
            <a:off x="8345069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67070" name="Text Box 30"/>
          <p:cNvSpPr txBox="1">
            <a:spLocks noChangeArrowheads="1"/>
          </p:cNvSpPr>
          <p:nvPr/>
        </p:nvSpPr>
        <p:spPr bwMode="auto">
          <a:xfrm>
            <a:off x="8289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67071" name="Text Box 31"/>
          <p:cNvSpPr txBox="1">
            <a:spLocks noChangeArrowheads="1"/>
          </p:cNvSpPr>
          <p:nvPr/>
        </p:nvSpPr>
        <p:spPr bwMode="auto">
          <a:xfrm>
            <a:off x="7142935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67072" name="Text Box 32"/>
          <p:cNvSpPr txBox="1">
            <a:spLocks noChangeArrowheads="1"/>
          </p:cNvSpPr>
          <p:nvPr/>
        </p:nvSpPr>
        <p:spPr bwMode="auto">
          <a:xfrm>
            <a:off x="7705726" y="3810000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67073" name="AutoShape 33"/>
          <p:cNvCxnSpPr>
            <a:cxnSpLocks noChangeShapeType="1"/>
            <a:stCxn id="1367072" idx="0"/>
            <a:endCxn id="1367048" idx="4"/>
          </p:cNvCxnSpPr>
          <p:nvPr/>
        </p:nvCxnSpPr>
        <p:spPr bwMode="auto">
          <a:xfrm flipH="1" flipV="1">
            <a:off x="7719915" y="3543300"/>
            <a:ext cx="122535" cy="2667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01632" y="346085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356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68068" name="Oval 4"/>
          <p:cNvSpPr>
            <a:spLocks noChangeArrowheads="1"/>
          </p:cNvSpPr>
          <p:nvPr/>
        </p:nvSpPr>
        <p:spPr bwMode="auto">
          <a:xfrm>
            <a:off x="5790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368069" name="Oval 5"/>
          <p:cNvSpPr>
            <a:spLocks noChangeArrowheads="1"/>
          </p:cNvSpPr>
          <p:nvPr/>
        </p:nvSpPr>
        <p:spPr bwMode="auto">
          <a:xfrm>
            <a:off x="7565133" y="2016125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68070" name="Oval 6"/>
          <p:cNvSpPr>
            <a:spLocks noChangeArrowheads="1"/>
          </p:cNvSpPr>
          <p:nvPr/>
        </p:nvSpPr>
        <p:spPr bwMode="auto">
          <a:xfrm>
            <a:off x="9116815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68071" name="Oval 7"/>
          <p:cNvSpPr>
            <a:spLocks noChangeArrowheads="1"/>
          </p:cNvSpPr>
          <p:nvPr/>
        </p:nvSpPr>
        <p:spPr bwMode="auto">
          <a:xfrm>
            <a:off x="5790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68072" name="Oval 8"/>
          <p:cNvSpPr>
            <a:spLocks noChangeArrowheads="1"/>
          </p:cNvSpPr>
          <p:nvPr/>
        </p:nvSpPr>
        <p:spPr bwMode="auto">
          <a:xfrm>
            <a:off x="7565133" y="3162300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68073" name="Oval 9"/>
          <p:cNvSpPr>
            <a:spLocks noChangeArrowheads="1"/>
          </p:cNvSpPr>
          <p:nvPr/>
        </p:nvSpPr>
        <p:spPr bwMode="auto">
          <a:xfrm>
            <a:off x="9116815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1368074" name="Oval 10"/>
          <p:cNvSpPr>
            <a:spLocks noChangeArrowheads="1"/>
          </p:cNvSpPr>
          <p:nvPr/>
        </p:nvSpPr>
        <p:spPr bwMode="auto">
          <a:xfrm>
            <a:off x="6677721" y="3652841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68075" name="Oval 11"/>
          <p:cNvSpPr>
            <a:spLocks noChangeArrowheads="1"/>
          </p:cNvSpPr>
          <p:nvPr/>
        </p:nvSpPr>
        <p:spPr bwMode="auto">
          <a:xfrm>
            <a:off x="6677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68076" name="AutoShape 12"/>
          <p:cNvCxnSpPr>
            <a:cxnSpLocks noChangeShapeType="1"/>
            <a:stCxn id="1368075" idx="5"/>
            <a:endCxn id="1368069" idx="1"/>
          </p:cNvCxnSpPr>
          <p:nvPr/>
        </p:nvCxnSpPr>
        <p:spPr bwMode="auto">
          <a:xfrm>
            <a:off x="6942140" y="1863728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8077" name="AutoShape 13"/>
          <p:cNvCxnSpPr>
            <a:cxnSpLocks noChangeShapeType="1"/>
            <a:stCxn id="1368075" idx="3"/>
            <a:endCxn id="1368068" idx="7"/>
          </p:cNvCxnSpPr>
          <p:nvPr/>
        </p:nvCxnSpPr>
        <p:spPr bwMode="auto">
          <a:xfrm flipH="1">
            <a:off x="6056017" y="18637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8078" name="AutoShape 14"/>
          <p:cNvCxnSpPr>
            <a:cxnSpLocks noChangeShapeType="1"/>
            <a:stCxn id="1368068" idx="6"/>
            <a:endCxn id="1368069" idx="2"/>
          </p:cNvCxnSpPr>
          <p:nvPr/>
        </p:nvCxnSpPr>
        <p:spPr bwMode="auto">
          <a:xfrm>
            <a:off x="6111481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8079" name="AutoShape 15"/>
          <p:cNvCxnSpPr>
            <a:cxnSpLocks noChangeShapeType="1"/>
            <a:stCxn id="1368071" idx="0"/>
            <a:endCxn id="1368068" idx="4"/>
          </p:cNvCxnSpPr>
          <p:nvPr/>
        </p:nvCxnSpPr>
        <p:spPr bwMode="auto">
          <a:xfrm flipV="1">
            <a:off x="5945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8080" name="AutoShape 16"/>
          <p:cNvCxnSpPr>
            <a:cxnSpLocks noChangeShapeType="1"/>
            <a:stCxn id="1368071" idx="5"/>
            <a:endCxn id="1368074" idx="1"/>
          </p:cNvCxnSpPr>
          <p:nvPr/>
        </p:nvCxnSpPr>
        <p:spPr bwMode="auto">
          <a:xfrm>
            <a:off x="6056017" y="3502028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8081" name="AutoShape 17"/>
          <p:cNvCxnSpPr>
            <a:cxnSpLocks noChangeShapeType="1"/>
            <a:stCxn id="1368074" idx="7"/>
            <a:endCxn id="1368072" idx="3"/>
          </p:cNvCxnSpPr>
          <p:nvPr/>
        </p:nvCxnSpPr>
        <p:spPr bwMode="auto">
          <a:xfrm flipV="1">
            <a:off x="6942140" y="3502028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8082" name="AutoShape 18"/>
          <p:cNvCxnSpPr>
            <a:cxnSpLocks noChangeShapeType="1"/>
            <a:stCxn id="1368072" idx="0"/>
            <a:endCxn id="1368069" idx="4"/>
          </p:cNvCxnSpPr>
          <p:nvPr/>
        </p:nvCxnSpPr>
        <p:spPr bwMode="auto">
          <a:xfrm flipV="1">
            <a:off x="7719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8083" name="AutoShape 19"/>
          <p:cNvCxnSpPr>
            <a:cxnSpLocks noChangeShapeType="1"/>
            <a:stCxn id="1368069" idx="6"/>
            <a:endCxn id="1368070" idx="2"/>
          </p:cNvCxnSpPr>
          <p:nvPr/>
        </p:nvCxnSpPr>
        <p:spPr bwMode="auto">
          <a:xfrm>
            <a:off x="7886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8084" name="AutoShape 20"/>
          <p:cNvCxnSpPr>
            <a:cxnSpLocks noChangeShapeType="1"/>
            <a:stCxn id="1368072" idx="6"/>
            <a:endCxn id="1368073" idx="2"/>
          </p:cNvCxnSpPr>
          <p:nvPr/>
        </p:nvCxnSpPr>
        <p:spPr bwMode="auto">
          <a:xfrm>
            <a:off x="7886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8085" name="AutoShape 21"/>
          <p:cNvCxnSpPr>
            <a:cxnSpLocks noChangeShapeType="1"/>
            <a:stCxn id="1368074" idx="0"/>
            <a:endCxn id="1368068" idx="5"/>
          </p:cNvCxnSpPr>
          <p:nvPr/>
        </p:nvCxnSpPr>
        <p:spPr bwMode="auto">
          <a:xfrm rot="5400000" flipH="1">
            <a:off x="5802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8086" name="Text Box 22"/>
          <p:cNvSpPr txBox="1">
            <a:spLocks noChangeArrowheads="1"/>
          </p:cNvSpPr>
          <p:nvPr/>
        </p:nvSpPr>
        <p:spPr bwMode="auto">
          <a:xfrm>
            <a:off x="5560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68087" name="Text Box 23"/>
          <p:cNvSpPr txBox="1">
            <a:spLocks noChangeArrowheads="1"/>
          </p:cNvSpPr>
          <p:nvPr/>
        </p:nvSpPr>
        <p:spPr bwMode="auto">
          <a:xfrm>
            <a:off x="6387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68088" name="Text Box 24"/>
          <p:cNvSpPr txBox="1">
            <a:spLocks noChangeArrowheads="1"/>
          </p:cNvSpPr>
          <p:nvPr/>
        </p:nvSpPr>
        <p:spPr bwMode="auto">
          <a:xfrm>
            <a:off x="6219406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68089" name="Text Box 25"/>
          <p:cNvSpPr txBox="1">
            <a:spLocks noChangeArrowheads="1"/>
          </p:cNvSpPr>
          <p:nvPr/>
        </p:nvSpPr>
        <p:spPr bwMode="auto">
          <a:xfrm>
            <a:off x="6219406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68090" name="Text Box 26"/>
          <p:cNvSpPr txBox="1">
            <a:spLocks noChangeArrowheads="1"/>
          </p:cNvSpPr>
          <p:nvPr/>
        </p:nvSpPr>
        <p:spPr bwMode="auto">
          <a:xfrm>
            <a:off x="7191949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68091" name="Text Box 27"/>
          <p:cNvSpPr txBox="1">
            <a:spLocks noChangeArrowheads="1"/>
          </p:cNvSpPr>
          <p:nvPr/>
        </p:nvSpPr>
        <p:spPr bwMode="auto">
          <a:xfrm>
            <a:off x="6663113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68092" name="Text Box 28"/>
          <p:cNvSpPr txBox="1">
            <a:spLocks noChangeArrowheads="1"/>
          </p:cNvSpPr>
          <p:nvPr/>
        </p:nvSpPr>
        <p:spPr bwMode="auto">
          <a:xfrm>
            <a:off x="7679510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8093" name="Text Box 29"/>
          <p:cNvSpPr txBox="1">
            <a:spLocks noChangeArrowheads="1"/>
          </p:cNvSpPr>
          <p:nvPr/>
        </p:nvSpPr>
        <p:spPr bwMode="auto">
          <a:xfrm>
            <a:off x="8345069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68094" name="Text Box 30"/>
          <p:cNvSpPr txBox="1">
            <a:spLocks noChangeArrowheads="1"/>
          </p:cNvSpPr>
          <p:nvPr/>
        </p:nvSpPr>
        <p:spPr bwMode="auto">
          <a:xfrm>
            <a:off x="8289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68095" name="Text Box 31"/>
          <p:cNvSpPr txBox="1">
            <a:spLocks noChangeArrowheads="1"/>
          </p:cNvSpPr>
          <p:nvPr/>
        </p:nvSpPr>
        <p:spPr bwMode="auto">
          <a:xfrm>
            <a:off x="7142935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68096" name="Text Box 32"/>
          <p:cNvSpPr txBox="1">
            <a:spLocks noChangeArrowheads="1"/>
          </p:cNvSpPr>
          <p:nvPr/>
        </p:nvSpPr>
        <p:spPr bwMode="auto">
          <a:xfrm>
            <a:off x="8015288" y="1447800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68097" name="AutoShape 33"/>
          <p:cNvCxnSpPr>
            <a:cxnSpLocks noChangeShapeType="1"/>
            <a:stCxn id="1368096" idx="1"/>
            <a:endCxn id="1368069" idx="0"/>
          </p:cNvCxnSpPr>
          <p:nvPr/>
        </p:nvCxnSpPr>
        <p:spPr bwMode="auto">
          <a:xfrm flipH="1">
            <a:off x="7719915" y="1632469"/>
            <a:ext cx="295374" cy="38365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69092" name="Oval 4"/>
          <p:cNvSpPr>
            <a:spLocks noChangeArrowheads="1"/>
          </p:cNvSpPr>
          <p:nvPr/>
        </p:nvSpPr>
        <p:spPr bwMode="auto">
          <a:xfrm>
            <a:off x="5790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369093" name="Oval 5"/>
          <p:cNvSpPr>
            <a:spLocks noChangeArrowheads="1"/>
          </p:cNvSpPr>
          <p:nvPr/>
        </p:nvSpPr>
        <p:spPr bwMode="auto">
          <a:xfrm>
            <a:off x="7565133" y="2016125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69094" name="Oval 6"/>
          <p:cNvSpPr>
            <a:spLocks noChangeArrowheads="1"/>
          </p:cNvSpPr>
          <p:nvPr/>
        </p:nvSpPr>
        <p:spPr bwMode="auto">
          <a:xfrm>
            <a:off x="9116815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369095" name="Oval 7"/>
          <p:cNvSpPr>
            <a:spLocks noChangeArrowheads="1"/>
          </p:cNvSpPr>
          <p:nvPr/>
        </p:nvSpPr>
        <p:spPr bwMode="auto">
          <a:xfrm>
            <a:off x="5790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69096" name="Oval 8"/>
          <p:cNvSpPr>
            <a:spLocks noChangeArrowheads="1"/>
          </p:cNvSpPr>
          <p:nvPr/>
        </p:nvSpPr>
        <p:spPr bwMode="auto">
          <a:xfrm>
            <a:off x="7565133" y="3162300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69097" name="Oval 9"/>
          <p:cNvSpPr>
            <a:spLocks noChangeArrowheads="1"/>
          </p:cNvSpPr>
          <p:nvPr/>
        </p:nvSpPr>
        <p:spPr bwMode="auto">
          <a:xfrm>
            <a:off x="9116815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1369098" name="Oval 10"/>
          <p:cNvSpPr>
            <a:spLocks noChangeArrowheads="1"/>
          </p:cNvSpPr>
          <p:nvPr/>
        </p:nvSpPr>
        <p:spPr bwMode="auto">
          <a:xfrm>
            <a:off x="6677721" y="3652841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69099" name="Oval 11"/>
          <p:cNvSpPr>
            <a:spLocks noChangeArrowheads="1"/>
          </p:cNvSpPr>
          <p:nvPr/>
        </p:nvSpPr>
        <p:spPr bwMode="auto">
          <a:xfrm>
            <a:off x="6677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69100" name="AutoShape 12"/>
          <p:cNvCxnSpPr>
            <a:cxnSpLocks noChangeShapeType="1"/>
            <a:stCxn id="1369099" idx="5"/>
            <a:endCxn id="1369093" idx="1"/>
          </p:cNvCxnSpPr>
          <p:nvPr/>
        </p:nvCxnSpPr>
        <p:spPr bwMode="auto">
          <a:xfrm>
            <a:off x="6942140" y="1863728"/>
            <a:ext cx="66813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9101" name="AutoShape 13"/>
          <p:cNvCxnSpPr>
            <a:cxnSpLocks noChangeShapeType="1"/>
            <a:stCxn id="1369099" idx="3"/>
            <a:endCxn id="1369092" idx="7"/>
          </p:cNvCxnSpPr>
          <p:nvPr/>
        </p:nvCxnSpPr>
        <p:spPr bwMode="auto">
          <a:xfrm flipH="1">
            <a:off x="6056017" y="18637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9102" name="AutoShape 14"/>
          <p:cNvCxnSpPr>
            <a:cxnSpLocks noChangeShapeType="1"/>
            <a:stCxn id="1369092" idx="6"/>
            <a:endCxn id="1369093" idx="2"/>
          </p:cNvCxnSpPr>
          <p:nvPr/>
        </p:nvCxnSpPr>
        <p:spPr bwMode="auto">
          <a:xfrm>
            <a:off x="6111481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9103" name="AutoShape 15"/>
          <p:cNvCxnSpPr>
            <a:cxnSpLocks noChangeShapeType="1"/>
            <a:stCxn id="1369095" idx="0"/>
            <a:endCxn id="1369092" idx="4"/>
          </p:cNvCxnSpPr>
          <p:nvPr/>
        </p:nvCxnSpPr>
        <p:spPr bwMode="auto">
          <a:xfrm flipV="1">
            <a:off x="5945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9104" name="AutoShape 16"/>
          <p:cNvCxnSpPr>
            <a:cxnSpLocks noChangeShapeType="1"/>
            <a:stCxn id="1369095" idx="5"/>
            <a:endCxn id="1369098" idx="1"/>
          </p:cNvCxnSpPr>
          <p:nvPr/>
        </p:nvCxnSpPr>
        <p:spPr bwMode="auto">
          <a:xfrm>
            <a:off x="6056017" y="3502028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9105" name="AutoShape 17"/>
          <p:cNvCxnSpPr>
            <a:cxnSpLocks noChangeShapeType="1"/>
            <a:stCxn id="1369098" idx="7"/>
            <a:endCxn id="1369096" idx="3"/>
          </p:cNvCxnSpPr>
          <p:nvPr/>
        </p:nvCxnSpPr>
        <p:spPr bwMode="auto">
          <a:xfrm flipV="1">
            <a:off x="6942140" y="3502028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9106" name="AutoShape 18"/>
          <p:cNvCxnSpPr>
            <a:cxnSpLocks noChangeShapeType="1"/>
            <a:stCxn id="1369096" idx="0"/>
            <a:endCxn id="1369093" idx="4"/>
          </p:cNvCxnSpPr>
          <p:nvPr/>
        </p:nvCxnSpPr>
        <p:spPr bwMode="auto">
          <a:xfrm flipV="1">
            <a:off x="7719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9107" name="AutoShape 19"/>
          <p:cNvCxnSpPr>
            <a:cxnSpLocks noChangeShapeType="1"/>
            <a:stCxn id="1369093" idx="6"/>
            <a:endCxn id="1369094" idx="2"/>
          </p:cNvCxnSpPr>
          <p:nvPr/>
        </p:nvCxnSpPr>
        <p:spPr bwMode="auto">
          <a:xfrm>
            <a:off x="7886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9108" name="AutoShape 20"/>
          <p:cNvCxnSpPr>
            <a:cxnSpLocks noChangeShapeType="1"/>
            <a:stCxn id="1369096" idx="6"/>
            <a:endCxn id="1369097" idx="2"/>
          </p:cNvCxnSpPr>
          <p:nvPr/>
        </p:nvCxnSpPr>
        <p:spPr bwMode="auto">
          <a:xfrm>
            <a:off x="7886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9109" name="AutoShape 21"/>
          <p:cNvCxnSpPr>
            <a:cxnSpLocks noChangeShapeType="1"/>
            <a:stCxn id="1369098" idx="0"/>
            <a:endCxn id="1369092" idx="5"/>
          </p:cNvCxnSpPr>
          <p:nvPr/>
        </p:nvCxnSpPr>
        <p:spPr bwMode="auto">
          <a:xfrm rot="5400000" flipH="1">
            <a:off x="5802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9110" name="Text Box 22"/>
          <p:cNvSpPr txBox="1">
            <a:spLocks noChangeArrowheads="1"/>
          </p:cNvSpPr>
          <p:nvPr/>
        </p:nvSpPr>
        <p:spPr bwMode="auto">
          <a:xfrm>
            <a:off x="5560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69111" name="Text Box 23"/>
          <p:cNvSpPr txBox="1">
            <a:spLocks noChangeArrowheads="1"/>
          </p:cNvSpPr>
          <p:nvPr/>
        </p:nvSpPr>
        <p:spPr bwMode="auto">
          <a:xfrm>
            <a:off x="6387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69112" name="Text Box 24"/>
          <p:cNvSpPr txBox="1">
            <a:spLocks noChangeArrowheads="1"/>
          </p:cNvSpPr>
          <p:nvPr/>
        </p:nvSpPr>
        <p:spPr bwMode="auto">
          <a:xfrm>
            <a:off x="6219406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69113" name="Text Box 25"/>
          <p:cNvSpPr txBox="1">
            <a:spLocks noChangeArrowheads="1"/>
          </p:cNvSpPr>
          <p:nvPr/>
        </p:nvSpPr>
        <p:spPr bwMode="auto">
          <a:xfrm>
            <a:off x="6219406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69114" name="Text Box 26"/>
          <p:cNvSpPr txBox="1">
            <a:spLocks noChangeArrowheads="1"/>
          </p:cNvSpPr>
          <p:nvPr/>
        </p:nvSpPr>
        <p:spPr bwMode="auto">
          <a:xfrm>
            <a:off x="7191949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69115" name="Text Box 27"/>
          <p:cNvSpPr txBox="1">
            <a:spLocks noChangeArrowheads="1"/>
          </p:cNvSpPr>
          <p:nvPr/>
        </p:nvSpPr>
        <p:spPr bwMode="auto">
          <a:xfrm>
            <a:off x="6663113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69116" name="Text Box 28"/>
          <p:cNvSpPr txBox="1">
            <a:spLocks noChangeArrowheads="1"/>
          </p:cNvSpPr>
          <p:nvPr/>
        </p:nvSpPr>
        <p:spPr bwMode="auto">
          <a:xfrm>
            <a:off x="7679510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9117" name="Text Box 29"/>
          <p:cNvSpPr txBox="1">
            <a:spLocks noChangeArrowheads="1"/>
          </p:cNvSpPr>
          <p:nvPr/>
        </p:nvSpPr>
        <p:spPr bwMode="auto">
          <a:xfrm>
            <a:off x="8345069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69118" name="Text Box 30"/>
          <p:cNvSpPr txBox="1">
            <a:spLocks noChangeArrowheads="1"/>
          </p:cNvSpPr>
          <p:nvPr/>
        </p:nvSpPr>
        <p:spPr bwMode="auto">
          <a:xfrm>
            <a:off x="8289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69119" name="Text Box 31"/>
          <p:cNvSpPr txBox="1">
            <a:spLocks noChangeArrowheads="1"/>
          </p:cNvSpPr>
          <p:nvPr/>
        </p:nvSpPr>
        <p:spPr bwMode="auto">
          <a:xfrm>
            <a:off x="7142935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69120" name="Text Box 32"/>
          <p:cNvSpPr txBox="1">
            <a:spLocks noChangeArrowheads="1"/>
          </p:cNvSpPr>
          <p:nvPr/>
        </p:nvSpPr>
        <p:spPr bwMode="auto">
          <a:xfrm>
            <a:off x="8015288" y="1447800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69121" name="AutoShape 33"/>
          <p:cNvCxnSpPr>
            <a:cxnSpLocks noChangeShapeType="1"/>
            <a:stCxn id="1369120" idx="1"/>
            <a:endCxn id="1369093" idx="0"/>
          </p:cNvCxnSpPr>
          <p:nvPr/>
        </p:nvCxnSpPr>
        <p:spPr bwMode="auto">
          <a:xfrm flipH="1">
            <a:off x="7719915" y="1632469"/>
            <a:ext cx="295374" cy="38365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427667" y="168806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640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70116" name="Oval 4"/>
          <p:cNvSpPr>
            <a:spLocks noChangeArrowheads="1"/>
          </p:cNvSpPr>
          <p:nvPr/>
        </p:nvSpPr>
        <p:spPr bwMode="auto">
          <a:xfrm>
            <a:off x="5790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370117" name="Oval 5"/>
          <p:cNvSpPr>
            <a:spLocks noChangeArrowheads="1"/>
          </p:cNvSpPr>
          <p:nvPr/>
        </p:nvSpPr>
        <p:spPr bwMode="auto">
          <a:xfrm>
            <a:off x="7565133" y="2016125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70118" name="Oval 6"/>
          <p:cNvSpPr>
            <a:spLocks noChangeArrowheads="1"/>
          </p:cNvSpPr>
          <p:nvPr/>
        </p:nvSpPr>
        <p:spPr bwMode="auto">
          <a:xfrm>
            <a:off x="9116815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370119" name="Oval 7"/>
          <p:cNvSpPr>
            <a:spLocks noChangeArrowheads="1"/>
          </p:cNvSpPr>
          <p:nvPr/>
        </p:nvSpPr>
        <p:spPr bwMode="auto">
          <a:xfrm>
            <a:off x="5790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70120" name="Oval 8"/>
          <p:cNvSpPr>
            <a:spLocks noChangeArrowheads="1"/>
          </p:cNvSpPr>
          <p:nvPr/>
        </p:nvSpPr>
        <p:spPr bwMode="auto">
          <a:xfrm>
            <a:off x="7565133" y="3162300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70121" name="Oval 9"/>
          <p:cNvSpPr>
            <a:spLocks noChangeArrowheads="1"/>
          </p:cNvSpPr>
          <p:nvPr/>
        </p:nvSpPr>
        <p:spPr bwMode="auto">
          <a:xfrm>
            <a:off x="9116815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1370122" name="Oval 10"/>
          <p:cNvSpPr>
            <a:spLocks noChangeArrowheads="1"/>
          </p:cNvSpPr>
          <p:nvPr/>
        </p:nvSpPr>
        <p:spPr bwMode="auto">
          <a:xfrm>
            <a:off x="6677721" y="3652841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70123" name="Oval 11"/>
          <p:cNvSpPr>
            <a:spLocks noChangeArrowheads="1"/>
          </p:cNvSpPr>
          <p:nvPr/>
        </p:nvSpPr>
        <p:spPr bwMode="auto">
          <a:xfrm>
            <a:off x="6677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370124" name="AutoShape 12"/>
          <p:cNvCxnSpPr>
            <a:cxnSpLocks noChangeShapeType="1"/>
            <a:stCxn id="1370123" idx="5"/>
            <a:endCxn id="1370117" idx="1"/>
          </p:cNvCxnSpPr>
          <p:nvPr/>
        </p:nvCxnSpPr>
        <p:spPr bwMode="auto">
          <a:xfrm>
            <a:off x="6942140" y="1863728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0125" name="AutoShape 13"/>
          <p:cNvCxnSpPr>
            <a:cxnSpLocks noChangeShapeType="1"/>
            <a:stCxn id="1370123" idx="3"/>
            <a:endCxn id="1370116" idx="7"/>
          </p:cNvCxnSpPr>
          <p:nvPr/>
        </p:nvCxnSpPr>
        <p:spPr bwMode="auto">
          <a:xfrm flipH="1">
            <a:off x="6056017" y="18637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0126" name="AutoShape 14"/>
          <p:cNvCxnSpPr>
            <a:cxnSpLocks noChangeShapeType="1"/>
            <a:stCxn id="1370116" idx="6"/>
            <a:endCxn id="1370117" idx="2"/>
          </p:cNvCxnSpPr>
          <p:nvPr/>
        </p:nvCxnSpPr>
        <p:spPr bwMode="auto">
          <a:xfrm>
            <a:off x="6111481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0127" name="AutoShape 15"/>
          <p:cNvCxnSpPr>
            <a:cxnSpLocks noChangeShapeType="1"/>
            <a:stCxn id="1370119" idx="0"/>
            <a:endCxn id="1370116" idx="4"/>
          </p:cNvCxnSpPr>
          <p:nvPr/>
        </p:nvCxnSpPr>
        <p:spPr bwMode="auto">
          <a:xfrm flipV="1">
            <a:off x="5945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0128" name="AutoShape 16"/>
          <p:cNvCxnSpPr>
            <a:cxnSpLocks noChangeShapeType="1"/>
            <a:stCxn id="1370119" idx="5"/>
            <a:endCxn id="1370122" idx="1"/>
          </p:cNvCxnSpPr>
          <p:nvPr/>
        </p:nvCxnSpPr>
        <p:spPr bwMode="auto">
          <a:xfrm>
            <a:off x="6056017" y="3502028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0129" name="AutoShape 17"/>
          <p:cNvCxnSpPr>
            <a:cxnSpLocks noChangeShapeType="1"/>
            <a:stCxn id="1370122" idx="7"/>
            <a:endCxn id="1370120" idx="3"/>
          </p:cNvCxnSpPr>
          <p:nvPr/>
        </p:nvCxnSpPr>
        <p:spPr bwMode="auto">
          <a:xfrm flipV="1">
            <a:off x="6942140" y="3502028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0130" name="AutoShape 18"/>
          <p:cNvCxnSpPr>
            <a:cxnSpLocks noChangeShapeType="1"/>
            <a:stCxn id="1370120" idx="0"/>
            <a:endCxn id="1370117" idx="4"/>
          </p:cNvCxnSpPr>
          <p:nvPr/>
        </p:nvCxnSpPr>
        <p:spPr bwMode="auto">
          <a:xfrm flipV="1">
            <a:off x="7719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0131" name="AutoShape 19"/>
          <p:cNvCxnSpPr>
            <a:cxnSpLocks noChangeShapeType="1"/>
            <a:stCxn id="1370117" idx="6"/>
            <a:endCxn id="1370118" idx="2"/>
          </p:cNvCxnSpPr>
          <p:nvPr/>
        </p:nvCxnSpPr>
        <p:spPr bwMode="auto">
          <a:xfrm>
            <a:off x="7886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0132" name="AutoShape 20"/>
          <p:cNvCxnSpPr>
            <a:cxnSpLocks noChangeShapeType="1"/>
            <a:stCxn id="1370120" idx="6"/>
            <a:endCxn id="1370121" idx="2"/>
          </p:cNvCxnSpPr>
          <p:nvPr/>
        </p:nvCxnSpPr>
        <p:spPr bwMode="auto">
          <a:xfrm>
            <a:off x="7886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0133" name="AutoShape 21"/>
          <p:cNvCxnSpPr>
            <a:cxnSpLocks noChangeShapeType="1"/>
            <a:stCxn id="1370122" idx="0"/>
            <a:endCxn id="1370116" idx="5"/>
          </p:cNvCxnSpPr>
          <p:nvPr/>
        </p:nvCxnSpPr>
        <p:spPr bwMode="auto">
          <a:xfrm rot="5400000" flipH="1">
            <a:off x="5802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0134" name="Text Box 22"/>
          <p:cNvSpPr txBox="1">
            <a:spLocks noChangeArrowheads="1"/>
          </p:cNvSpPr>
          <p:nvPr/>
        </p:nvSpPr>
        <p:spPr bwMode="auto">
          <a:xfrm>
            <a:off x="5560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70135" name="Text Box 23"/>
          <p:cNvSpPr txBox="1">
            <a:spLocks noChangeArrowheads="1"/>
          </p:cNvSpPr>
          <p:nvPr/>
        </p:nvSpPr>
        <p:spPr bwMode="auto">
          <a:xfrm>
            <a:off x="6387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70136" name="Text Box 24"/>
          <p:cNvSpPr txBox="1">
            <a:spLocks noChangeArrowheads="1"/>
          </p:cNvSpPr>
          <p:nvPr/>
        </p:nvSpPr>
        <p:spPr bwMode="auto">
          <a:xfrm>
            <a:off x="6219406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70137" name="Text Box 25"/>
          <p:cNvSpPr txBox="1">
            <a:spLocks noChangeArrowheads="1"/>
          </p:cNvSpPr>
          <p:nvPr/>
        </p:nvSpPr>
        <p:spPr bwMode="auto">
          <a:xfrm>
            <a:off x="6219406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70138" name="Text Box 26"/>
          <p:cNvSpPr txBox="1">
            <a:spLocks noChangeArrowheads="1"/>
          </p:cNvSpPr>
          <p:nvPr/>
        </p:nvSpPr>
        <p:spPr bwMode="auto">
          <a:xfrm>
            <a:off x="7191949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70139" name="Text Box 27"/>
          <p:cNvSpPr txBox="1">
            <a:spLocks noChangeArrowheads="1"/>
          </p:cNvSpPr>
          <p:nvPr/>
        </p:nvSpPr>
        <p:spPr bwMode="auto">
          <a:xfrm>
            <a:off x="6663113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70140" name="Text Box 28"/>
          <p:cNvSpPr txBox="1">
            <a:spLocks noChangeArrowheads="1"/>
          </p:cNvSpPr>
          <p:nvPr/>
        </p:nvSpPr>
        <p:spPr bwMode="auto">
          <a:xfrm>
            <a:off x="7679510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70141" name="Text Box 29"/>
          <p:cNvSpPr txBox="1">
            <a:spLocks noChangeArrowheads="1"/>
          </p:cNvSpPr>
          <p:nvPr/>
        </p:nvSpPr>
        <p:spPr bwMode="auto">
          <a:xfrm>
            <a:off x="8345069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70142" name="Text Box 30"/>
          <p:cNvSpPr txBox="1">
            <a:spLocks noChangeArrowheads="1"/>
          </p:cNvSpPr>
          <p:nvPr/>
        </p:nvSpPr>
        <p:spPr bwMode="auto">
          <a:xfrm>
            <a:off x="8289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70143" name="Text Box 31"/>
          <p:cNvSpPr txBox="1">
            <a:spLocks noChangeArrowheads="1"/>
          </p:cNvSpPr>
          <p:nvPr/>
        </p:nvSpPr>
        <p:spPr bwMode="auto">
          <a:xfrm>
            <a:off x="7142935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70144" name="Text Box 32"/>
          <p:cNvSpPr txBox="1">
            <a:spLocks noChangeArrowheads="1"/>
          </p:cNvSpPr>
          <p:nvPr/>
        </p:nvSpPr>
        <p:spPr bwMode="auto">
          <a:xfrm>
            <a:off x="8015288" y="1447800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70145" name="AutoShape 33"/>
          <p:cNvCxnSpPr>
            <a:cxnSpLocks noChangeShapeType="1"/>
            <a:stCxn id="1370144" idx="1"/>
            <a:endCxn id="1370117" idx="0"/>
          </p:cNvCxnSpPr>
          <p:nvPr/>
        </p:nvCxnSpPr>
        <p:spPr bwMode="auto">
          <a:xfrm flipH="1">
            <a:off x="7719915" y="1632469"/>
            <a:ext cx="295374" cy="38365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25602" y="10714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2699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71140" name="Oval 4"/>
          <p:cNvSpPr>
            <a:spLocks noChangeArrowheads="1"/>
          </p:cNvSpPr>
          <p:nvPr/>
        </p:nvSpPr>
        <p:spPr bwMode="auto">
          <a:xfrm>
            <a:off x="5790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371141" name="Oval 5"/>
          <p:cNvSpPr>
            <a:spLocks noChangeArrowheads="1"/>
          </p:cNvSpPr>
          <p:nvPr/>
        </p:nvSpPr>
        <p:spPr bwMode="auto">
          <a:xfrm>
            <a:off x="7565133" y="2016125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71142" name="Oval 6"/>
          <p:cNvSpPr>
            <a:spLocks noChangeArrowheads="1"/>
          </p:cNvSpPr>
          <p:nvPr/>
        </p:nvSpPr>
        <p:spPr bwMode="auto">
          <a:xfrm>
            <a:off x="9116815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371143" name="Oval 7"/>
          <p:cNvSpPr>
            <a:spLocks noChangeArrowheads="1"/>
          </p:cNvSpPr>
          <p:nvPr/>
        </p:nvSpPr>
        <p:spPr bwMode="auto">
          <a:xfrm>
            <a:off x="5790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71144" name="Oval 8"/>
          <p:cNvSpPr>
            <a:spLocks noChangeArrowheads="1"/>
          </p:cNvSpPr>
          <p:nvPr/>
        </p:nvSpPr>
        <p:spPr bwMode="auto">
          <a:xfrm>
            <a:off x="7565133" y="3162300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71145" name="Oval 9"/>
          <p:cNvSpPr>
            <a:spLocks noChangeArrowheads="1"/>
          </p:cNvSpPr>
          <p:nvPr/>
        </p:nvSpPr>
        <p:spPr bwMode="auto">
          <a:xfrm>
            <a:off x="9116815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1371146" name="Oval 10"/>
          <p:cNvSpPr>
            <a:spLocks noChangeArrowheads="1"/>
          </p:cNvSpPr>
          <p:nvPr/>
        </p:nvSpPr>
        <p:spPr bwMode="auto">
          <a:xfrm>
            <a:off x="6677721" y="3652841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71147" name="Oval 11"/>
          <p:cNvSpPr>
            <a:spLocks noChangeArrowheads="1"/>
          </p:cNvSpPr>
          <p:nvPr/>
        </p:nvSpPr>
        <p:spPr bwMode="auto">
          <a:xfrm>
            <a:off x="6677721" y="1524000"/>
            <a:ext cx="310852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371148" name="AutoShape 12"/>
          <p:cNvCxnSpPr>
            <a:cxnSpLocks noChangeShapeType="1"/>
            <a:stCxn id="1371147" idx="5"/>
            <a:endCxn id="1371141" idx="1"/>
          </p:cNvCxnSpPr>
          <p:nvPr/>
        </p:nvCxnSpPr>
        <p:spPr bwMode="auto">
          <a:xfrm>
            <a:off x="6942140" y="1863728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1149" name="AutoShape 13"/>
          <p:cNvCxnSpPr>
            <a:cxnSpLocks noChangeShapeType="1"/>
            <a:stCxn id="1371147" idx="3"/>
            <a:endCxn id="1371140" idx="7"/>
          </p:cNvCxnSpPr>
          <p:nvPr/>
        </p:nvCxnSpPr>
        <p:spPr bwMode="auto">
          <a:xfrm flipH="1">
            <a:off x="6056017" y="18637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1150" name="AutoShape 14"/>
          <p:cNvCxnSpPr>
            <a:cxnSpLocks noChangeShapeType="1"/>
            <a:stCxn id="1371140" idx="6"/>
            <a:endCxn id="1371141" idx="2"/>
          </p:cNvCxnSpPr>
          <p:nvPr/>
        </p:nvCxnSpPr>
        <p:spPr bwMode="auto">
          <a:xfrm>
            <a:off x="6111481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1151" name="AutoShape 15"/>
          <p:cNvCxnSpPr>
            <a:cxnSpLocks noChangeShapeType="1"/>
            <a:stCxn id="1371143" idx="0"/>
            <a:endCxn id="1371140" idx="4"/>
          </p:cNvCxnSpPr>
          <p:nvPr/>
        </p:nvCxnSpPr>
        <p:spPr bwMode="auto">
          <a:xfrm flipV="1">
            <a:off x="5945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1152" name="AutoShape 16"/>
          <p:cNvCxnSpPr>
            <a:cxnSpLocks noChangeShapeType="1"/>
            <a:stCxn id="1371143" idx="5"/>
            <a:endCxn id="1371146" idx="1"/>
          </p:cNvCxnSpPr>
          <p:nvPr/>
        </p:nvCxnSpPr>
        <p:spPr bwMode="auto">
          <a:xfrm>
            <a:off x="6056017" y="3502028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1153" name="AutoShape 17"/>
          <p:cNvCxnSpPr>
            <a:cxnSpLocks noChangeShapeType="1"/>
            <a:stCxn id="1371146" idx="7"/>
            <a:endCxn id="1371144" idx="3"/>
          </p:cNvCxnSpPr>
          <p:nvPr/>
        </p:nvCxnSpPr>
        <p:spPr bwMode="auto">
          <a:xfrm flipV="1">
            <a:off x="6942140" y="3502028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1154" name="AutoShape 18"/>
          <p:cNvCxnSpPr>
            <a:cxnSpLocks noChangeShapeType="1"/>
            <a:stCxn id="1371144" idx="0"/>
            <a:endCxn id="1371141" idx="4"/>
          </p:cNvCxnSpPr>
          <p:nvPr/>
        </p:nvCxnSpPr>
        <p:spPr bwMode="auto">
          <a:xfrm flipV="1">
            <a:off x="7719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1155" name="AutoShape 19"/>
          <p:cNvCxnSpPr>
            <a:cxnSpLocks noChangeShapeType="1"/>
            <a:stCxn id="1371141" idx="6"/>
            <a:endCxn id="1371142" idx="2"/>
          </p:cNvCxnSpPr>
          <p:nvPr/>
        </p:nvCxnSpPr>
        <p:spPr bwMode="auto">
          <a:xfrm>
            <a:off x="7886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1156" name="AutoShape 20"/>
          <p:cNvCxnSpPr>
            <a:cxnSpLocks noChangeShapeType="1"/>
            <a:stCxn id="1371144" idx="6"/>
            <a:endCxn id="1371145" idx="2"/>
          </p:cNvCxnSpPr>
          <p:nvPr/>
        </p:nvCxnSpPr>
        <p:spPr bwMode="auto">
          <a:xfrm>
            <a:off x="7886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1157" name="AutoShape 21"/>
          <p:cNvCxnSpPr>
            <a:cxnSpLocks noChangeShapeType="1"/>
            <a:stCxn id="1371146" idx="0"/>
            <a:endCxn id="1371140" idx="5"/>
          </p:cNvCxnSpPr>
          <p:nvPr/>
        </p:nvCxnSpPr>
        <p:spPr bwMode="auto">
          <a:xfrm rot="5400000" flipH="1">
            <a:off x="5802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1158" name="Text Box 22"/>
          <p:cNvSpPr txBox="1">
            <a:spLocks noChangeArrowheads="1"/>
          </p:cNvSpPr>
          <p:nvPr/>
        </p:nvSpPr>
        <p:spPr bwMode="auto">
          <a:xfrm>
            <a:off x="5560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71159" name="Text Box 23"/>
          <p:cNvSpPr txBox="1">
            <a:spLocks noChangeArrowheads="1"/>
          </p:cNvSpPr>
          <p:nvPr/>
        </p:nvSpPr>
        <p:spPr bwMode="auto">
          <a:xfrm>
            <a:off x="6387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71160" name="Text Box 24"/>
          <p:cNvSpPr txBox="1">
            <a:spLocks noChangeArrowheads="1"/>
          </p:cNvSpPr>
          <p:nvPr/>
        </p:nvSpPr>
        <p:spPr bwMode="auto">
          <a:xfrm>
            <a:off x="6219406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71161" name="Text Box 25"/>
          <p:cNvSpPr txBox="1">
            <a:spLocks noChangeArrowheads="1"/>
          </p:cNvSpPr>
          <p:nvPr/>
        </p:nvSpPr>
        <p:spPr bwMode="auto">
          <a:xfrm>
            <a:off x="6219406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71162" name="Text Box 26"/>
          <p:cNvSpPr txBox="1">
            <a:spLocks noChangeArrowheads="1"/>
          </p:cNvSpPr>
          <p:nvPr/>
        </p:nvSpPr>
        <p:spPr bwMode="auto">
          <a:xfrm>
            <a:off x="7191949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71163" name="Text Box 27"/>
          <p:cNvSpPr txBox="1">
            <a:spLocks noChangeArrowheads="1"/>
          </p:cNvSpPr>
          <p:nvPr/>
        </p:nvSpPr>
        <p:spPr bwMode="auto">
          <a:xfrm>
            <a:off x="6663113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71164" name="Text Box 28"/>
          <p:cNvSpPr txBox="1">
            <a:spLocks noChangeArrowheads="1"/>
          </p:cNvSpPr>
          <p:nvPr/>
        </p:nvSpPr>
        <p:spPr bwMode="auto">
          <a:xfrm>
            <a:off x="7679510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71165" name="Text Box 29"/>
          <p:cNvSpPr txBox="1">
            <a:spLocks noChangeArrowheads="1"/>
          </p:cNvSpPr>
          <p:nvPr/>
        </p:nvSpPr>
        <p:spPr bwMode="auto">
          <a:xfrm>
            <a:off x="8345069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71166" name="Text Box 30"/>
          <p:cNvSpPr txBox="1">
            <a:spLocks noChangeArrowheads="1"/>
          </p:cNvSpPr>
          <p:nvPr/>
        </p:nvSpPr>
        <p:spPr bwMode="auto">
          <a:xfrm>
            <a:off x="8289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71167" name="Text Box 31"/>
          <p:cNvSpPr txBox="1">
            <a:spLocks noChangeArrowheads="1"/>
          </p:cNvSpPr>
          <p:nvPr/>
        </p:nvSpPr>
        <p:spPr bwMode="auto">
          <a:xfrm>
            <a:off x="7142935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71168" name="Text Box 32"/>
          <p:cNvSpPr txBox="1">
            <a:spLocks noChangeArrowheads="1"/>
          </p:cNvSpPr>
          <p:nvPr/>
        </p:nvSpPr>
        <p:spPr bwMode="auto">
          <a:xfrm>
            <a:off x="8015288" y="1447800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71169" name="AutoShape 33"/>
          <p:cNvCxnSpPr>
            <a:cxnSpLocks noChangeShapeType="1"/>
            <a:stCxn id="1371168" idx="1"/>
            <a:endCxn id="1371141" idx="0"/>
          </p:cNvCxnSpPr>
          <p:nvPr/>
        </p:nvCxnSpPr>
        <p:spPr bwMode="auto">
          <a:xfrm flipH="1">
            <a:off x="7719915" y="1632469"/>
            <a:ext cx="295374" cy="383659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51701" y="166962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934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72164" name="Oval 4"/>
          <p:cNvSpPr>
            <a:spLocks noChangeArrowheads="1"/>
          </p:cNvSpPr>
          <p:nvPr/>
        </p:nvSpPr>
        <p:spPr bwMode="auto">
          <a:xfrm>
            <a:off x="5790309" y="2016125"/>
            <a:ext cx="310852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372165" name="Oval 5"/>
          <p:cNvSpPr>
            <a:spLocks noChangeArrowheads="1"/>
          </p:cNvSpPr>
          <p:nvPr/>
        </p:nvSpPr>
        <p:spPr bwMode="auto">
          <a:xfrm>
            <a:off x="7565133" y="2016125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72166" name="Oval 6"/>
          <p:cNvSpPr>
            <a:spLocks noChangeArrowheads="1"/>
          </p:cNvSpPr>
          <p:nvPr/>
        </p:nvSpPr>
        <p:spPr bwMode="auto">
          <a:xfrm>
            <a:off x="9116815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372167" name="Oval 7"/>
          <p:cNvSpPr>
            <a:spLocks noChangeArrowheads="1"/>
          </p:cNvSpPr>
          <p:nvPr/>
        </p:nvSpPr>
        <p:spPr bwMode="auto">
          <a:xfrm>
            <a:off x="5790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72168" name="Oval 8"/>
          <p:cNvSpPr>
            <a:spLocks noChangeArrowheads="1"/>
          </p:cNvSpPr>
          <p:nvPr/>
        </p:nvSpPr>
        <p:spPr bwMode="auto">
          <a:xfrm>
            <a:off x="7565133" y="3162300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72169" name="Oval 9"/>
          <p:cNvSpPr>
            <a:spLocks noChangeArrowheads="1"/>
          </p:cNvSpPr>
          <p:nvPr/>
        </p:nvSpPr>
        <p:spPr bwMode="auto">
          <a:xfrm>
            <a:off x="9116815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1372170" name="Oval 10"/>
          <p:cNvSpPr>
            <a:spLocks noChangeArrowheads="1"/>
          </p:cNvSpPr>
          <p:nvPr/>
        </p:nvSpPr>
        <p:spPr bwMode="auto">
          <a:xfrm>
            <a:off x="6677721" y="3652841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72171" name="Oval 11"/>
          <p:cNvSpPr>
            <a:spLocks noChangeArrowheads="1"/>
          </p:cNvSpPr>
          <p:nvPr/>
        </p:nvSpPr>
        <p:spPr bwMode="auto">
          <a:xfrm>
            <a:off x="6677721" y="1524000"/>
            <a:ext cx="310852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372172" name="AutoShape 12"/>
          <p:cNvCxnSpPr>
            <a:cxnSpLocks noChangeShapeType="1"/>
            <a:stCxn id="1372171" idx="5"/>
            <a:endCxn id="1372165" idx="1"/>
          </p:cNvCxnSpPr>
          <p:nvPr/>
        </p:nvCxnSpPr>
        <p:spPr bwMode="auto">
          <a:xfrm>
            <a:off x="6942140" y="1863728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173" name="AutoShape 13"/>
          <p:cNvCxnSpPr>
            <a:cxnSpLocks noChangeShapeType="1"/>
            <a:stCxn id="1372171" idx="3"/>
            <a:endCxn id="1372164" idx="7"/>
          </p:cNvCxnSpPr>
          <p:nvPr/>
        </p:nvCxnSpPr>
        <p:spPr bwMode="auto">
          <a:xfrm flipH="1">
            <a:off x="6056017" y="18637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174" name="AutoShape 14"/>
          <p:cNvCxnSpPr>
            <a:cxnSpLocks noChangeShapeType="1"/>
            <a:stCxn id="1372164" idx="6"/>
            <a:endCxn id="1372165" idx="2"/>
          </p:cNvCxnSpPr>
          <p:nvPr/>
        </p:nvCxnSpPr>
        <p:spPr bwMode="auto">
          <a:xfrm>
            <a:off x="6111481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175" name="AutoShape 15"/>
          <p:cNvCxnSpPr>
            <a:cxnSpLocks noChangeShapeType="1"/>
            <a:stCxn id="1372167" idx="0"/>
            <a:endCxn id="1372164" idx="4"/>
          </p:cNvCxnSpPr>
          <p:nvPr/>
        </p:nvCxnSpPr>
        <p:spPr bwMode="auto">
          <a:xfrm flipV="1">
            <a:off x="5945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176" name="AutoShape 16"/>
          <p:cNvCxnSpPr>
            <a:cxnSpLocks noChangeShapeType="1"/>
            <a:stCxn id="1372167" idx="5"/>
            <a:endCxn id="1372170" idx="1"/>
          </p:cNvCxnSpPr>
          <p:nvPr/>
        </p:nvCxnSpPr>
        <p:spPr bwMode="auto">
          <a:xfrm>
            <a:off x="6056017" y="3502028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177" name="AutoShape 17"/>
          <p:cNvCxnSpPr>
            <a:cxnSpLocks noChangeShapeType="1"/>
            <a:stCxn id="1372170" idx="7"/>
            <a:endCxn id="1372168" idx="3"/>
          </p:cNvCxnSpPr>
          <p:nvPr/>
        </p:nvCxnSpPr>
        <p:spPr bwMode="auto">
          <a:xfrm flipV="1">
            <a:off x="6942140" y="3502028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178" name="AutoShape 18"/>
          <p:cNvCxnSpPr>
            <a:cxnSpLocks noChangeShapeType="1"/>
            <a:stCxn id="1372168" idx="0"/>
            <a:endCxn id="1372165" idx="4"/>
          </p:cNvCxnSpPr>
          <p:nvPr/>
        </p:nvCxnSpPr>
        <p:spPr bwMode="auto">
          <a:xfrm flipV="1">
            <a:off x="7719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179" name="AutoShape 19"/>
          <p:cNvCxnSpPr>
            <a:cxnSpLocks noChangeShapeType="1"/>
            <a:stCxn id="1372165" idx="6"/>
            <a:endCxn id="1372166" idx="2"/>
          </p:cNvCxnSpPr>
          <p:nvPr/>
        </p:nvCxnSpPr>
        <p:spPr bwMode="auto">
          <a:xfrm>
            <a:off x="7886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180" name="AutoShape 20"/>
          <p:cNvCxnSpPr>
            <a:cxnSpLocks noChangeShapeType="1"/>
            <a:stCxn id="1372168" idx="6"/>
            <a:endCxn id="1372169" idx="2"/>
          </p:cNvCxnSpPr>
          <p:nvPr/>
        </p:nvCxnSpPr>
        <p:spPr bwMode="auto">
          <a:xfrm>
            <a:off x="7886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181" name="AutoShape 21"/>
          <p:cNvCxnSpPr>
            <a:cxnSpLocks noChangeShapeType="1"/>
            <a:stCxn id="1372170" idx="0"/>
            <a:endCxn id="1372164" idx="5"/>
          </p:cNvCxnSpPr>
          <p:nvPr/>
        </p:nvCxnSpPr>
        <p:spPr bwMode="auto">
          <a:xfrm rot="5400000" flipH="1">
            <a:off x="5802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2182" name="Text Box 22"/>
          <p:cNvSpPr txBox="1">
            <a:spLocks noChangeArrowheads="1"/>
          </p:cNvSpPr>
          <p:nvPr/>
        </p:nvSpPr>
        <p:spPr bwMode="auto">
          <a:xfrm>
            <a:off x="5560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72183" name="Text Box 23"/>
          <p:cNvSpPr txBox="1">
            <a:spLocks noChangeArrowheads="1"/>
          </p:cNvSpPr>
          <p:nvPr/>
        </p:nvSpPr>
        <p:spPr bwMode="auto">
          <a:xfrm>
            <a:off x="6387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72184" name="Text Box 24"/>
          <p:cNvSpPr txBox="1">
            <a:spLocks noChangeArrowheads="1"/>
          </p:cNvSpPr>
          <p:nvPr/>
        </p:nvSpPr>
        <p:spPr bwMode="auto">
          <a:xfrm>
            <a:off x="6219406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72185" name="Text Box 25"/>
          <p:cNvSpPr txBox="1">
            <a:spLocks noChangeArrowheads="1"/>
          </p:cNvSpPr>
          <p:nvPr/>
        </p:nvSpPr>
        <p:spPr bwMode="auto">
          <a:xfrm>
            <a:off x="6219406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72186" name="Text Box 26"/>
          <p:cNvSpPr txBox="1">
            <a:spLocks noChangeArrowheads="1"/>
          </p:cNvSpPr>
          <p:nvPr/>
        </p:nvSpPr>
        <p:spPr bwMode="auto">
          <a:xfrm>
            <a:off x="7191949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72187" name="Text Box 27"/>
          <p:cNvSpPr txBox="1">
            <a:spLocks noChangeArrowheads="1"/>
          </p:cNvSpPr>
          <p:nvPr/>
        </p:nvSpPr>
        <p:spPr bwMode="auto">
          <a:xfrm>
            <a:off x="6663113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72188" name="Text Box 28"/>
          <p:cNvSpPr txBox="1">
            <a:spLocks noChangeArrowheads="1"/>
          </p:cNvSpPr>
          <p:nvPr/>
        </p:nvSpPr>
        <p:spPr bwMode="auto">
          <a:xfrm>
            <a:off x="7679510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72189" name="Text Box 29"/>
          <p:cNvSpPr txBox="1">
            <a:spLocks noChangeArrowheads="1"/>
          </p:cNvSpPr>
          <p:nvPr/>
        </p:nvSpPr>
        <p:spPr bwMode="auto">
          <a:xfrm>
            <a:off x="8345069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72190" name="Text Box 30"/>
          <p:cNvSpPr txBox="1">
            <a:spLocks noChangeArrowheads="1"/>
          </p:cNvSpPr>
          <p:nvPr/>
        </p:nvSpPr>
        <p:spPr bwMode="auto">
          <a:xfrm>
            <a:off x="8289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72191" name="Text Box 31"/>
          <p:cNvSpPr txBox="1">
            <a:spLocks noChangeArrowheads="1"/>
          </p:cNvSpPr>
          <p:nvPr/>
        </p:nvSpPr>
        <p:spPr bwMode="auto">
          <a:xfrm>
            <a:off x="7142935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72192" name="Text Box 32"/>
          <p:cNvSpPr txBox="1">
            <a:spLocks noChangeArrowheads="1"/>
          </p:cNvSpPr>
          <p:nvPr/>
        </p:nvSpPr>
        <p:spPr bwMode="auto">
          <a:xfrm>
            <a:off x="7396163" y="1295400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72193" name="AutoShape 33"/>
          <p:cNvCxnSpPr>
            <a:cxnSpLocks noChangeShapeType="1"/>
            <a:stCxn id="1372192" idx="1"/>
            <a:endCxn id="1372171" idx="7"/>
          </p:cNvCxnSpPr>
          <p:nvPr/>
        </p:nvCxnSpPr>
        <p:spPr bwMode="auto">
          <a:xfrm flipH="1">
            <a:off x="6943050" y="1480069"/>
            <a:ext cx="453114" cy="99963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7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73188" name="Oval 4"/>
          <p:cNvSpPr>
            <a:spLocks noChangeArrowheads="1"/>
          </p:cNvSpPr>
          <p:nvPr/>
        </p:nvSpPr>
        <p:spPr bwMode="auto">
          <a:xfrm>
            <a:off x="5790309" y="2016125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373189" name="Oval 5"/>
          <p:cNvSpPr>
            <a:spLocks noChangeArrowheads="1"/>
          </p:cNvSpPr>
          <p:nvPr/>
        </p:nvSpPr>
        <p:spPr bwMode="auto">
          <a:xfrm>
            <a:off x="7565133" y="2016125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73190" name="Oval 6"/>
          <p:cNvSpPr>
            <a:spLocks noChangeArrowheads="1"/>
          </p:cNvSpPr>
          <p:nvPr/>
        </p:nvSpPr>
        <p:spPr bwMode="auto">
          <a:xfrm>
            <a:off x="9116815" y="2016125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373191" name="Oval 7"/>
          <p:cNvSpPr>
            <a:spLocks noChangeArrowheads="1"/>
          </p:cNvSpPr>
          <p:nvPr/>
        </p:nvSpPr>
        <p:spPr bwMode="auto">
          <a:xfrm>
            <a:off x="5790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73192" name="Oval 8"/>
          <p:cNvSpPr>
            <a:spLocks noChangeArrowheads="1"/>
          </p:cNvSpPr>
          <p:nvPr/>
        </p:nvSpPr>
        <p:spPr bwMode="auto">
          <a:xfrm>
            <a:off x="7565133" y="3162300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73193" name="Oval 9"/>
          <p:cNvSpPr>
            <a:spLocks noChangeArrowheads="1"/>
          </p:cNvSpPr>
          <p:nvPr/>
        </p:nvSpPr>
        <p:spPr bwMode="auto">
          <a:xfrm>
            <a:off x="9116815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1373194" name="Oval 10"/>
          <p:cNvSpPr>
            <a:spLocks noChangeArrowheads="1"/>
          </p:cNvSpPr>
          <p:nvPr/>
        </p:nvSpPr>
        <p:spPr bwMode="auto">
          <a:xfrm>
            <a:off x="6677721" y="3652841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73195" name="Oval 11"/>
          <p:cNvSpPr>
            <a:spLocks noChangeArrowheads="1"/>
          </p:cNvSpPr>
          <p:nvPr/>
        </p:nvSpPr>
        <p:spPr bwMode="auto">
          <a:xfrm>
            <a:off x="6677721" y="1524000"/>
            <a:ext cx="310852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373196" name="AutoShape 12"/>
          <p:cNvCxnSpPr>
            <a:cxnSpLocks noChangeShapeType="1"/>
            <a:stCxn id="1373195" idx="5"/>
            <a:endCxn id="1373189" idx="1"/>
          </p:cNvCxnSpPr>
          <p:nvPr/>
        </p:nvCxnSpPr>
        <p:spPr bwMode="auto">
          <a:xfrm>
            <a:off x="6942140" y="1863728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3197" name="AutoShape 13"/>
          <p:cNvCxnSpPr>
            <a:cxnSpLocks noChangeShapeType="1"/>
            <a:stCxn id="1373195" idx="3"/>
            <a:endCxn id="1373188" idx="7"/>
          </p:cNvCxnSpPr>
          <p:nvPr/>
        </p:nvCxnSpPr>
        <p:spPr bwMode="auto">
          <a:xfrm flipH="1">
            <a:off x="6056017" y="18637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3198" name="AutoShape 14"/>
          <p:cNvCxnSpPr>
            <a:cxnSpLocks noChangeShapeType="1"/>
            <a:stCxn id="1373188" idx="6"/>
            <a:endCxn id="1373189" idx="2"/>
          </p:cNvCxnSpPr>
          <p:nvPr/>
        </p:nvCxnSpPr>
        <p:spPr bwMode="auto">
          <a:xfrm>
            <a:off x="6111481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3199" name="AutoShape 15"/>
          <p:cNvCxnSpPr>
            <a:cxnSpLocks noChangeShapeType="1"/>
            <a:stCxn id="1373191" idx="0"/>
            <a:endCxn id="1373188" idx="4"/>
          </p:cNvCxnSpPr>
          <p:nvPr/>
        </p:nvCxnSpPr>
        <p:spPr bwMode="auto">
          <a:xfrm flipV="1">
            <a:off x="5945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3200" name="AutoShape 16"/>
          <p:cNvCxnSpPr>
            <a:cxnSpLocks noChangeShapeType="1"/>
            <a:stCxn id="1373191" idx="5"/>
            <a:endCxn id="1373194" idx="1"/>
          </p:cNvCxnSpPr>
          <p:nvPr/>
        </p:nvCxnSpPr>
        <p:spPr bwMode="auto">
          <a:xfrm>
            <a:off x="6056017" y="3502028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3201" name="AutoShape 17"/>
          <p:cNvCxnSpPr>
            <a:cxnSpLocks noChangeShapeType="1"/>
            <a:stCxn id="1373194" idx="7"/>
            <a:endCxn id="1373192" idx="3"/>
          </p:cNvCxnSpPr>
          <p:nvPr/>
        </p:nvCxnSpPr>
        <p:spPr bwMode="auto">
          <a:xfrm flipV="1">
            <a:off x="6942140" y="3502028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3202" name="AutoShape 18"/>
          <p:cNvCxnSpPr>
            <a:cxnSpLocks noChangeShapeType="1"/>
            <a:stCxn id="1373192" idx="0"/>
            <a:endCxn id="1373189" idx="4"/>
          </p:cNvCxnSpPr>
          <p:nvPr/>
        </p:nvCxnSpPr>
        <p:spPr bwMode="auto">
          <a:xfrm flipV="1">
            <a:off x="7719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3203" name="AutoShape 19"/>
          <p:cNvCxnSpPr>
            <a:cxnSpLocks noChangeShapeType="1"/>
            <a:stCxn id="1373189" idx="6"/>
            <a:endCxn id="1373190" idx="2"/>
          </p:cNvCxnSpPr>
          <p:nvPr/>
        </p:nvCxnSpPr>
        <p:spPr bwMode="auto">
          <a:xfrm>
            <a:off x="7886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3204" name="AutoShape 20"/>
          <p:cNvCxnSpPr>
            <a:cxnSpLocks noChangeShapeType="1"/>
            <a:stCxn id="1373192" idx="6"/>
            <a:endCxn id="1373193" idx="2"/>
          </p:cNvCxnSpPr>
          <p:nvPr/>
        </p:nvCxnSpPr>
        <p:spPr bwMode="auto">
          <a:xfrm>
            <a:off x="7886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3205" name="AutoShape 21"/>
          <p:cNvCxnSpPr>
            <a:cxnSpLocks noChangeShapeType="1"/>
            <a:stCxn id="1373194" idx="0"/>
            <a:endCxn id="1373188" idx="5"/>
          </p:cNvCxnSpPr>
          <p:nvPr/>
        </p:nvCxnSpPr>
        <p:spPr bwMode="auto">
          <a:xfrm rot="5400000" flipH="1">
            <a:off x="5802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3206" name="Text Box 22"/>
          <p:cNvSpPr txBox="1">
            <a:spLocks noChangeArrowheads="1"/>
          </p:cNvSpPr>
          <p:nvPr/>
        </p:nvSpPr>
        <p:spPr bwMode="auto">
          <a:xfrm>
            <a:off x="5560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73207" name="Text Box 23"/>
          <p:cNvSpPr txBox="1">
            <a:spLocks noChangeArrowheads="1"/>
          </p:cNvSpPr>
          <p:nvPr/>
        </p:nvSpPr>
        <p:spPr bwMode="auto">
          <a:xfrm>
            <a:off x="6387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73208" name="Text Box 24"/>
          <p:cNvSpPr txBox="1">
            <a:spLocks noChangeArrowheads="1"/>
          </p:cNvSpPr>
          <p:nvPr/>
        </p:nvSpPr>
        <p:spPr bwMode="auto">
          <a:xfrm>
            <a:off x="6219406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73209" name="Text Box 25"/>
          <p:cNvSpPr txBox="1">
            <a:spLocks noChangeArrowheads="1"/>
          </p:cNvSpPr>
          <p:nvPr/>
        </p:nvSpPr>
        <p:spPr bwMode="auto">
          <a:xfrm>
            <a:off x="6219406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73210" name="Text Box 26"/>
          <p:cNvSpPr txBox="1">
            <a:spLocks noChangeArrowheads="1"/>
          </p:cNvSpPr>
          <p:nvPr/>
        </p:nvSpPr>
        <p:spPr bwMode="auto">
          <a:xfrm>
            <a:off x="7191949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73211" name="Text Box 27"/>
          <p:cNvSpPr txBox="1">
            <a:spLocks noChangeArrowheads="1"/>
          </p:cNvSpPr>
          <p:nvPr/>
        </p:nvSpPr>
        <p:spPr bwMode="auto">
          <a:xfrm>
            <a:off x="6663113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73212" name="Text Box 28"/>
          <p:cNvSpPr txBox="1">
            <a:spLocks noChangeArrowheads="1"/>
          </p:cNvSpPr>
          <p:nvPr/>
        </p:nvSpPr>
        <p:spPr bwMode="auto">
          <a:xfrm>
            <a:off x="7679510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73213" name="Text Box 29"/>
          <p:cNvSpPr txBox="1">
            <a:spLocks noChangeArrowheads="1"/>
          </p:cNvSpPr>
          <p:nvPr/>
        </p:nvSpPr>
        <p:spPr bwMode="auto">
          <a:xfrm>
            <a:off x="8345069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73214" name="Text Box 30"/>
          <p:cNvSpPr txBox="1">
            <a:spLocks noChangeArrowheads="1"/>
          </p:cNvSpPr>
          <p:nvPr/>
        </p:nvSpPr>
        <p:spPr bwMode="auto">
          <a:xfrm>
            <a:off x="8289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73215" name="Text Box 31"/>
          <p:cNvSpPr txBox="1">
            <a:spLocks noChangeArrowheads="1"/>
          </p:cNvSpPr>
          <p:nvPr/>
        </p:nvSpPr>
        <p:spPr bwMode="auto">
          <a:xfrm>
            <a:off x="7142935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73216" name="Text Box 32"/>
          <p:cNvSpPr txBox="1">
            <a:spLocks noChangeArrowheads="1"/>
          </p:cNvSpPr>
          <p:nvPr/>
        </p:nvSpPr>
        <p:spPr bwMode="auto">
          <a:xfrm>
            <a:off x="5662613" y="1447800"/>
            <a:ext cx="27344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73217" name="AutoShape 33"/>
          <p:cNvCxnSpPr>
            <a:cxnSpLocks noChangeShapeType="1"/>
            <a:stCxn id="1373216" idx="2"/>
            <a:endCxn id="1373188" idx="0"/>
          </p:cNvCxnSpPr>
          <p:nvPr/>
        </p:nvCxnSpPr>
        <p:spPr bwMode="auto">
          <a:xfrm>
            <a:off x="5799336" y="1817135"/>
            <a:ext cx="146398" cy="198993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74212" name="Oval 4"/>
          <p:cNvSpPr>
            <a:spLocks noChangeArrowheads="1"/>
          </p:cNvSpPr>
          <p:nvPr/>
        </p:nvSpPr>
        <p:spPr bwMode="auto">
          <a:xfrm>
            <a:off x="5790309" y="2016125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374213" name="Oval 5"/>
          <p:cNvSpPr>
            <a:spLocks noChangeArrowheads="1"/>
          </p:cNvSpPr>
          <p:nvPr/>
        </p:nvSpPr>
        <p:spPr bwMode="auto">
          <a:xfrm>
            <a:off x="7565133" y="2016125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74214" name="Oval 6"/>
          <p:cNvSpPr>
            <a:spLocks noChangeArrowheads="1"/>
          </p:cNvSpPr>
          <p:nvPr/>
        </p:nvSpPr>
        <p:spPr bwMode="auto">
          <a:xfrm>
            <a:off x="9116815" y="2016125"/>
            <a:ext cx="31085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374215" name="Oval 7"/>
          <p:cNvSpPr>
            <a:spLocks noChangeArrowheads="1"/>
          </p:cNvSpPr>
          <p:nvPr/>
        </p:nvSpPr>
        <p:spPr bwMode="auto">
          <a:xfrm>
            <a:off x="5790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74216" name="Oval 8"/>
          <p:cNvSpPr>
            <a:spLocks noChangeArrowheads="1"/>
          </p:cNvSpPr>
          <p:nvPr/>
        </p:nvSpPr>
        <p:spPr bwMode="auto">
          <a:xfrm>
            <a:off x="7565133" y="3162300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74217" name="Oval 9"/>
          <p:cNvSpPr>
            <a:spLocks noChangeArrowheads="1"/>
          </p:cNvSpPr>
          <p:nvPr/>
        </p:nvSpPr>
        <p:spPr bwMode="auto">
          <a:xfrm>
            <a:off x="9116815" y="3162300"/>
            <a:ext cx="310853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1374218" name="Oval 10"/>
          <p:cNvSpPr>
            <a:spLocks noChangeArrowheads="1"/>
          </p:cNvSpPr>
          <p:nvPr/>
        </p:nvSpPr>
        <p:spPr bwMode="auto">
          <a:xfrm>
            <a:off x="6677721" y="3652841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74219" name="Oval 11"/>
          <p:cNvSpPr>
            <a:spLocks noChangeArrowheads="1"/>
          </p:cNvSpPr>
          <p:nvPr/>
        </p:nvSpPr>
        <p:spPr bwMode="auto">
          <a:xfrm>
            <a:off x="6677721" y="1524000"/>
            <a:ext cx="310852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374220" name="AutoShape 12"/>
          <p:cNvCxnSpPr>
            <a:cxnSpLocks noChangeShapeType="1"/>
            <a:stCxn id="1374219" idx="5"/>
            <a:endCxn id="1374213" idx="1"/>
          </p:cNvCxnSpPr>
          <p:nvPr/>
        </p:nvCxnSpPr>
        <p:spPr bwMode="auto">
          <a:xfrm>
            <a:off x="6942140" y="1863728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4221" name="AutoShape 13"/>
          <p:cNvCxnSpPr>
            <a:cxnSpLocks noChangeShapeType="1"/>
            <a:stCxn id="1374219" idx="3"/>
            <a:endCxn id="1374212" idx="7"/>
          </p:cNvCxnSpPr>
          <p:nvPr/>
        </p:nvCxnSpPr>
        <p:spPr bwMode="auto">
          <a:xfrm flipH="1">
            <a:off x="6056017" y="18637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4222" name="AutoShape 14"/>
          <p:cNvCxnSpPr>
            <a:cxnSpLocks noChangeShapeType="1"/>
            <a:stCxn id="1374212" idx="6"/>
            <a:endCxn id="1374213" idx="2"/>
          </p:cNvCxnSpPr>
          <p:nvPr/>
        </p:nvCxnSpPr>
        <p:spPr bwMode="auto">
          <a:xfrm>
            <a:off x="6111481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4223" name="AutoShape 15"/>
          <p:cNvCxnSpPr>
            <a:cxnSpLocks noChangeShapeType="1"/>
            <a:stCxn id="1374215" idx="0"/>
            <a:endCxn id="1374212" idx="4"/>
          </p:cNvCxnSpPr>
          <p:nvPr/>
        </p:nvCxnSpPr>
        <p:spPr bwMode="auto">
          <a:xfrm flipV="1">
            <a:off x="5945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4224" name="AutoShape 16"/>
          <p:cNvCxnSpPr>
            <a:cxnSpLocks noChangeShapeType="1"/>
            <a:stCxn id="1374215" idx="5"/>
            <a:endCxn id="1374218" idx="1"/>
          </p:cNvCxnSpPr>
          <p:nvPr/>
        </p:nvCxnSpPr>
        <p:spPr bwMode="auto">
          <a:xfrm>
            <a:off x="6056017" y="3502028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4225" name="AutoShape 17"/>
          <p:cNvCxnSpPr>
            <a:cxnSpLocks noChangeShapeType="1"/>
            <a:stCxn id="1374218" idx="7"/>
            <a:endCxn id="1374216" idx="3"/>
          </p:cNvCxnSpPr>
          <p:nvPr/>
        </p:nvCxnSpPr>
        <p:spPr bwMode="auto">
          <a:xfrm flipV="1">
            <a:off x="6942140" y="3502028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4226" name="AutoShape 18"/>
          <p:cNvCxnSpPr>
            <a:cxnSpLocks noChangeShapeType="1"/>
            <a:stCxn id="1374216" idx="0"/>
            <a:endCxn id="1374213" idx="4"/>
          </p:cNvCxnSpPr>
          <p:nvPr/>
        </p:nvCxnSpPr>
        <p:spPr bwMode="auto">
          <a:xfrm flipV="1">
            <a:off x="7719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4227" name="AutoShape 19"/>
          <p:cNvCxnSpPr>
            <a:cxnSpLocks noChangeShapeType="1"/>
            <a:stCxn id="1374213" idx="6"/>
            <a:endCxn id="1374214" idx="2"/>
          </p:cNvCxnSpPr>
          <p:nvPr/>
        </p:nvCxnSpPr>
        <p:spPr bwMode="auto">
          <a:xfrm>
            <a:off x="7886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4228" name="AutoShape 20"/>
          <p:cNvCxnSpPr>
            <a:cxnSpLocks noChangeShapeType="1"/>
            <a:stCxn id="1374216" idx="6"/>
            <a:endCxn id="1374217" idx="2"/>
          </p:cNvCxnSpPr>
          <p:nvPr/>
        </p:nvCxnSpPr>
        <p:spPr bwMode="auto">
          <a:xfrm>
            <a:off x="7886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4229" name="AutoShape 21"/>
          <p:cNvCxnSpPr>
            <a:cxnSpLocks noChangeShapeType="1"/>
            <a:stCxn id="1374218" idx="0"/>
            <a:endCxn id="1374212" idx="5"/>
          </p:cNvCxnSpPr>
          <p:nvPr/>
        </p:nvCxnSpPr>
        <p:spPr bwMode="auto">
          <a:xfrm rot="5400000" flipH="1">
            <a:off x="5802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4230" name="Text Box 22"/>
          <p:cNvSpPr txBox="1">
            <a:spLocks noChangeArrowheads="1"/>
          </p:cNvSpPr>
          <p:nvPr/>
        </p:nvSpPr>
        <p:spPr bwMode="auto">
          <a:xfrm>
            <a:off x="5560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74231" name="Text Box 23"/>
          <p:cNvSpPr txBox="1">
            <a:spLocks noChangeArrowheads="1"/>
          </p:cNvSpPr>
          <p:nvPr/>
        </p:nvSpPr>
        <p:spPr bwMode="auto">
          <a:xfrm>
            <a:off x="6387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74232" name="Text Box 24"/>
          <p:cNvSpPr txBox="1">
            <a:spLocks noChangeArrowheads="1"/>
          </p:cNvSpPr>
          <p:nvPr/>
        </p:nvSpPr>
        <p:spPr bwMode="auto">
          <a:xfrm>
            <a:off x="6219406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74233" name="Text Box 25"/>
          <p:cNvSpPr txBox="1">
            <a:spLocks noChangeArrowheads="1"/>
          </p:cNvSpPr>
          <p:nvPr/>
        </p:nvSpPr>
        <p:spPr bwMode="auto">
          <a:xfrm>
            <a:off x="6219406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74234" name="Text Box 26"/>
          <p:cNvSpPr txBox="1">
            <a:spLocks noChangeArrowheads="1"/>
          </p:cNvSpPr>
          <p:nvPr/>
        </p:nvSpPr>
        <p:spPr bwMode="auto">
          <a:xfrm>
            <a:off x="7191949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74235" name="Text Box 27"/>
          <p:cNvSpPr txBox="1">
            <a:spLocks noChangeArrowheads="1"/>
          </p:cNvSpPr>
          <p:nvPr/>
        </p:nvSpPr>
        <p:spPr bwMode="auto">
          <a:xfrm>
            <a:off x="6663113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74236" name="Text Box 28"/>
          <p:cNvSpPr txBox="1">
            <a:spLocks noChangeArrowheads="1"/>
          </p:cNvSpPr>
          <p:nvPr/>
        </p:nvSpPr>
        <p:spPr bwMode="auto">
          <a:xfrm>
            <a:off x="7679510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74237" name="Text Box 29"/>
          <p:cNvSpPr txBox="1">
            <a:spLocks noChangeArrowheads="1"/>
          </p:cNvSpPr>
          <p:nvPr/>
        </p:nvSpPr>
        <p:spPr bwMode="auto">
          <a:xfrm>
            <a:off x="8345069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74238" name="Text Box 30"/>
          <p:cNvSpPr txBox="1">
            <a:spLocks noChangeArrowheads="1"/>
          </p:cNvSpPr>
          <p:nvPr/>
        </p:nvSpPr>
        <p:spPr bwMode="auto">
          <a:xfrm>
            <a:off x="8289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74239" name="Text Box 31"/>
          <p:cNvSpPr txBox="1">
            <a:spLocks noChangeArrowheads="1"/>
          </p:cNvSpPr>
          <p:nvPr/>
        </p:nvSpPr>
        <p:spPr bwMode="auto">
          <a:xfrm>
            <a:off x="7142935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74240" name="Text Box 32"/>
          <p:cNvSpPr txBox="1">
            <a:spLocks noChangeArrowheads="1"/>
          </p:cNvSpPr>
          <p:nvPr/>
        </p:nvSpPr>
        <p:spPr bwMode="auto">
          <a:xfrm>
            <a:off x="9067801" y="1371600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74241" name="AutoShape 33"/>
          <p:cNvCxnSpPr>
            <a:cxnSpLocks noChangeShapeType="1"/>
            <a:stCxn id="1374240" idx="2"/>
            <a:endCxn id="1374214" idx="0"/>
          </p:cNvCxnSpPr>
          <p:nvPr/>
        </p:nvCxnSpPr>
        <p:spPr bwMode="auto">
          <a:xfrm>
            <a:off x="9204524" y="1740934"/>
            <a:ext cx="67717" cy="275193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75236" name="Oval 4"/>
          <p:cNvSpPr>
            <a:spLocks noChangeArrowheads="1"/>
          </p:cNvSpPr>
          <p:nvPr/>
        </p:nvSpPr>
        <p:spPr bwMode="auto">
          <a:xfrm>
            <a:off x="5790309" y="2016125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375237" name="Oval 5"/>
          <p:cNvSpPr>
            <a:spLocks noChangeArrowheads="1"/>
          </p:cNvSpPr>
          <p:nvPr/>
        </p:nvSpPr>
        <p:spPr bwMode="auto">
          <a:xfrm>
            <a:off x="7565133" y="2016125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75238" name="Oval 6"/>
          <p:cNvSpPr>
            <a:spLocks noChangeArrowheads="1"/>
          </p:cNvSpPr>
          <p:nvPr/>
        </p:nvSpPr>
        <p:spPr bwMode="auto">
          <a:xfrm>
            <a:off x="9116815" y="2016125"/>
            <a:ext cx="31085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375239" name="Oval 7"/>
          <p:cNvSpPr>
            <a:spLocks noChangeArrowheads="1"/>
          </p:cNvSpPr>
          <p:nvPr/>
        </p:nvSpPr>
        <p:spPr bwMode="auto">
          <a:xfrm>
            <a:off x="5790309" y="3162300"/>
            <a:ext cx="310852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75240" name="Oval 8"/>
          <p:cNvSpPr>
            <a:spLocks noChangeArrowheads="1"/>
          </p:cNvSpPr>
          <p:nvPr/>
        </p:nvSpPr>
        <p:spPr bwMode="auto">
          <a:xfrm>
            <a:off x="7565133" y="3162300"/>
            <a:ext cx="30956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75241" name="Oval 9"/>
          <p:cNvSpPr>
            <a:spLocks noChangeArrowheads="1"/>
          </p:cNvSpPr>
          <p:nvPr/>
        </p:nvSpPr>
        <p:spPr bwMode="auto">
          <a:xfrm>
            <a:off x="9116815" y="3162300"/>
            <a:ext cx="310853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1375242" name="Oval 10"/>
          <p:cNvSpPr>
            <a:spLocks noChangeArrowheads="1"/>
          </p:cNvSpPr>
          <p:nvPr/>
        </p:nvSpPr>
        <p:spPr bwMode="auto">
          <a:xfrm>
            <a:off x="6677721" y="3652841"/>
            <a:ext cx="310852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75243" name="Oval 11"/>
          <p:cNvSpPr>
            <a:spLocks noChangeArrowheads="1"/>
          </p:cNvSpPr>
          <p:nvPr/>
        </p:nvSpPr>
        <p:spPr bwMode="auto">
          <a:xfrm>
            <a:off x="6677721" y="1524000"/>
            <a:ext cx="310852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375244" name="AutoShape 12"/>
          <p:cNvCxnSpPr>
            <a:cxnSpLocks noChangeShapeType="1"/>
            <a:stCxn id="1375243" idx="5"/>
            <a:endCxn id="1375237" idx="1"/>
          </p:cNvCxnSpPr>
          <p:nvPr/>
        </p:nvCxnSpPr>
        <p:spPr bwMode="auto">
          <a:xfrm>
            <a:off x="6942140" y="1863728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5245" name="AutoShape 13"/>
          <p:cNvCxnSpPr>
            <a:cxnSpLocks noChangeShapeType="1"/>
            <a:stCxn id="1375243" idx="3"/>
            <a:endCxn id="1375236" idx="7"/>
          </p:cNvCxnSpPr>
          <p:nvPr/>
        </p:nvCxnSpPr>
        <p:spPr bwMode="auto">
          <a:xfrm flipH="1">
            <a:off x="6056017" y="1863728"/>
            <a:ext cx="666849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5246" name="AutoShape 14"/>
          <p:cNvCxnSpPr>
            <a:cxnSpLocks noChangeShapeType="1"/>
            <a:stCxn id="1375236" idx="6"/>
            <a:endCxn id="1375237" idx="2"/>
          </p:cNvCxnSpPr>
          <p:nvPr/>
        </p:nvCxnSpPr>
        <p:spPr bwMode="auto">
          <a:xfrm>
            <a:off x="6111481" y="2206625"/>
            <a:ext cx="144204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5247" name="AutoShape 15"/>
          <p:cNvCxnSpPr>
            <a:cxnSpLocks noChangeShapeType="1"/>
            <a:stCxn id="1375239" idx="0"/>
            <a:endCxn id="1375236" idx="4"/>
          </p:cNvCxnSpPr>
          <p:nvPr/>
        </p:nvCxnSpPr>
        <p:spPr bwMode="auto">
          <a:xfrm flipV="1">
            <a:off x="5945089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5248" name="AutoShape 16"/>
          <p:cNvCxnSpPr>
            <a:cxnSpLocks noChangeShapeType="1"/>
            <a:stCxn id="1375239" idx="5"/>
            <a:endCxn id="1375242" idx="1"/>
          </p:cNvCxnSpPr>
          <p:nvPr/>
        </p:nvCxnSpPr>
        <p:spPr bwMode="auto">
          <a:xfrm>
            <a:off x="6056017" y="3502028"/>
            <a:ext cx="66684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5249" name="AutoShape 17"/>
          <p:cNvCxnSpPr>
            <a:cxnSpLocks noChangeShapeType="1"/>
            <a:stCxn id="1375242" idx="7"/>
            <a:endCxn id="1375240" idx="3"/>
          </p:cNvCxnSpPr>
          <p:nvPr/>
        </p:nvCxnSpPr>
        <p:spPr bwMode="auto">
          <a:xfrm flipV="1">
            <a:off x="6942140" y="3502028"/>
            <a:ext cx="668139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5250" name="AutoShape 18"/>
          <p:cNvCxnSpPr>
            <a:cxnSpLocks noChangeShapeType="1"/>
            <a:stCxn id="1375240" idx="0"/>
            <a:endCxn id="1375237" idx="4"/>
          </p:cNvCxnSpPr>
          <p:nvPr/>
        </p:nvCxnSpPr>
        <p:spPr bwMode="auto">
          <a:xfrm flipV="1">
            <a:off x="7719914" y="24114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5251" name="AutoShape 19"/>
          <p:cNvCxnSpPr>
            <a:cxnSpLocks noChangeShapeType="1"/>
            <a:stCxn id="1375237" idx="6"/>
            <a:endCxn id="1375238" idx="2"/>
          </p:cNvCxnSpPr>
          <p:nvPr/>
        </p:nvCxnSpPr>
        <p:spPr bwMode="auto">
          <a:xfrm>
            <a:off x="7886304" y="2206625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5252" name="AutoShape 20"/>
          <p:cNvCxnSpPr>
            <a:cxnSpLocks noChangeShapeType="1"/>
            <a:stCxn id="1375240" idx="6"/>
            <a:endCxn id="1375241" idx="2"/>
          </p:cNvCxnSpPr>
          <p:nvPr/>
        </p:nvCxnSpPr>
        <p:spPr bwMode="auto">
          <a:xfrm>
            <a:off x="7886304" y="3352800"/>
            <a:ext cx="122019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5253" name="AutoShape 21"/>
          <p:cNvCxnSpPr>
            <a:cxnSpLocks noChangeShapeType="1"/>
            <a:stCxn id="1375242" idx="0"/>
            <a:endCxn id="1375236" idx="5"/>
          </p:cNvCxnSpPr>
          <p:nvPr/>
        </p:nvCxnSpPr>
        <p:spPr bwMode="auto">
          <a:xfrm rot="5400000" flipH="1">
            <a:off x="5802115" y="2609752"/>
            <a:ext cx="1284288" cy="776486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5254" name="Text Box 22"/>
          <p:cNvSpPr txBox="1">
            <a:spLocks noChangeArrowheads="1"/>
          </p:cNvSpPr>
          <p:nvPr/>
        </p:nvSpPr>
        <p:spPr bwMode="auto">
          <a:xfrm>
            <a:off x="5560631" y="25955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75255" name="Text Box 23"/>
          <p:cNvSpPr txBox="1">
            <a:spLocks noChangeArrowheads="1"/>
          </p:cNvSpPr>
          <p:nvPr/>
        </p:nvSpPr>
        <p:spPr bwMode="auto">
          <a:xfrm>
            <a:off x="6387421" y="2743202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75256" name="Text Box 24"/>
          <p:cNvSpPr txBox="1">
            <a:spLocks noChangeArrowheads="1"/>
          </p:cNvSpPr>
          <p:nvPr/>
        </p:nvSpPr>
        <p:spPr bwMode="auto">
          <a:xfrm>
            <a:off x="6219406" y="356711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75257" name="Text Box 25"/>
          <p:cNvSpPr txBox="1">
            <a:spLocks noChangeArrowheads="1"/>
          </p:cNvSpPr>
          <p:nvPr/>
        </p:nvSpPr>
        <p:spPr bwMode="auto">
          <a:xfrm>
            <a:off x="6219406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75258" name="Text Box 26"/>
          <p:cNvSpPr txBox="1">
            <a:spLocks noChangeArrowheads="1"/>
          </p:cNvSpPr>
          <p:nvPr/>
        </p:nvSpPr>
        <p:spPr bwMode="auto">
          <a:xfrm>
            <a:off x="7191949" y="16002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75259" name="Text Box 27"/>
          <p:cNvSpPr txBox="1">
            <a:spLocks noChangeArrowheads="1"/>
          </p:cNvSpPr>
          <p:nvPr/>
        </p:nvSpPr>
        <p:spPr bwMode="auto">
          <a:xfrm>
            <a:off x="6663113" y="19050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75260" name="Text Box 28"/>
          <p:cNvSpPr txBox="1">
            <a:spLocks noChangeArrowheads="1"/>
          </p:cNvSpPr>
          <p:nvPr/>
        </p:nvSpPr>
        <p:spPr bwMode="auto">
          <a:xfrm>
            <a:off x="7679510" y="26289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75261" name="Text Box 29"/>
          <p:cNvSpPr txBox="1">
            <a:spLocks noChangeArrowheads="1"/>
          </p:cNvSpPr>
          <p:nvPr/>
        </p:nvSpPr>
        <p:spPr bwMode="auto">
          <a:xfrm>
            <a:off x="8345069" y="1828802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75262" name="Text Box 30"/>
          <p:cNvSpPr txBox="1">
            <a:spLocks noChangeArrowheads="1"/>
          </p:cNvSpPr>
          <p:nvPr/>
        </p:nvSpPr>
        <p:spPr bwMode="auto">
          <a:xfrm>
            <a:off x="8289941" y="296386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75263" name="Text Box 31"/>
          <p:cNvSpPr txBox="1">
            <a:spLocks noChangeArrowheads="1"/>
          </p:cNvSpPr>
          <p:nvPr/>
        </p:nvSpPr>
        <p:spPr bwMode="auto">
          <a:xfrm>
            <a:off x="7142935" y="3586163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1682B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75264" name="Text Box 32"/>
          <p:cNvSpPr txBox="1">
            <a:spLocks noChangeArrowheads="1"/>
          </p:cNvSpPr>
          <p:nvPr/>
        </p:nvSpPr>
        <p:spPr bwMode="auto">
          <a:xfrm>
            <a:off x="9067801" y="2590800"/>
            <a:ext cx="273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75265" name="AutoShape 33"/>
          <p:cNvCxnSpPr>
            <a:cxnSpLocks noChangeShapeType="1"/>
            <a:stCxn id="1375264" idx="2"/>
            <a:endCxn id="1375241" idx="0"/>
          </p:cNvCxnSpPr>
          <p:nvPr/>
        </p:nvCxnSpPr>
        <p:spPr bwMode="auto">
          <a:xfrm>
            <a:off x="9204524" y="2960132"/>
            <a:ext cx="67717" cy="202168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6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anose="05050102010706020507" pitchFamily="18" charset="2"/>
              </a:rPr>
              <a:t>Minimum Spanning Tree</a:t>
            </a: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ym typeface="Symbol" panose="05050102010706020507" pitchFamily="18" charset="2"/>
              </a:rPr>
              <a:t>Problem: given a connected, undirected, weighted graph, find a </a:t>
            </a:r>
            <a:r>
              <a:rPr lang="en-US" i="1">
                <a:solidFill>
                  <a:schemeClr val="tx2"/>
                </a:solidFill>
                <a:sym typeface="Symbol" panose="05050102010706020507" pitchFamily="18" charset="2"/>
              </a:rPr>
              <a:t>spanning tree</a:t>
            </a:r>
            <a:r>
              <a:rPr lang="en-US">
                <a:sym typeface="Symbol" panose="05050102010706020507" pitchFamily="18" charset="2"/>
              </a:rPr>
              <a:t> using edges that minimize the total weight</a:t>
            </a:r>
          </a:p>
        </p:txBody>
      </p:sp>
      <p:sp>
        <p:nvSpPr>
          <p:cNvPr id="1326084" name="Oval 4"/>
          <p:cNvSpPr>
            <a:spLocks noChangeArrowheads="1"/>
          </p:cNvSpPr>
          <p:nvPr/>
        </p:nvSpPr>
        <p:spPr bwMode="auto">
          <a:xfrm>
            <a:off x="3681412" y="38100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26085" name="Oval 5"/>
          <p:cNvSpPr>
            <a:spLocks noChangeArrowheads="1"/>
          </p:cNvSpPr>
          <p:nvPr/>
        </p:nvSpPr>
        <p:spPr bwMode="auto">
          <a:xfrm>
            <a:off x="6157912" y="38100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26086" name="Oval 6"/>
          <p:cNvSpPr>
            <a:spLocks noChangeArrowheads="1"/>
          </p:cNvSpPr>
          <p:nvPr/>
        </p:nvSpPr>
        <p:spPr bwMode="auto">
          <a:xfrm>
            <a:off x="8324850" y="38100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26087" name="Oval 7"/>
          <p:cNvSpPr>
            <a:spLocks noChangeArrowheads="1"/>
          </p:cNvSpPr>
          <p:nvPr/>
        </p:nvSpPr>
        <p:spPr bwMode="auto">
          <a:xfrm>
            <a:off x="3681412" y="54102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26088" name="Oval 8"/>
          <p:cNvSpPr>
            <a:spLocks noChangeArrowheads="1"/>
          </p:cNvSpPr>
          <p:nvPr/>
        </p:nvSpPr>
        <p:spPr bwMode="auto">
          <a:xfrm>
            <a:off x="6157912" y="54102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26089" name="Oval 9"/>
          <p:cNvSpPr>
            <a:spLocks noChangeArrowheads="1"/>
          </p:cNvSpPr>
          <p:nvPr/>
        </p:nvSpPr>
        <p:spPr bwMode="auto">
          <a:xfrm>
            <a:off x="8324850" y="54102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26090" name="Oval 10"/>
          <p:cNvSpPr>
            <a:spLocks noChangeArrowheads="1"/>
          </p:cNvSpPr>
          <p:nvPr/>
        </p:nvSpPr>
        <p:spPr bwMode="auto">
          <a:xfrm>
            <a:off x="4919662" y="60960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26091" name="Oval 11"/>
          <p:cNvSpPr>
            <a:spLocks noChangeArrowheads="1"/>
          </p:cNvSpPr>
          <p:nvPr/>
        </p:nvSpPr>
        <p:spPr bwMode="auto">
          <a:xfrm>
            <a:off x="4919662" y="3124200"/>
            <a:ext cx="433388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326092" name="AutoShape 12"/>
          <p:cNvCxnSpPr>
            <a:cxnSpLocks noChangeShapeType="1"/>
            <a:stCxn id="1326091" idx="5"/>
            <a:endCxn id="1326085" idx="1"/>
          </p:cNvCxnSpPr>
          <p:nvPr/>
        </p:nvCxnSpPr>
        <p:spPr bwMode="auto">
          <a:xfrm>
            <a:off x="5289850" y="3598866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6093" name="AutoShape 13"/>
          <p:cNvCxnSpPr>
            <a:cxnSpLocks noChangeShapeType="1"/>
            <a:stCxn id="1326091" idx="3"/>
            <a:endCxn id="1326084" idx="7"/>
          </p:cNvCxnSpPr>
          <p:nvPr/>
        </p:nvCxnSpPr>
        <p:spPr bwMode="auto">
          <a:xfrm flipH="1">
            <a:off x="4051600" y="3598866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6094" name="AutoShape 14"/>
          <p:cNvCxnSpPr>
            <a:cxnSpLocks noChangeShapeType="1"/>
            <a:stCxn id="1326084" idx="6"/>
            <a:endCxn id="1326085" idx="2"/>
          </p:cNvCxnSpPr>
          <p:nvPr/>
        </p:nvCxnSpPr>
        <p:spPr bwMode="auto">
          <a:xfrm>
            <a:off x="4130278" y="4076700"/>
            <a:ext cx="2012156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6095" name="AutoShape 15"/>
          <p:cNvCxnSpPr>
            <a:cxnSpLocks noChangeShapeType="1"/>
            <a:stCxn id="1326087" idx="0"/>
            <a:endCxn id="1326084" idx="4"/>
          </p:cNvCxnSpPr>
          <p:nvPr/>
        </p:nvCxnSpPr>
        <p:spPr bwMode="auto">
          <a:xfrm flipV="1">
            <a:off x="3898106" y="43624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6096" name="AutoShape 16"/>
          <p:cNvCxnSpPr>
            <a:cxnSpLocks noChangeShapeType="1"/>
            <a:stCxn id="1326087" idx="5"/>
            <a:endCxn id="1326090" idx="1"/>
          </p:cNvCxnSpPr>
          <p:nvPr/>
        </p:nvCxnSpPr>
        <p:spPr bwMode="auto">
          <a:xfrm>
            <a:off x="4051600" y="5884866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6097" name="AutoShape 17"/>
          <p:cNvCxnSpPr>
            <a:cxnSpLocks noChangeShapeType="1"/>
            <a:stCxn id="1326090" idx="7"/>
            <a:endCxn id="1326088" idx="3"/>
          </p:cNvCxnSpPr>
          <p:nvPr/>
        </p:nvCxnSpPr>
        <p:spPr bwMode="auto">
          <a:xfrm flipV="1">
            <a:off x="5289850" y="5884866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6098" name="AutoShape 18"/>
          <p:cNvCxnSpPr>
            <a:cxnSpLocks noChangeShapeType="1"/>
            <a:stCxn id="1326088" idx="0"/>
            <a:endCxn id="1326085" idx="4"/>
          </p:cNvCxnSpPr>
          <p:nvPr/>
        </p:nvCxnSpPr>
        <p:spPr bwMode="auto">
          <a:xfrm flipV="1">
            <a:off x="6374606" y="43624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6099" name="AutoShape 19"/>
          <p:cNvCxnSpPr>
            <a:cxnSpLocks noChangeShapeType="1"/>
            <a:stCxn id="1326085" idx="6"/>
            <a:endCxn id="1326086" idx="2"/>
          </p:cNvCxnSpPr>
          <p:nvPr/>
        </p:nvCxnSpPr>
        <p:spPr bwMode="auto">
          <a:xfrm>
            <a:off x="6606778" y="4076700"/>
            <a:ext cx="1702594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6100" name="AutoShape 20"/>
          <p:cNvCxnSpPr>
            <a:cxnSpLocks noChangeShapeType="1"/>
            <a:stCxn id="1326088" idx="6"/>
            <a:endCxn id="1326089" idx="2"/>
          </p:cNvCxnSpPr>
          <p:nvPr/>
        </p:nvCxnSpPr>
        <p:spPr bwMode="auto">
          <a:xfrm>
            <a:off x="6606778" y="5676900"/>
            <a:ext cx="1702594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6101" name="AutoShape 21"/>
          <p:cNvCxnSpPr>
            <a:cxnSpLocks noChangeShapeType="1"/>
            <a:stCxn id="1326090" idx="0"/>
            <a:endCxn id="1326084" idx="5"/>
          </p:cNvCxnSpPr>
          <p:nvPr/>
        </p:nvCxnSpPr>
        <p:spPr bwMode="auto">
          <a:xfrm rot="5400000" flipH="1">
            <a:off x="3697836" y="4638429"/>
            <a:ext cx="1792287" cy="1084758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6102" name="Text Box 22"/>
          <p:cNvSpPr txBox="1">
            <a:spLocks noChangeArrowheads="1"/>
          </p:cNvSpPr>
          <p:nvPr/>
        </p:nvSpPr>
        <p:spPr bwMode="auto">
          <a:xfrm>
            <a:off x="3543316" y="4586288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26103" name="Text Box 23"/>
          <p:cNvSpPr txBox="1">
            <a:spLocks noChangeArrowheads="1"/>
          </p:cNvSpPr>
          <p:nvPr/>
        </p:nvSpPr>
        <p:spPr bwMode="auto">
          <a:xfrm>
            <a:off x="4595829" y="4876800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26104" name="Text Box 24"/>
          <p:cNvSpPr txBox="1">
            <a:spLocks noChangeArrowheads="1"/>
          </p:cNvSpPr>
          <p:nvPr/>
        </p:nvSpPr>
        <p:spPr bwMode="auto">
          <a:xfrm>
            <a:off x="4338814" y="59436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26105" name="Text Box 25"/>
          <p:cNvSpPr txBox="1">
            <a:spLocks noChangeArrowheads="1"/>
          </p:cNvSpPr>
          <p:nvPr/>
        </p:nvSpPr>
        <p:spPr bwMode="auto">
          <a:xfrm>
            <a:off x="4338814" y="3352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26106" name="Text Box 26"/>
          <p:cNvSpPr txBox="1">
            <a:spLocks noChangeArrowheads="1"/>
          </p:cNvSpPr>
          <p:nvPr/>
        </p:nvSpPr>
        <p:spPr bwMode="auto">
          <a:xfrm>
            <a:off x="5695730" y="3352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26107" name="Text Box 27"/>
          <p:cNvSpPr txBox="1">
            <a:spLocks noChangeArrowheads="1"/>
          </p:cNvSpPr>
          <p:nvPr/>
        </p:nvSpPr>
        <p:spPr bwMode="auto">
          <a:xfrm>
            <a:off x="4957939" y="3724275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26108" name="Text Box 28"/>
          <p:cNvSpPr txBox="1">
            <a:spLocks noChangeArrowheads="1"/>
          </p:cNvSpPr>
          <p:nvPr/>
        </p:nvSpPr>
        <p:spPr bwMode="auto">
          <a:xfrm>
            <a:off x="6376767" y="4632325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26109" name="Text Box 29"/>
          <p:cNvSpPr txBox="1">
            <a:spLocks noChangeArrowheads="1"/>
          </p:cNvSpPr>
          <p:nvPr/>
        </p:nvSpPr>
        <p:spPr bwMode="auto">
          <a:xfrm>
            <a:off x="7305455" y="3733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26110" name="Text Box 30"/>
          <p:cNvSpPr txBox="1">
            <a:spLocks noChangeArrowheads="1"/>
          </p:cNvSpPr>
          <p:nvPr/>
        </p:nvSpPr>
        <p:spPr bwMode="auto">
          <a:xfrm>
            <a:off x="7252907" y="5318125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26111" name="Text Box 31"/>
          <p:cNvSpPr txBox="1">
            <a:spLocks noChangeArrowheads="1"/>
          </p:cNvSpPr>
          <p:nvPr/>
        </p:nvSpPr>
        <p:spPr bwMode="auto">
          <a:xfrm>
            <a:off x="5628658" y="59690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3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Prim’s </a:t>
            </a:r>
            <a:r>
              <a:rPr lang="en-US" dirty="0"/>
              <a:t>Algorithm</a:t>
            </a:r>
          </a:p>
        </p:txBody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  <a:p>
            <a:pPr>
              <a:buFont typeface="Times New Roman" panose="02020603050405020304" pitchFamily="18" charset="0"/>
              <a:buNone/>
            </a:pPr>
            <a:endParaRPr lang="en-US" sz="20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Prim’s Algorithm</a:t>
            </a:r>
            <a:endParaRPr lang="en-US" dirty="0"/>
          </a:p>
        </p:txBody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for each </a:t>
            </a:r>
            <a:r>
              <a:rPr lang="en-US" sz="2000" b="1" i="1" dirty="0">
                <a:latin typeface="Courier New" panose="02070309020205020404" pitchFamily="49" charset="0"/>
              </a:rPr>
              <a:t>u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u =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(v, w(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));</a:t>
            </a:r>
          </a:p>
          <a:p>
            <a:pPr>
              <a:buFont typeface="Times New Roman" panose="02020603050405020304" pitchFamily="18" charset="0"/>
              <a:buNone/>
            </a:pP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377284" name="Text Box 4"/>
          <p:cNvSpPr txBox="1">
            <a:spLocks noChangeArrowheads="1"/>
          </p:cNvSpPr>
          <p:nvPr/>
        </p:nvSpPr>
        <p:spPr bwMode="auto">
          <a:xfrm>
            <a:off x="5291138" y="2635252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800" b="1">
              <a:solidFill>
                <a:srgbClr val="F1682B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59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</a:t>
            </a:r>
            <a:r>
              <a:rPr lang="en-US" dirty="0"/>
              <a:t>Prim’s Algorithm</a:t>
            </a:r>
          </a:p>
        </p:txBody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for each </a:t>
            </a:r>
            <a:r>
              <a:rPr lang="en-US" sz="2000" b="1" i="1" dirty="0">
                <a:latin typeface="Courier New" panose="02070309020205020404" pitchFamily="49" charset="0"/>
              </a:rPr>
              <a:t>u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u =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(Q)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(v, w(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));</a:t>
            </a:r>
          </a:p>
          <a:p>
            <a:pPr>
              <a:buFont typeface="Times New Roman" panose="02020603050405020304" pitchFamily="18" charset="0"/>
              <a:buNone/>
            </a:pPr>
            <a:endParaRPr lang="en-US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378308" name="Text Box 4"/>
          <p:cNvSpPr txBox="1">
            <a:spLocks noChangeArrowheads="1"/>
          </p:cNvSpPr>
          <p:nvPr/>
        </p:nvSpPr>
        <p:spPr bwMode="auto">
          <a:xfrm>
            <a:off x="5291140" y="2635253"/>
            <a:ext cx="557870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1682B"/>
                </a:solidFill>
                <a:latin typeface="Times New Roman" panose="02020603050405020304" pitchFamily="18" charset="0"/>
              </a:rPr>
              <a:t>How often is ExtractMin() called?</a:t>
            </a:r>
          </a:p>
          <a:p>
            <a:r>
              <a:rPr lang="en-US" sz="2800" b="1">
                <a:solidFill>
                  <a:srgbClr val="F1682B"/>
                </a:solidFill>
                <a:latin typeface="Times New Roman" panose="02020603050405020304" pitchFamily="18" charset="0"/>
              </a:rPr>
              <a:t>How often is DecreaseKey() called?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/>
              <a:t>Algorithm</a:t>
            </a:r>
          </a:p>
        </p:txBody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MST-Prim(G, w, r)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Q = V[G];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    for each </a:t>
            </a:r>
            <a:r>
              <a:rPr lang="en-US" sz="2000" b="1" i="1">
                <a:latin typeface="Courier New" panose="02070309020205020404" pitchFamily="49" charset="0"/>
              </a:rPr>
              <a:t>u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2000" b="1">
                <a:latin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20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  <a:p>
            <a:pPr>
              <a:buFont typeface="Times New Roman" panose="02020603050405020304" pitchFamily="18" charset="0"/>
              <a:buNone/>
            </a:pPr>
            <a:endParaRPr lang="en-US" sz="20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379332" name="Text Box 4"/>
          <p:cNvSpPr txBox="1">
            <a:spLocks noChangeArrowheads="1"/>
          </p:cNvSpPr>
          <p:nvPr/>
        </p:nvSpPr>
        <p:spPr bwMode="auto">
          <a:xfrm>
            <a:off x="5658744" y="2124077"/>
            <a:ext cx="499989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1682B"/>
                </a:solidFill>
                <a:latin typeface="Times New Roman" panose="02020603050405020304" pitchFamily="18" charset="0"/>
              </a:rPr>
              <a:t>What will be the running time?</a:t>
            </a:r>
            <a:br>
              <a:rPr lang="en-US" sz="2800" b="1">
                <a:solidFill>
                  <a:srgbClr val="F1682B"/>
                </a:solidFill>
                <a:latin typeface="Times New Roman" panose="02020603050405020304" pitchFamily="18" charset="0"/>
              </a:rPr>
            </a:b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</a:rPr>
              <a:t>A: Depends on queue</a:t>
            </a:r>
            <a:b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</a:rPr>
            </a:b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</a:rPr>
              <a:t>  binary heap: O(E lg V)</a:t>
            </a:r>
            <a:b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</a:rPr>
            </a:b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</a:rPr>
              <a:t>  Fibonacci heap: O(V lg V + 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Prim’s Running Time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1602377" y="1638303"/>
            <a:ext cx="9272454" cy="1577975"/>
          </a:xfrm>
        </p:spPr>
        <p:txBody>
          <a:bodyPr>
            <a:normAutofit/>
          </a:bodyPr>
          <a:lstStyle/>
          <a:p>
            <a:pPr eaLnBrk="1" hangingPunct="1"/>
            <a:r>
              <a:rPr lang="da-DK" altLang="en-US" sz="3200" dirty="0"/>
              <a:t>Time = |</a:t>
            </a:r>
            <a:r>
              <a:rPr lang="da-DK" altLang="en-US" sz="3200" i="1" dirty="0"/>
              <a:t>V</a:t>
            </a:r>
            <a:r>
              <a:rPr lang="da-DK" altLang="en-US" sz="3200" dirty="0"/>
              <a:t>|</a:t>
            </a:r>
            <a:r>
              <a:rPr lang="da-DK" altLang="en-US" sz="3200" i="1" dirty="0"/>
              <a:t>T</a:t>
            </a:r>
            <a:r>
              <a:rPr lang="da-DK" altLang="en-US" sz="3200" dirty="0"/>
              <a:t>(ExtractMin) + </a:t>
            </a:r>
            <a:r>
              <a:rPr lang="da-DK" altLang="en-US" sz="3200" i="1" dirty="0" smtClean="0"/>
              <a:t>O</a:t>
            </a:r>
            <a:r>
              <a:rPr lang="da-DK" altLang="en-US" sz="3200" dirty="0" smtClean="0"/>
              <a:t>(</a:t>
            </a:r>
            <a:r>
              <a:rPr lang="da-DK" altLang="en-US" sz="3200" i="1" dirty="0" smtClean="0"/>
              <a:t>E</a:t>
            </a:r>
            <a:r>
              <a:rPr lang="da-DK" altLang="en-US" sz="3200" dirty="0" smtClean="0"/>
              <a:t>)</a:t>
            </a:r>
            <a:r>
              <a:rPr lang="da-DK" altLang="en-US" sz="3200" i="1" dirty="0" smtClean="0"/>
              <a:t>T</a:t>
            </a:r>
            <a:r>
              <a:rPr lang="da-DK" altLang="en-US" sz="3200" dirty="0" smtClean="0"/>
              <a:t>(DecreaseKey</a:t>
            </a:r>
            <a:r>
              <a:rPr lang="da-DK" altLang="en-US" sz="3200" dirty="0"/>
              <a:t>)</a:t>
            </a:r>
            <a:endParaRPr lang="da-DK" altLang="en-US" sz="3200" dirty="0"/>
          </a:p>
        </p:txBody>
      </p:sp>
      <p:graphicFrame>
        <p:nvGraphicFramePr>
          <p:cNvPr id="71890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10174"/>
              </p:ext>
            </p:extLst>
          </p:nvPr>
        </p:nvGraphicFramePr>
        <p:xfrm>
          <a:off x="1534887" y="3036888"/>
          <a:ext cx="9339944" cy="2194456"/>
        </p:xfrm>
        <a:graphic>
          <a:graphicData uri="http://schemas.openxmlformats.org/drawingml/2006/table">
            <a:tbl>
              <a:tblPr/>
              <a:tblGrid>
                <a:gridCol w="2109601"/>
                <a:gridCol w="2302531"/>
                <a:gridCol w="2663146"/>
                <a:gridCol w="2264666"/>
              </a:tblGrid>
              <a:tr h="4570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T(ExtractMin)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T(DecreaseKey)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array 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da-DK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(1)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da-DK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 </a:t>
                      </a:r>
                      <a:r>
                        <a:rPr kumimoji="0" lang="da-DK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binary heap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(lg</a:t>
                      </a:r>
                      <a:r>
                        <a:rPr kumimoji="0" lang="da-DK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(lg </a:t>
                      </a:r>
                      <a:r>
                        <a:rPr kumimoji="0" lang="da-DK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  <a:r>
                        <a:rPr kumimoji="0" lang="da-DK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da-DK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lg</a:t>
                      </a:r>
                      <a:r>
                        <a:rPr kumimoji="0" lang="da-DK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7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Fibonacci heap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(lg</a:t>
                      </a:r>
                      <a:r>
                        <a:rPr kumimoji="0" lang="da-DK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(1) amortized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da-DK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lg</a:t>
                      </a:r>
                      <a:r>
                        <a:rPr kumimoji="0" lang="da-DK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+</a:t>
                      </a:r>
                      <a:r>
                        <a:rPr kumimoji="0" lang="da-DK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 </a:t>
                      </a:r>
                      <a:r>
                        <a:rPr kumimoji="0" lang="da-DK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4295" marR="74295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8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</a:t>
            </a:r>
            <a:r>
              <a:rPr lang="en-US" dirty="0"/>
              <a:t>directly on the generic algorithm. 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Prim’s algorithm, we make a different choices of cuts. </a:t>
            </a:r>
            <a:endParaRPr lang="en-US" dirty="0" smtClean="0"/>
          </a:p>
          <a:p>
            <a:r>
              <a:rPr lang="en-US" dirty="0" smtClean="0"/>
              <a:t>Initially</a:t>
            </a:r>
            <a:r>
              <a:rPr lang="en-US" dirty="0"/>
              <a:t>, trees of the forest are the vertices (no edges).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each step add the cheapest edge that does not create a </a:t>
            </a:r>
            <a:r>
              <a:rPr lang="en-US" dirty="0" smtClean="0"/>
              <a:t>cycle.</a:t>
            </a:r>
          </a:p>
          <a:p>
            <a:r>
              <a:rPr lang="en-US" dirty="0" smtClean="0"/>
              <a:t>Observe </a:t>
            </a:r>
            <a:r>
              <a:rPr lang="en-US" dirty="0"/>
              <a:t>that unlike Prim’s algorithm, which only grows one tree, </a:t>
            </a:r>
            <a:r>
              <a:rPr lang="en-US" dirty="0" err="1"/>
              <a:t>Kruskal’s</a:t>
            </a:r>
            <a:r>
              <a:rPr lang="en-US" dirty="0"/>
              <a:t> algorithm grows a collection of trees (a forest). </a:t>
            </a:r>
            <a:endParaRPr lang="en-US" dirty="0" smtClean="0"/>
          </a:p>
          <a:p>
            <a:r>
              <a:rPr lang="en-US" dirty="0" smtClean="0"/>
              <a:t>Continue </a:t>
            </a:r>
            <a:r>
              <a:rPr lang="en-US" dirty="0"/>
              <a:t>until the forest ’merge to’ a single tree.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 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044350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Kruskal's Algorithm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da-DK" altLang="en-US" dirty="0"/>
              <a:t>Edge based algorithm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dirty="0"/>
              <a:t>Add the edges one at a time, in increasing weight order 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dirty="0"/>
              <a:t>The algorithm maintains </a:t>
            </a:r>
            <a:r>
              <a:rPr lang="da-DK" altLang="en-US" i="1" dirty="0"/>
              <a:t>A –</a:t>
            </a:r>
            <a:r>
              <a:rPr lang="da-DK" altLang="en-US" dirty="0"/>
              <a:t> a </a:t>
            </a:r>
            <a:r>
              <a:rPr lang="da-DK" altLang="en-US" b="1" dirty="0"/>
              <a:t>forest of trees</a:t>
            </a:r>
            <a:r>
              <a:rPr lang="da-DK" altLang="en-US" dirty="0"/>
              <a:t>. An edge is accepted it if connects vertices of distinct trees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dirty="0"/>
              <a:t>We need an </a:t>
            </a:r>
            <a:r>
              <a:rPr lang="da-DK" altLang="en-US" dirty="0" smtClean="0"/>
              <a:t>Abstract Data Type (ADT) </a:t>
            </a:r>
            <a:r>
              <a:rPr lang="da-DK" altLang="en-US" dirty="0"/>
              <a:t>that maintains a partition, i.e.,a collection of disjoint sets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 dirty="0"/>
              <a:t>MakeSet(S,x): </a:t>
            </a:r>
            <a:r>
              <a:rPr lang="da-DK" altLang="en-US" i="1" dirty="0"/>
              <a:t>S</a:t>
            </a:r>
            <a:r>
              <a:rPr lang="da-DK" altLang="en-US" dirty="0"/>
              <a:t> </a:t>
            </a:r>
            <a:r>
              <a:rPr lang="en-US" altLang="en-US" sz="2200" dirty="0">
                <a:latin typeface="Symbol" panose="05050102010706020507" pitchFamily="18" charset="2"/>
                <a:cs typeface="Courier New" panose="02070309020205020404" pitchFamily="49" charset="0"/>
              </a:rPr>
              <a:t>¬</a:t>
            </a:r>
            <a:r>
              <a:rPr lang="da-DK" altLang="en-US" dirty="0"/>
              <a:t> </a:t>
            </a:r>
            <a:r>
              <a:rPr lang="da-DK" altLang="en-US" i="1" dirty="0"/>
              <a:t>S</a:t>
            </a:r>
            <a:r>
              <a:rPr lang="da-DK" altLang="en-US" dirty="0"/>
              <a:t> </a:t>
            </a:r>
            <a:r>
              <a:rPr lang="da-DK" alt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È</a:t>
            </a:r>
            <a:r>
              <a:rPr lang="da-DK" altLang="en-US" dirty="0"/>
              <a:t> {{x}}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 dirty="0"/>
              <a:t>Union(</a:t>
            </a:r>
            <a:r>
              <a:rPr lang="da-DK" altLang="en-US" i="1" dirty="0"/>
              <a:t>S</a:t>
            </a:r>
            <a:r>
              <a:rPr lang="da-DK" altLang="en-US" baseline="-25000" dirty="0"/>
              <a:t>i</a:t>
            </a:r>
            <a:r>
              <a:rPr lang="da-DK" altLang="en-US" dirty="0"/>
              <a:t>,</a:t>
            </a:r>
            <a:r>
              <a:rPr lang="da-DK" altLang="en-US" i="1" dirty="0"/>
              <a:t>S</a:t>
            </a:r>
            <a:r>
              <a:rPr lang="da-DK" altLang="en-US" baseline="-25000" dirty="0"/>
              <a:t>j</a:t>
            </a:r>
            <a:r>
              <a:rPr lang="da-DK" altLang="en-US" dirty="0"/>
              <a:t>): </a:t>
            </a:r>
            <a:r>
              <a:rPr lang="da-DK" altLang="en-US" i="1" dirty="0"/>
              <a:t>S</a:t>
            </a:r>
            <a:r>
              <a:rPr lang="da-DK" altLang="en-US" dirty="0"/>
              <a:t> </a:t>
            </a:r>
            <a:r>
              <a:rPr lang="en-US" altLang="en-US" sz="2200" dirty="0">
                <a:latin typeface="Symbol" panose="05050102010706020507" pitchFamily="18" charset="2"/>
                <a:cs typeface="Courier New" panose="02070309020205020404" pitchFamily="49" charset="0"/>
              </a:rPr>
              <a:t>¬</a:t>
            </a:r>
            <a:r>
              <a:rPr lang="da-DK" altLang="en-US" dirty="0"/>
              <a:t> </a:t>
            </a:r>
            <a:r>
              <a:rPr lang="da-DK" altLang="en-US" i="1" dirty="0"/>
              <a:t>S</a:t>
            </a:r>
            <a:r>
              <a:rPr lang="da-DK" altLang="en-US" dirty="0"/>
              <a:t> – {</a:t>
            </a:r>
            <a:r>
              <a:rPr lang="da-DK" altLang="en-US" i="1" dirty="0"/>
              <a:t>S</a:t>
            </a:r>
            <a:r>
              <a:rPr lang="da-DK" altLang="en-US" baseline="-25000" dirty="0"/>
              <a:t>i</a:t>
            </a:r>
            <a:r>
              <a:rPr lang="da-DK" altLang="en-US" dirty="0"/>
              <a:t>,</a:t>
            </a:r>
            <a:r>
              <a:rPr lang="da-DK" altLang="en-US" i="1" dirty="0"/>
              <a:t>S</a:t>
            </a:r>
            <a:r>
              <a:rPr lang="da-DK" altLang="en-US" baseline="-25000" dirty="0"/>
              <a:t>j</a:t>
            </a:r>
            <a:r>
              <a:rPr lang="da-DK" altLang="en-US" dirty="0"/>
              <a:t>} </a:t>
            </a:r>
            <a:r>
              <a:rPr lang="da-DK" alt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È</a:t>
            </a:r>
            <a:r>
              <a:rPr lang="da-DK" altLang="en-US" dirty="0"/>
              <a:t> {</a:t>
            </a:r>
            <a:r>
              <a:rPr lang="da-DK" altLang="en-US" i="1" dirty="0"/>
              <a:t>S</a:t>
            </a:r>
            <a:r>
              <a:rPr lang="da-DK" altLang="en-US" baseline="-25000" dirty="0"/>
              <a:t>i</a:t>
            </a:r>
            <a:r>
              <a:rPr lang="da-DK" altLang="en-US" dirty="0"/>
              <a:t> </a:t>
            </a:r>
            <a:r>
              <a:rPr lang="da-DK" alt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È</a:t>
            </a:r>
            <a:r>
              <a:rPr lang="da-DK" altLang="en-US" dirty="0"/>
              <a:t> </a:t>
            </a:r>
            <a:r>
              <a:rPr lang="da-DK" altLang="en-US" i="1" dirty="0"/>
              <a:t>S</a:t>
            </a:r>
            <a:r>
              <a:rPr lang="da-DK" altLang="en-US" baseline="-25000" dirty="0"/>
              <a:t>j</a:t>
            </a:r>
            <a:r>
              <a:rPr lang="da-DK" altLang="en-US" dirty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 dirty="0"/>
              <a:t>FindSet(S, x): returns unique </a:t>
            </a:r>
            <a:r>
              <a:rPr lang="da-DK" altLang="en-US" i="1" dirty="0"/>
              <a:t>S</a:t>
            </a:r>
            <a:r>
              <a:rPr lang="da-DK" altLang="en-US" baseline="-25000" dirty="0"/>
              <a:t>i </a:t>
            </a:r>
            <a:r>
              <a:rPr lang="en-US" alt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Î</a:t>
            </a:r>
            <a:r>
              <a:rPr lang="da-DK" altLang="en-US" dirty="0"/>
              <a:t> </a:t>
            </a:r>
            <a:r>
              <a:rPr lang="da-DK" altLang="en-US" i="1" dirty="0"/>
              <a:t>S,</a:t>
            </a:r>
            <a:r>
              <a:rPr lang="da-DK" altLang="en-US" dirty="0"/>
              <a:t> where </a:t>
            </a:r>
            <a:r>
              <a:rPr lang="da-DK" altLang="en-US" i="1" dirty="0"/>
              <a:t>x</a:t>
            </a:r>
            <a:r>
              <a:rPr lang="da-DK" altLang="en-US" dirty="0"/>
              <a:t> </a:t>
            </a:r>
            <a:r>
              <a:rPr lang="en-US" altLang="en-US" sz="2200" dirty="0">
                <a:latin typeface="Symbol" panose="05050102010706020507" pitchFamily="18" charset="2"/>
                <a:cs typeface="Times New Roman" panose="02020603050405020304" pitchFamily="18" charset="0"/>
              </a:rPr>
              <a:t>Î</a:t>
            </a:r>
            <a:r>
              <a:rPr lang="da-DK" altLang="en-US" dirty="0"/>
              <a:t> </a:t>
            </a:r>
            <a:r>
              <a:rPr lang="da-DK" altLang="en-US" i="1" dirty="0"/>
              <a:t>S</a:t>
            </a:r>
            <a:r>
              <a:rPr lang="da-DK" altLang="en-US" baseline="-25000" dirty="0"/>
              <a:t>i</a:t>
            </a:r>
            <a:endParaRPr lang="en-US" altLang="en-US" baseline="-25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71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Kruskal’s</a:t>
            </a:r>
            <a:r>
              <a:rPr lang="en-US" altLang="en-US" dirty="0"/>
              <a:t> Algorithm</a:t>
            </a:r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0532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0533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0534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0535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0536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0537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0538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30539" name="AutoShape 11"/>
          <p:cNvCxnSpPr>
            <a:cxnSpLocks noChangeShapeType="1"/>
            <a:stCxn id="1430532" idx="6"/>
            <a:endCxn id="1430533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0540" name="AutoShape 12"/>
          <p:cNvCxnSpPr>
            <a:cxnSpLocks noChangeShapeType="1"/>
            <a:stCxn id="1430533" idx="6"/>
            <a:endCxn id="1430534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0541" name="AutoShape 13"/>
          <p:cNvCxnSpPr>
            <a:cxnSpLocks noChangeShapeType="1"/>
            <a:stCxn id="1430534" idx="3"/>
            <a:endCxn id="1430537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0542" name="AutoShape 14"/>
          <p:cNvCxnSpPr>
            <a:cxnSpLocks noChangeShapeType="1"/>
            <a:stCxn id="1430537" idx="2"/>
            <a:endCxn id="1430538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0543" name="AutoShape 15"/>
          <p:cNvCxnSpPr>
            <a:cxnSpLocks noChangeShapeType="1"/>
            <a:stCxn id="1430538" idx="0"/>
            <a:endCxn id="1430532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0544" name="AutoShape 16"/>
          <p:cNvCxnSpPr>
            <a:cxnSpLocks noChangeShapeType="1"/>
            <a:stCxn id="1430532" idx="5"/>
            <a:endCxn id="1430537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0545" name="AutoShape 17"/>
          <p:cNvCxnSpPr>
            <a:cxnSpLocks noChangeShapeType="1"/>
            <a:stCxn id="1430537" idx="0"/>
            <a:endCxn id="1430533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0546" name="AutoShape 18"/>
          <p:cNvCxnSpPr>
            <a:cxnSpLocks noChangeShapeType="1"/>
            <a:stCxn id="1430537" idx="6"/>
            <a:endCxn id="1430535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0547" name="AutoShape 19"/>
          <p:cNvCxnSpPr>
            <a:cxnSpLocks noChangeShapeType="1"/>
            <a:stCxn id="1430535" idx="0"/>
            <a:endCxn id="1430534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0548" name="AutoShape 20"/>
          <p:cNvCxnSpPr>
            <a:cxnSpLocks noChangeShapeType="1"/>
            <a:stCxn id="1430534" idx="5"/>
            <a:endCxn id="1430536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0549" name="AutoShape 21"/>
          <p:cNvCxnSpPr>
            <a:cxnSpLocks noChangeShapeType="1"/>
            <a:stCxn id="1430535" idx="7"/>
            <a:endCxn id="1430536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0550" name="Text Box 22"/>
          <p:cNvSpPr txBox="1">
            <a:spLocks noChangeArrowheads="1"/>
          </p:cNvSpPr>
          <p:nvPr/>
        </p:nvSpPr>
        <p:spPr bwMode="auto">
          <a:xfrm>
            <a:off x="6297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0551" name="Text Box 23"/>
          <p:cNvSpPr txBox="1">
            <a:spLocks noChangeArrowheads="1"/>
          </p:cNvSpPr>
          <p:nvPr/>
        </p:nvSpPr>
        <p:spPr bwMode="auto">
          <a:xfrm>
            <a:off x="8061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0552" name="Text Box 24"/>
          <p:cNvSpPr txBox="1">
            <a:spLocks noChangeArrowheads="1"/>
          </p:cNvSpPr>
          <p:nvPr/>
        </p:nvSpPr>
        <p:spPr bwMode="auto">
          <a:xfrm>
            <a:off x="9762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0553" name="Text Box 25"/>
          <p:cNvSpPr txBox="1">
            <a:spLocks noChangeArrowheads="1"/>
          </p:cNvSpPr>
          <p:nvPr/>
        </p:nvSpPr>
        <p:spPr bwMode="auto">
          <a:xfrm>
            <a:off x="9764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0554" name="Text Box 26"/>
          <p:cNvSpPr txBox="1">
            <a:spLocks noChangeArrowheads="1"/>
          </p:cNvSpPr>
          <p:nvPr/>
        </p:nvSpPr>
        <p:spPr bwMode="auto">
          <a:xfrm>
            <a:off x="9228140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0555" name="Text Box 27"/>
          <p:cNvSpPr txBox="1">
            <a:spLocks noChangeArrowheads="1"/>
          </p:cNvSpPr>
          <p:nvPr/>
        </p:nvSpPr>
        <p:spPr bwMode="auto">
          <a:xfrm>
            <a:off x="8294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0556" name="Text Box 28"/>
          <p:cNvSpPr txBox="1">
            <a:spLocks noChangeArrowheads="1"/>
          </p:cNvSpPr>
          <p:nvPr/>
        </p:nvSpPr>
        <p:spPr bwMode="auto">
          <a:xfrm>
            <a:off x="8242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0557" name="Text Box 29"/>
          <p:cNvSpPr txBox="1">
            <a:spLocks noChangeArrowheads="1"/>
          </p:cNvSpPr>
          <p:nvPr/>
        </p:nvSpPr>
        <p:spPr bwMode="auto">
          <a:xfrm>
            <a:off x="7401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0558" name="Text Box 30"/>
          <p:cNvSpPr txBox="1">
            <a:spLocks noChangeArrowheads="1"/>
          </p:cNvSpPr>
          <p:nvPr/>
        </p:nvSpPr>
        <p:spPr bwMode="auto">
          <a:xfrm>
            <a:off x="6130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0559" name="Text Box 31"/>
          <p:cNvSpPr txBox="1">
            <a:spLocks noChangeArrowheads="1"/>
          </p:cNvSpPr>
          <p:nvPr/>
        </p:nvSpPr>
        <p:spPr bwMode="auto">
          <a:xfrm>
            <a:off x="5222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0560" name="Text Box 32"/>
          <p:cNvSpPr txBox="1">
            <a:spLocks noChangeArrowheads="1"/>
          </p:cNvSpPr>
          <p:nvPr/>
        </p:nvSpPr>
        <p:spPr bwMode="auto">
          <a:xfrm>
            <a:off x="6065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0561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</p:spTree>
    <p:extLst>
      <p:ext uri="{BB962C8B-B14F-4D97-AF65-F5344CB8AC3E}">
        <p14:creationId xmlns:p14="http://schemas.microsoft.com/office/powerpoint/2010/main" val="7124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1556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1557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1558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1559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1560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1561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1562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31563" name="AutoShape 11"/>
          <p:cNvCxnSpPr>
            <a:cxnSpLocks noChangeShapeType="1"/>
            <a:stCxn id="1431556" idx="6"/>
            <a:endCxn id="1431557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1564" name="AutoShape 12"/>
          <p:cNvCxnSpPr>
            <a:cxnSpLocks noChangeShapeType="1"/>
            <a:stCxn id="1431557" idx="6"/>
            <a:endCxn id="1431558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1565" name="AutoShape 13"/>
          <p:cNvCxnSpPr>
            <a:cxnSpLocks noChangeShapeType="1"/>
            <a:stCxn id="1431558" idx="3"/>
            <a:endCxn id="1431561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1566" name="AutoShape 14"/>
          <p:cNvCxnSpPr>
            <a:cxnSpLocks noChangeShapeType="1"/>
            <a:stCxn id="1431561" idx="2"/>
            <a:endCxn id="1431562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1567" name="AutoShape 15"/>
          <p:cNvCxnSpPr>
            <a:cxnSpLocks noChangeShapeType="1"/>
            <a:stCxn id="1431562" idx="0"/>
            <a:endCxn id="1431556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1568" name="AutoShape 16"/>
          <p:cNvCxnSpPr>
            <a:cxnSpLocks noChangeShapeType="1"/>
            <a:stCxn id="1431556" idx="5"/>
            <a:endCxn id="1431561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1569" name="AutoShape 17"/>
          <p:cNvCxnSpPr>
            <a:cxnSpLocks noChangeShapeType="1"/>
            <a:stCxn id="1431561" idx="0"/>
            <a:endCxn id="1431557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1570" name="AutoShape 18"/>
          <p:cNvCxnSpPr>
            <a:cxnSpLocks noChangeShapeType="1"/>
            <a:stCxn id="1431561" idx="6"/>
            <a:endCxn id="1431559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1571" name="AutoShape 19"/>
          <p:cNvCxnSpPr>
            <a:cxnSpLocks noChangeShapeType="1"/>
            <a:stCxn id="1431559" idx="0"/>
            <a:endCxn id="1431558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1572" name="AutoShape 20"/>
          <p:cNvCxnSpPr>
            <a:cxnSpLocks noChangeShapeType="1"/>
            <a:stCxn id="1431558" idx="5"/>
            <a:endCxn id="1431560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1573" name="AutoShape 21"/>
          <p:cNvCxnSpPr>
            <a:cxnSpLocks noChangeShapeType="1"/>
            <a:stCxn id="1431559" idx="7"/>
            <a:endCxn id="1431560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1574" name="Text Box 22"/>
          <p:cNvSpPr txBox="1">
            <a:spLocks noChangeArrowheads="1"/>
          </p:cNvSpPr>
          <p:nvPr/>
        </p:nvSpPr>
        <p:spPr bwMode="auto">
          <a:xfrm>
            <a:off x="6297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1575" name="Text Box 23"/>
          <p:cNvSpPr txBox="1">
            <a:spLocks noChangeArrowheads="1"/>
          </p:cNvSpPr>
          <p:nvPr/>
        </p:nvSpPr>
        <p:spPr bwMode="auto">
          <a:xfrm>
            <a:off x="8061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1576" name="Text Box 24"/>
          <p:cNvSpPr txBox="1">
            <a:spLocks noChangeArrowheads="1"/>
          </p:cNvSpPr>
          <p:nvPr/>
        </p:nvSpPr>
        <p:spPr bwMode="auto">
          <a:xfrm>
            <a:off x="9762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1577" name="Text Box 25"/>
          <p:cNvSpPr txBox="1">
            <a:spLocks noChangeArrowheads="1"/>
          </p:cNvSpPr>
          <p:nvPr/>
        </p:nvSpPr>
        <p:spPr bwMode="auto">
          <a:xfrm>
            <a:off x="9764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1578" name="Text Box 26"/>
          <p:cNvSpPr txBox="1">
            <a:spLocks noChangeArrowheads="1"/>
          </p:cNvSpPr>
          <p:nvPr/>
        </p:nvSpPr>
        <p:spPr bwMode="auto">
          <a:xfrm>
            <a:off x="9228140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1579" name="Text Box 27"/>
          <p:cNvSpPr txBox="1">
            <a:spLocks noChangeArrowheads="1"/>
          </p:cNvSpPr>
          <p:nvPr/>
        </p:nvSpPr>
        <p:spPr bwMode="auto">
          <a:xfrm>
            <a:off x="8294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1580" name="Text Box 28"/>
          <p:cNvSpPr txBox="1">
            <a:spLocks noChangeArrowheads="1"/>
          </p:cNvSpPr>
          <p:nvPr/>
        </p:nvSpPr>
        <p:spPr bwMode="auto">
          <a:xfrm>
            <a:off x="8242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1581" name="Text Box 29"/>
          <p:cNvSpPr txBox="1">
            <a:spLocks noChangeArrowheads="1"/>
          </p:cNvSpPr>
          <p:nvPr/>
        </p:nvSpPr>
        <p:spPr bwMode="auto">
          <a:xfrm>
            <a:off x="7401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1582" name="Text Box 30"/>
          <p:cNvSpPr txBox="1">
            <a:spLocks noChangeArrowheads="1"/>
          </p:cNvSpPr>
          <p:nvPr/>
        </p:nvSpPr>
        <p:spPr bwMode="auto">
          <a:xfrm>
            <a:off x="6130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1583" name="Text Box 31"/>
          <p:cNvSpPr txBox="1">
            <a:spLocks noChangeArrowheads="1"/>
          </p:cNvSpPr>
          <p:nvPr/>
        </p:nvSpPr>
        <p:spPr bwMode="auto">
          <a:xfrm>
            <a:off x="5222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1584" name="Text Box 32"/>
          <p:cNvSpPr txBox="1">
            <a:spLocks noChangeArrowheads="1"/>
          </p:cNvSpPr>
          <p:nvPr/>
        </p:nvSpPr>
        <p:spPr bwMode="auto">
          <a:xfrm>
            <a:off x="6065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1585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1586" name="AutoShape 34"/>
          <p:cNvSpPr>
            <a:spLocks/>
          </p:cNvSpPr>
          <p:nvPr/>
        </p:nvSpPr>
        <p:spPr bwMode="auto">
          <a:xfrm>
            <a:off x="1968500" y="2895600"/>
            <a:ext cx="1651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anose="05050102010706020507" pitchFamily="18" charset="2"/>
              </a:rPr>
              <a:t>Minimum Spanning Tree</a:t>
            </a:r>
          </a:p>
        </p:txBody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i="1">
                <a:solidFill>
                  <a:schemeClr val="accent1"/>
                </a:solidFill>
                <a:sym typeface="Symbol" panose="05050102010706020507" pitchFamily="18" charset="2"/>
              </a:rPr>
              <a:t>Which edges form the minimum spanning tree (MST) of the below graph?</a:t>
            </a:r>
          </a:p>
        </p:txBody>
      </p:sp>
      <p:sp>
        <p:nvSpPr>
          <p:cNvPr id="1327108" name="Oval 4"/>
          <p:cNvSpPr>
            <a:spLocks noChangeArrowheads="1"/>
          </p:cNvSpPr>
          <p:nvPr/>
        </p:nvSpPr>
        <p:spPr bwMode="auto">
          <a:xfrm>
            <a:off x="3681412" y="38100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327109" name="Oval 5"/>
          <p:cNvSpPr>
            <a:spLocks noChangeArrowheads="1"/>
          </p:cNvSpPr>
          <p:nvPr/>
        </p:nvSpPr>
        <p:spPr bwMode="auto">
          <a:xfrm>
            <a:off x="6157912" y="38100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27110" name="Oval 6"/>
          <p:cNvSpPr>
            <a:spLocks noChangeArrowheads="1"/>
          </p:cNvSpPr>
          <p:nvPr/>
        </p:nvSpPr>
        <p:spPr bwMode="auto">
          <a:xfrm>
            <a:off x="8324850" y="38100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27111" name="Oval 7"/>
          <p:cNvSpPr>
            <a:spLocks noChangeArrowheads="1"/>
          </p:cNvSpPr>
          <p:nvPr/>
        </p:nvSpPr>
        <p:spPr bwMode="auto">
          <a:xfrm>
            <a:off x="3681412" y="54102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327112" name="Oval 8"/>
          <p:cNvSpPr>
            <a:spLocks noChangeArrowheads="1"/>
          </p:cNvSpPr>
          <p:nvPr/>
        </p:nvSpPr>
        <p:spPr bwMode="auto">
          <a:xfrm>
            <a:off x="6157912" y="54102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327113" name="Oval 9"/>
          <p:cNvSpPr>
            <a:spLocks noChangeArrowheads="1"/>
          </p:cNvSpPr>
          <p:nvPr/>
        </p:nvSpPr>
        <p:spPr bwMode="auto">
          <a:xfrm>
            <a:off x="8324850" y="54102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327114" name="Oval 10"/>
          <p:cNvSpPr>
            <a:spLocks noChangeArrowheads="1"/>
          </p:cNvSpPr>
          <p:nvPr/>
        </p:nvSpPr>
        <p:spPr bwMode="auto">
          <a:xfrm>
            <a:off x="4919662" y="60960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327115" name="Oval 11"/>
          <p:cNvSpPr>
            <a:spLocks noChangeArrowheads="1"/>
          </p:cNvSpPr>
          <p:nvPr/>
        </p:nvSpPr>
        <p:spPr bwMode="auto">
          <a:xfrm>
            <a:off x="4919662" y="31242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1327116" name="AutoShape 12"/>
          <p:cNvCxnSpPr>
            <a:cxnSpLocks noChangeShapeType="1"/>
            <a:stCxn id="1327115" idx="5"/>
            <a:endCxn id="1327109" idx="1"/>
          </p:cNvCxnSpPr>
          <p:nvPr/>
        </p:nvCxnSpPr>
        <p:spPr bwMode="auto">
          <a:xfrm>
            <a:off x="5289850" y="3598866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7117" name="AutoShape 13"/>
          <p:cNvCxnSpPr>
            <a:cxnSpLocks noChangeShapeType="1"/>
            <a:stCxn id="1327115" idx="3"/>
            <a:endCxn id="1327108" idx="7"/>
          </p:cNvCxnSpPr>
          <p:nvPr/>
        </p:nvCxnSpPr>
        <p:spPr bwMode="auto">
          <a:xfrm flipH="1">
            <a:off x="4051600" y="3598866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7118" name="AutoShape 14"/>
          <p:cNvCxnSpPr>
            <a:cxnSpLocks noChangeShapeType="1"/>
            <a:stCxn id="1327108" idx="6"/>
            <a:endCxn id="1327109" idx="2"/>
          </p:cNvCxnSpPr>
          <p:nvPr/>
        </p:nvCxnSpPr>
        <p:spPr bwMode="auto">
          <a:xfrm>
            <a:off x="4130278" y="4076700"/>
            <a:ext cx="2012156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7119" name="AutoShape 15"/>
          <p:cNvCxnSpPr>
            <a:cxnSpLocks noChangeShapeType="1"/>
            <a:stCxn id="1327111" idx="0"/>
            <a:endCxn id="1327108" idx="4"/>
          </p:cNvCxnSpPr>
          <p:nvPr/>
        </p:nvCxnSpPr>
        <p:spPr bwMode="auto">
          <a:xfrm flipV="1">
            <a:off x="3898106" y="43624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7120" name="AutoShape 16"/>
          <p:cNvCxnSpPr>
            <a:cxnSpLocks noChangeShapeType="1"/>
            <a:stCxn id="1327111" idx="5"/>
            <a:endCxn id="1327114" idx="1"/>
          </p:cNvCxnSpPr>
          <p:nvPr/>
        </p:nvCxnSpPr>
        <p:spPr bwMode="auto">
          <a:xfrm>
            <a:off x="4051600" y="5884866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7121" name="AutoShape 17"/>
          <p:cNvCxnSpPr>
            <a:cxnSpLocks noChangeShapeType="1"/>
            <a:stCxn id="1327114" idx="7"/>
            <a:endCxn id="1327112" idx="3"/>
          </p:cNvCxnSpPr>
          <p:nvPr/>
        </p:nvCxnSpPr>
        <p:spPr bwMode="auto">
          <a:xfrm flipV="1">
            <a:off x="5289850" y="5884866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7122" name="AutoShape 18"/>
          <p:cNvCxnSpPr>
            <a:cxnSpLocks noChangeShapeType="1"/>
            <a:stCxn id="1327112" idx="0"/>
            <a:endCxn id="1327109" idx="4"/>
          </p:cNvCxnSpPr>
          <p:nvPr/>
        </p:nvCxnSpPr>
        <p:spPr bwMode="auto">
          <a:xfrm flipV="1">
            <a:off x="6374606" y="43624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7123" name="AutoShape 19"/>
          <p:cNvCxnSpPr>
            <a:cxnSpLocks noChangeShapeType="1"/>
            <a:stCxn id="1327109" idx="6"/>
            <a:endCxn id="1327110" idx="2"/>
          </p:cNvCxnSpPr>
          <p:nvPr/>
        </p:nvCxnSpPr>
        <p:spPr bwMode="auto">
          <a:xfrm>
            <a:off x="6606778" y="4076700"/>
            <a:ext cx="1702594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7124" name="AutoShape 20"/>
          <p:cNvCxnSpPr>
            <a:cxnSpLocks noChangeShapeType="1"/>
            <a:stCxn id="1327112" idx="6"/>
            <a:endCxn id="1327113" idx="2"/>
          </p:cNvCxnSpPr>
          <p:nvPr/>
        </p:nvCxnSpPr>
        <p:spPr bwMode="auto">
          <a:xfrm>
            <a:off x="6606778" y="5676900"/>
            <a:ext cx="1702594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7125" name="AutoShape 21"/>
          <p:cNvCxnSpPr>
            <a:cxnSpLocks noChangeShapeType="1"/>
            <a:stCxn id="1327114" idx="0"/>
            <a:endCxn id="1327108" idx="5"/>
          </p:cNvCxnSpPr>
          <p:nvPr/>
        </p:nvCxnSpPr>
        <p:spPr bwMode="auto">
          <a:xfrm rot="5400000" flipH="1">
            <a:off x="3697836" y="4638429"/>
            <a:ext cx="1792287" cy="1084758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7126" name="Text Box 22"/>
          <p:cNvSpPr txBox="1">
            <a:spLocks noChangeArrowheads="1"/>
          </p:cNvSpPr>
          <p:nvPr/>
        </p:nvSpPr>
        <p:spPr bwMode="auto">
          <a:xfrm>
            <a:off x="3543316" y="4586288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27127" name="Text Box 23"/>
          <p:cNvSpPr txBox="1">
            <a:spLocks noChangeArrowheads="1"/>
          </p:cNvSpPr>
          <p:nvPr/>
        </p:nvSpPr>
        <p:spPr bwMode="auto">
          <a:xfrm>
            <a:off x="4595829" y="4876800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27128" name="Text Box 24"/>
          <p:cNvSpPr txBox="1">
            <a:spLocks noChangeArrowheads="1"/>
          </p:cNvSpPr>
          <p:nvPr/>
        </p:nvSpPr>
        <p:spPr bwMode="auto">
          <a:xfrm>
            <a:off x="4338814" y="59436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27129" name="Text Box 25"/>
          <p:cNvSpPr txBox="1">
            <a:spLocks noChangeArrowheads="1"/>
          </p:cNvSpPr>
          <p:nvPr/>
        </p:nvSpPr>
        <p:spPr bwMode="auto">
          <a:xfrm>
            <a:off x="4338814" y="3352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27130" name="Text Box 26"/>
          <p:cNvSpPr txBox="1">
            <a:spLocks noChangeArrowheads="1"/>
          </p:cNvSpPr>
          <p:nvPr/>
        </p:nvSpPr>
        <p:spPr bwMode="auto">
          <a:xfrm>
            <a:off x="5695730" y="3352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27131" name="Text Box 27"/>
          <p:cNvSpPr txBox="1">
            <a:spLocks noChangeArrowheads="1"/>
          </p:cNvSpPr>
          <p:nvPr/>
        </p:nvSpPr>
        <p:spPr bwMode="auto">
          <a:xfrm>
            <a:off x="4957939" y="3724275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27132" name="Text Box 28"/>
          <p:cNvSpPr txBox="1">
            <a:spLocks noChangeArrowheads="1"/>
          </p:cNvSpPr>
          <p:nvPr/>
        </p:nvSpPr>
        <p:spPr bwMode="auto">
          <a:xfrm>
            <a:off x="6376767" y="4632325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27133" name="Text Box 29"/>
          <p:cNvSpPr txBox="1">
            <a:spLocks noChangeArrowheads="1"/>
          </p:cNvSpPr>
          <p:nvPr/>
        </p:nvSpPr>
        <p:spPr bwMode="auto">
          <a:xfrm>
            <a:off x="7305455" y="3733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27134" name="Text Box 30"/>
          <p:cNvSpPr txBox="1">
            <a:spLocks noChangeArrowheads="1"/>
          </p:cNvSpPr>
          <p:nvPr/>
        </p:nvSpPr>
        <p:spPr bwMode="auto">
          <a:xfrm>
            <a:off x="7252907" y="5318125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27135" name="Text Box 31"/>
          <p:cNvSpPr txBox="1">
            <a:spLocks noChangeArrowheads="1"/>
          </p:cNvSpPr>
          <p:nvPr/>
        </p:nvSpPr>
        <p:spPr bwMode="auto">
          <a:xfrm>
            <a:off x="5628658" y="59690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2580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2581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2582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2583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2584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2585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2586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32587" name="AutoShape 11"/>
          <p:cNvCxnSpPr>
            <a:cxnSpLocks noChangeShapeType="1"/>
            <a:stCxn id="1432580" idx="6"/>
            <a:endCxn id="1432581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2588" name="AutoShape 12"/>
          <p:cNvCxnSpPr>
            <a:cxnSpLocks noChangeShapeType="1"/>
            <a:stCxn id="1432581" idx="6"/>
            <a:endCxn id="1432582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2589" name="AutoShape 13"/>
          <p:cNvCxnSpPr>
            <a:cxnSpLocks noChangeShapeType="1"/>
            <a:stCxn id="1432582" idx="3"/>
            <a:endCxn id="1432585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2590" name="AutoShape 14"/>
          <p:cNvCxnSpPr>
            <a:cxnSpLocks noChangeShapeType="1"/>
            <a:stCxn id="1432585" idx="2"/>
            <a:endCxn id="1432586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2591" name="AutoShape 15"/>
          <p:cNvCxnSpPr>
            <a:cxnSpLocks noChangeShapeType="1"/>
            <a:stCxn id="1432586" idx="0"/>
            <a:endCxn id="1432580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2592" name="AutoShape 16"/>
          <p:cNvCxnSpPr>
            <a:cxnSpLocks noChangeShapeType="1"/>
            <a:stCxn id="1432580" idx="5"/>
            <a:endCxn id="1432585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2593" name="AutoShape 17"/>
          <p:cNvCxnSpPr>
            <a:cxnSpLocks noChangeShapeType="1"/>
            <a:stCxn id="1432585" idx="0"/>
            <a:endCxn id="1432581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2594" name="AutoShape 18"/>
          <p:cNvCxnSpPr>
            <a:cxnSpLocks noChangeShapeType="1"/>
            <a:stCxn id="1432585" idx="6"/>
            <a:endCxn id="1432583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2595" name="AutoShape 19"/>
          <p:cNvCxnSpPr>
            <a:cxnSpLocks noChangeShapeType="1"/>
            <a:stCxn id="1432583" idx="0"/>
            <a:endCxn id="1432582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2596" name="AutoShape 20"/>
          <p:cNvCxnSpPr>
            <a:cxnSpLocks noChangeShapeType="1"/>
            <a:stCxn id="1432582" idx="5"/>
            <a:endCxn id="1432584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2597" name="AutoShape 21"/>
          <p:cNvCxnSpPr>
            <a:cxnSpLocks noChangeShapeType="1"/>
            <a:stCxn id="1432583" idx="7"/>
            <a:endCxn id="1432584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2598" name="Text Box 22"/>
          <p:cNvSpPr txBox="1">
            <a:spLocks noChangeArrowheads="1"/>
          </p:cNvSpPr>
          <p:nvPr/>
        </p:nvSpPr>
        <p:spPr bwMode="auto">
          <a:xfrm>
            <a:off x="6297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2599" name="Text Box 23"/>
          <p:cNvSpPr txBox="1">
            <a:spLocks noChangeArrowheads="1"/>
          </p:cNvSpPr>
          <p:nvPr/>
        </p:nvSpPr>
        <p:spPr bwMode="auto">
          <a:xfrm>
            <a:off x="8061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2600" name="Text Box 24"/>
          <p:cNvSpPr txBox="1">
            <a:spLocks noChangeArrowheads="1"/>
          </p:cNvSpPr>
          <p:nvPr/>
        </p:nvSpPr>
        <p:spPr bwMode="auto">
          <a:xfrm>
            <a:off x="9762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2601" name="Text Box 25"/>
          <p:cNvSpPr txBox="1">
            <a:spLocks noChangeArrowheads="1"/>
          </p:cNvSpPr>
          <p:nvPr/>
        </p:nvSpPr>
        <p:spPr bwMode="auto">
          <a:xfrm>
            <a:off x="9764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2602" name="Text Box 26"/>
          <p:cNvSpPr txBox="1">
            <a:spLocks noChangeArrowheads="1"/>
          </p:cNvSpPr>
          <p:nvPr/>
        </p:nvSpPr>
        <p:spPr bwMode="auto">
          <a:xfrm>
            <a:off x="9228140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2603" name="Text Box 27"/>
          <p:cNvSpPr txBox="1">
            <a:spLocks noChangeArrowheads="1"/>
          </p:cNvSpPr>
          <p:nvPr/>
        </p:nvSpPr>
        <p:spPr bwMode="auto">
          <a:xfrm>
            <a:off x="8294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2604" name="Text Box 28"/>
          <p:cNvSpPr txBox="1">
            <a:spLocks noChangeArrowheads="1"/>
          </p:cNvSpPr>
          <p:nvPr/>
        </p:nvSpPr>
        <p:spPr bwMode="auto">
          <a:xfrm>
            <a:off x="8242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2605" name="Text Box 29"/>
          <p:cNvSpPr txBox="1">
            <a:spLocks noChangeArrowheads="1"/>
          </p:cNvSpPr>
          <p:nvPr/>
        </p:nvSpPr>
        <p:spPr bwMode="auto">
          <a:xfrm>
            <a:off x="7401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2606" name="Text Box 30"/>
          <p:cNvSpPr txBox="1">
            <a:spLocks noChangeArrowheads="1"/>
          </p:cNvSpPr>
          <p:nvPr/>
        </p:nvSpPr>
        <p:spPr bwMode="auto">
          <a:xfrm>
            <a:off x="6130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2607" name="Text Box 31"/>
          <p:cNvSpPr txBox="1">
            <a:spLocks noChangeArrowheads="1"/>
          </p:cNvSpPr>
          <p:nvPr/>
        </p:nvSpPr>
        <p:spPr bwMode="auto">
          <a:xfrm>
            <a:off x="5222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2608" name="Text Box 32"/>
          <p:cNvSpPr txBox="1">
            <a:spLocks noChangeArrowheads="1"/>
          </p:cNvSpPr>
          <p:nvPr/>
        </p:nvSpPr>
        <p:spPr bwMode="auto">
          <a:xfrm>
            <a:off x="6065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2609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2610" name="AutoShape 34"/>
          <p:cNvSpPr>
            <a:spLocks/>
          </p:cNvSpPr>
          <p:nvPr/>
        </p:nvSpPr>
        <p:spPr bwMode="auto">
          <a:xfrm>
            <a:off x="1968500" y="3746500"/>
            <a:ext cx="165100" cy="381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0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3604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3605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3606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3607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3608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3609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3610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33611" name="AutoShape 11"/>
          <p:cNvCxnSpPr>
            <a:cxnSpLocks noChangeShapeType="1"/>
            <a:stCxn id="1433604" idx="6"/>
            <a:endCxn id="1433605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3612" name="AutoShape 12"/>
          <p:cNvCxnSpPr>
            <a:cxnSpLocks noChangeShapeType="1"/>
            <a:stCxn id="1433605" idx="6"/>
            <a:endCxn id="1433606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3613" name="AutoShape 13"/>
          <p:cNvCxnSpPr>
            <a:cxnSpLocks noChangeShapeType="1"/>
            <a:stCxn id="1433606" idx="3"/>
            <a:endCxn id="1433609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3614" name="AutoShape 14"/>
          <p:cNvCxnSpPr>
            <a:cxnSpLocks noChangeShapeType="1"/>
            <a:stCxn id="1433609" idx="2"/>
            <a:endCxn id="1433610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3615" name="AutoShape 15"/>
          <p:cNvCxnSpPr>
            <a:cxnSpLocks noChangeShapeType="1"/>
            <a:stCxn id="1433610" idx="0"/>
            <a:endCxn id="1433604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3616" name="AutoShape 16"/>
          <p:cNvCxnSpPr>
            <a:cxnSpLocks noChangeShapeType="1"/>
            <a:stCxn id="1433604" idx="5"/>
            <a:endCxn id="1433609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3617" name="AutoShape 17"/>
          <p:cNvCxnSpPr>
            <a:cxnSpLocks noChangeShapeType="1"/>
            <a:stCxn id="1433609" idx="0"/>
            <a:endCxn id="1433605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3618" name="AutoShape 18"/>
          <p:cNvCxnSpPr>
            <a:cxnSpLocks noChangeShapeType="1"/>
            <a:stCxn id="1433609" idx="6"/>
            <a:endCxn id="1433607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3619" name="AutoShape 19"/>
          <p:cNvCxnSpPr>
            <a:cxnSpLocks noChangeShapeType="1"/>
            <a:stCxn id="1433607" idx="0"/>
            <a:endCxn id="1433606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3620" name="AutoShape 20"/>
          <p:cNvCxnSpPr>
            <a:cxnSpLocks noChangeShapeType="1"/>
            <a:stCxn id="1433606" idx="5"/>
            <a:endCxn id="1433608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3621" name="AutoShape 21"/>
          <p:cNvCxnSpPr>
            <a:cxnSpLocks noChangeShapeType="1"/>
            <a:stCxn id="1433607" idx="7"/>
            <a:endCxn id="1433608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3622" name="Text Box 22"/>
          <p:cNvSpPr txBox="1">
            <a:spLocks noChangeArrowheads="1"/>
          </p:cNvSpPr>
          <p:nvPr/>
        </p:nvSpPr>
        <p:spPr bwMode="auto">
          <a:xfrm>
            <a:off x="6297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3623" name="Text Box 23"/>
          <p:cNvSpPr txBox="1">
            <a:spLocks noChangeArrowheads="1"/>
          </p:cNvSpPr>
          <p:nvPr/>
        </p:nvSpPr>
        <p:spPr bwMode="auto">
          <a:xfrm>
            <a:off x="8061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3624" name="Text Box 24"/>
          <p:cNvSpPr txBox="1">
            <a:spLocks noChangeArrowheads="1"/>
          </p:cNvSpPr>
          <p:nvPr/>
        </p:nvSpPr>
        <p:spPr bwMode="auto">
          <a:xfrm>
            <a:off x="9762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3625" name="Text Box 25"/>
          <p:cNvSpPr txBox="1">
            <a:spLocks noChangeArrowheads="1"/>
          </p:cNvSpPr>
          <p:nvPr/>
        </p:nvSpPr>
        <p:spPr bwMode="auto">
          <a:xfrm>
            <a:off x="9695786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1?</a:t>
            </a:r>
          </a:p>
        </p:txBody>
      </p:sp>
      <p:sp>
        <p:nvSpPr>
          <p:cNvPr id="1433626" name="Text Box 26"/>
          <p:cNvSpPr txBox="1">
            <a:spLocks noChangeArrowheads="1"/>
          </p:cNvSpPr>
          <p:nvPr/>
        </p:nvSpPr>
        <p:spPr bwMode="auto">
          <a:xfrm>
            <a:off x="9228140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3627" name="Text Box 27"/>
          <p:cNvSpPr txBox="1">
            <a:spLocks noChangeArrowheads="1"/>
          </p:cNvSpPr>
          <p:nvPr/>
        </p:nvSpPr>
        <p:spPr bwMode="auto">
          <a:xfrm>
            <a:off x="8294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3628" name="Text Box 28"/>
          <p:cNvSpPr txBox="1">
            <a:spLocks noChangeArrowheads="1"/>
          </p:cNvSpPr>
          <p:nvPr/>
        </p:nvSpPr>
        <p:spPr bwMode="auto">
          <a:xfrm>
            <a:off x="8242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3629" name="Text Box 29"/>
          <p:cNvSpPr txBox="1">
            <a:spLocks noChangeArrowheads="1"/>
          </p:cNvSpPr>
          <p:nvPr/>
        </p:nvSpPr>
        <p:spPr bwMode="auto">
          <a:xfrm>
            <a:off x="7401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3630" name="Text Box 30"/>
          <p:cNvSpPr txBox="1">
            <a:spLocks noChangeArrowheads="1"/>
          </p:cNvSpPr>
          <p:nvPr/>
        </p:nvSpPr>
        <p:spPr bwMode="auto">
          <a:xfrm>
            <a:off x="6130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3631" name="Text Box 31"/>
          <p:cNvSpPr txBox="1">
            <a:spLocks noChangeArrowheads="1"/>
          </p:cNvSpPr>
          <p:nvPr/>
        </p:nvSpPr>
        <p:spPr bwMode="auto">
          <a:xfrm>
            <a:off x="5222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3632" name="Text Box 32"/>
          <p:cNvSpPr txBox="1">
            <a:spLocks noChangeArrowheads="1"/>
          </p:cNvSpPr>
          <p:nvPr/>
        </p:nvSpPr>
        <p:spPr bwMode="auto">
          <a:xfrm>
            <a:off x="6065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3633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3634" name="AutoShape 34"/>
          <p:cNvSpPr>
            <a:spLocks/>
          </p:cNvSpPr>
          <p:nvPr/>
        </p:nvSpPr>
        <p:spPr bwMode="auto">
          <a:xfrm>
            <a:off x="1968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4628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4629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4630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4631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4632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4633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4634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34635" name="AutoShape 11"/>
          <p:cNvCxnSpPr>
            <a:cxnSpLocks noChangeShapeType="1"/>
            <a:stCxn id="1434628" idx="6"/>
            <a:endCxn id="1434629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36" name="AutoShape 12"/>
          <p:cNvCxnSpPr>
            <a:cxnSpLocks noChangeShapeType="1"/>
            <a:stCxn id="1434629" idx="6"/>
            <a:endCxn id="1434630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37" name="AutoShape 13"/>
          <p:cNvCxnSpPr>
            <a:cxnSpLocks noChangeShapeType="1"/>
            <a:stCxn id="1434630" idx="3"/>
            <a:endCxn id="1434633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38" name="AutoShape 14"/>
          <p:cNvCxnSpPr>
            <a:cxnSpLocks noChangeShapeType="1"/>
            <a:stCxn id="1434633" idx="2"/>
            <a:endCxn id="1434634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39" name="AutoShape 15"/>
          <p:cNvCxnSpPr>
            <a:cxnSpLocks noChangeShapeType="1"/>
            <a:stCxn id="1434634" idx="0"/>
            <a:endCxn id="1434628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40" name="AutoShape 16"/>
          <p:cNvCxnSpPr>
            <a:cxnSpLocks noChangeShapeType="1"/>
            <a:stCxn id="1434628" idx="5"/>
            <a:endCxn id="1434633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41" name="AutoShape 17"/>
          <p:cNvCxnSpPr>
            <a:cxnSpLocks noChangeShapeType="1"/>
            <a:stCxn id="1434633" idx="0"/>
            <a:endCxn id="1434629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42" name="AutoShape 18"/>
          <p:cNvCxnSpPr>
            <a:cxnSpLocks noChangeShapeType="1"/>
            <a:stCxn id="1434633" idx="6"/>
            <a:endCxn id="1434631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43" name="AutoShape 19"/>
          <p:cNvCxnSpPr>
            <a:cxnSpLocks noChangeShapeType="1"/>
            <a:stCxn id="1434631" idx="0"/>
            <a:endCxn id="1434630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44" name="AutoShape 20"/>
          <p:cNvCxnSpPr>
            <a:cxnSpLocks noChangeShapeType="1"/>
            <a:stCxn id="1434630" idx="5"/>
            <a:endCxn id="1434632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45" name="AutoShape 21"/>
          <p:cNvCxnSpPr>
            <a:cxnSpLocks noChangeShapeType="1"/>
            <a:stCxn id="1434631" idx="7"/>
            <a:endCxn id="1434632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646" name="Text Box 22"/>
          <p:cNvSpPr txBox="1">
            <a:spLocks noChangeArrowheads="1"/>
          </p:cNvSpPr>
          <p:nvPr/>
        </p:nvSpPr>
        <p:spPr bwMode="auto">
          <a:xfrm>
            <a:off x="6297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4647" name="Text Box 23"/>
          <p:cNvSpPr txBox="1">
            <a:spLocks noChangeArrowheads="1"/>
          </p:cNvSpPr>
          <p:nvPr/>
        </p:nvSpPr>
        <p:spPr bwMode="auto">
          <a:xfrm>
            <a:off x="8061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4648" name="Text Box 24"/>
          <p:cNvSpPr txBox="1">
            <a:spLocks noChangeArrowheads="1"/>
          </p:cNvSpPr>
          <p:nvPr/>
        </p:nvSpPr>
        <p:spPr bwMode="auto">
          <a:xfrm>
            <a:off x="9762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4649" name="Text Box 25"/>
          <p:cNvSpPr txBox="1">
            <a:spLocks noChangeArrowheads="1"/>
          </p:cNvSpPr>
          <p:nvPr/>
        </p:nvSpPr>
        <p:spPr bwMode="auto">
          <a:xfrm>
            <a:off x="9764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4650" name="Text Box 26"/>
          <p:cNvSpPr txBox="1">
            <a:spLocks noChangeArrowheads="1"/>
          </p:cNvSpPr>
          <p:nvPr/>
        </p:nvSpPr>
        <p:spPr bwMode="auto">
          <a:xfrm>
            <a:off x="9228140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4651" name="Text Box 27"/>
          <p:cNvSpPr txBox="1">
            <a:spLocks noChangeArrowheads="1"/>
          </p:cNvSpPr>
          <p:nvPr/>
        </p:nvSpPr>
        <p:spPr bwMode="auto">
          <a:xfrm>
            <a:off x="8294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4652" name="Text Box 28"/>
          <p:cNvSpPr txBox="1">
            <a:spLocks noChangeArrowheads="1"/>
          </p:cNvSpPr>
          <p:nvPr/>
        </p:nvSpPr>
        <p:spPr bwMode="auto">
          <a:xfrm>
            <a:off x="8242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4653" name="Text Box 29"/>
          <p:cNvSpPr txBox="1">
            <a:spLocks noChangeArrowheads="1"/>
          </p:cNvSpPr>
          <p:nvPr/>
        </p:nvSpPr>
        <p:spPr bwMode="auto">
          <a:xfrm>
            <a:off x="7401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4654" name="Text Box 30"/>
          <p:cNvSpPr txBox="1">
            <a:spLocks noChangeArrowheads="1"/>
          </p:cNvSpPr>
          <p:nvPr/>
        </p:nvSpPr>
        <p:spPr bwMode="auto">
          <a:xfrm>
            <a:off x="6130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4655" name="Text Box 31"/>
          <p:cNvSpPr txBox="1">
            <a:spLocks noChangeArrowheads="1"/>
          </p:cNvSpPr>
          <p:nvPr/>
        </p:nvSpPr>
        <p:spPr bwMode="auto">
          <a:xfrm>
            <a:off x="5222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4656" name="Text Box 32"/>
          <p:cNvSpPr txBox="1">
            <a:spLocks noChangeArrowheads="1"/>
          </p:cNvSpPr>
          <p:nvPr/>
        </p:nvSpPr>
        <p:spPr bwMode="auto">
          <a:xfrm>
            <a:off x="6065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4657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4658" name="AutoShape 34"/>
          <p:cNvSpPr>
            <a:spLocks/>
          </p:cNvSpPr>
          <p:nvPr/>
        </p:nvSpPr>
        <p:spPr bwMode="auto">
          <a:xfrm>
            <a:off x="1968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5652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5653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5654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5655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5656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5657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5658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35659" name="AutoShape 11"/>
          <p:cNvCxnSpPr>
            <a:cxnSpLocks noChangeShapeType="1"/>
            <a:stCxn id="1435652" idx="6"/>
            <a:endCxn id="1435653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60" name="AutoShape 12"/>
          <p:cNvCxnSpPr>
            <a:cxnSpLocks noChangeShapeType="1"/>
            <a:stCxn id="1435653" idx="6"/>
            <a:endCxn id="1435654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61" name="AutoShape 13"/>
          <p:cNvCxnSpPr>
            <a:cxnSpLocks noChangeShapeType="1"/>
            <a:stCxn id="1435654" idx="3"/>
            <a:endCxn id="1435657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62" name="AutoShape 14"/>
          <p:cNvCxnSpPr>
            <a:cxnSpLocks noChangeShapeType="1"/>
            <a:stCxn id="1435657" idx="2"/>
            <a:endCxn id="1435658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63" name="AutoShape 15"/>
          <p:cNvCxnSpPr>
            <a:cxnSpLocks noChangeShapeType="1"/>
            <a:stCxn id="1435658" idx="0"/>
            <a:endCxn id="1435652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64" name="AutoShape 16"/>
          <p:cNvCxnSpPr>
            <a:cxnSpLocks noChangeShapeType="1"/>
            <a:stCxn id="1435652" idx="5"/>
            <a:endCxn id="1435657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65" name="AutoShape 17"/>
          <p:cNvCxnSpPr>
            <a:cxnSpLocks noChangeShapeType="1"/>
            <a:stCxn id="1435657" idx="0"/>
            <a:endCxn id="1435653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66" name="AutoShape 18"/>
          <p:cNvCxnSpPr>
            <a:cxnSpLocks noChangeShapeType="1"/>
            <a:stCxn id="1435657" idx="6"/>
            <a:endCxn id="1435655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67" name="AutoShape 19"/>
          <p:cNvCxnSpPr>
            <a:cxnSpLocks noChangeShapeType="1"/>
            <a:stCxn id="1435655" idx="0"/>
            <a:endCxn id="1435654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68" name="AutoShape 20"/>
          <p:cNvCxnSpPr>
            <a:cxnSpLocks noChangeShapeType="1"/>
            <a:stCxn id="1435654" idx="5"/>
            <a:endCxn id="1435656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69" name="AutoShape 21"/>
          <p:cNvCxnSpPr>
            <a:cxnSpLocks noChangeShapeType="1"/>
            <a:stCxn id="1435655" idx="7"/>
            <a:endCxn id="1435656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670" name="Text Box 22"/>
          <p:cNvSpPr txBox="1">
            <a:spLocks noChangeArrowheads="1"/>
          </p:cNvSpPr>
          <p:nvPr/>
        </p:nvSpPr>
        <p:spPr bwMode="auto">
          <a:xfrm>
            <a:off x="6228686" y="17287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2?</a:t>
            </a:r>
          </a:p>
        </p:txBody>
      </p:sp>
      <p:sp>
        <p:nvSpPr>
          <p:cNvPr id="1435671" name="Text Box 23"/>
          <p:cNvSpPr txBox="1">
            <a:spLocks noChangeArrowheads="1"/>
          </p:cNvSpPr>
          <p:nvPr/>
        </p:nvSpPr>
        <p:spPr bwMode="auto">
          <a:xfrm>
            <a:off x="8061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5672" name="Text Box 24"/>
          <p:cNvSpPr txBox="1">
            <a:spLocks noChangeArrowheads="1"/>
          </p:cNvSpPr>
          <p:nvPr/>
        </p:nvSpPr>
        <p:spPr bwMode="auto">
          <a:xfrm>
            <a:off x="9762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5673" name="Text Box 25"/>
          <p:cNvSpPr txBox="1">
            <a:spLocks noChangeArrowheads="1"/>
          </p:cNvSpPr>
          <p:nvPr/>
        </p:nvSpPr>
        <p:spPr bwMode="auto">
          <a:xfrm>
            <a:off x="9764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5674" name="Text Box 26"/>
          <p:cNvSpPr txBox="1">
            <a:spLocks noChangeArrowheads="1"/>
          </p:cNvSpPr>
          <p:nvPr/>
        </p:nvSpPr>
        <p:spPr bwMode="auto">
          <a:xfrm>
            <a:off x="9228140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5675" name="Text Box 27"/>
          <p:cNvSpPr txBox="1">
            <a:spLocks noChangeArrowheads="1"/>
          </p:cNvSpPr>
          <p:nvPr/>
        </p:nvSpPr>
        <p:spPr bwMode="auto">
          <a:xfrm>
            <a:off x="8294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5676" name="Text Box 28"/>
          <p:cNvSpPr txBox="1">
            <a:spLocks noChangeArrowheads="1"/>
          </p:cNvSpPr>
          <p:nvPr/>
        </p:nvSpPr>
        <p:spPr bwMode="auto">
          <a:xfrm>
            <a:off x="8242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5677" name="Text Box 29"/>
          <p:cNvSpPr txBox="1">
            <a:spLocks noChangeArrowheads="1"/>
          </p:cNvSpPr>
          <p:nvPr/>
        </p:nvSpPr>
        <p:spPr bwMode="auto">
          <a:xfrm>
            <a:off x="7401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5678" name="Text Box 30"/>
          <p:cNvSpPr txBox="1">
            <a:spLocks noChangeArrowheads="1"/>
          </p:cNvSpPr>
          <p:nvPr/>
        </p:nvSpPr>
        <p:spPr bwMode="auto">
          <a:xfrm>
            <a:off x="6130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5679" name="Text Box 31"/>
          <p:cNvSpPr txBox="1">
            <a:spLocks noChangeArrowheads="1"/>
          </p:cNvSpPr>
          <p:nvPr/>
        </p:nvSpPr>
        <p:spPr bwMode="auto">
          <a:xfrm>
            <a:off x="5222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5680" name="Text Box 32"/>
          <p:cNvSpPr txBox="1">
            <a:spLocks noChangeArrowheads="1"/>
          </p:cNvSpPr>
          <p:nvPr/>
        </p:nvSpPr>
        <p:spPr bwMode="auto">
          <a:xfrm>
            <a:off x="6065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5681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5682" name="AutoShape 34"/>
          <p:cNvSpPr>
            <a:spLocks/>
          </p:cNvSpPr>
          <p:nvPr/>
        </p:nvSpPr>
        <p:spPr bwMode="auto">
          <a:xfrm>
            <a:off x="1968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6676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6677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6678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6679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6680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6681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6682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36683" name="AutoShape 11"/>
          <p:cNvCxnSpPr>
            <a:cxnSpLocks noChangeShapeType="1"/>
            <a:stCxn id="1436676" idx="6"/>
            <a:endCxn id="1436677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684" name="AutoShape 12"/>
          <p:cNvCxnSpPr>
            <a:cxnSpLocks noChangeShapeType="1"/>
            <a:stCxn id="1436677" idx="6"/>
            <a:endCxn id="1436678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685" name="AutoShape 13"/>
          <p:cNvCxnSpPr>
            <a:cxnSpLocks noChangeShapeType="1"/>
            <a:stCxn id="1436678" idx="3"/>
            <a:endCxn id="1436681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686" name="AutoShape 14"/>
          <p:cNvCxnSpPr>
            <a:cxnSpLocks noChangeShapeType="1"/>
            <a:stCxn id="1436681" idx="2"/>
            <a:endCxn id="1436682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687" name="AutoShape 15"/>
          <p:cNvCxnSpPr>
            <a:cxnSpLocks noChangeShapeType="1"/>
            <a:stCxn id="1436682" idx="0"/>
            <a:endCxn id="1436676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688" name="AutoShape 16"/>
          <p:cNvCxnSpPr>
            <a:cxnSpLocks noChangeShapeType="1"/>
            <a:stCxn id="1436676" idx="5"/>
            <a:endCxn id="1436681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689" name="AutoShape 17"/>
          <p:cNvCxnSpPr>
            <a:cxnSpLocks noChangeShapeType="1"/>
            <a:stCxn id="1436681" idx="0"/>
            <a:endCxn id="1436677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690" name="AutoShape 18"/>
          <p:cNvCxnSpPr>
            <a:cxnSpLocks noChangeShapeType="1"/>
            <a:stCxn id="1436681" idx="6"/>
            <a:endCxn id="1436679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691" name="AutoShape 19"/>
          <p:cNvCxnSpPr>
            <a:cxnSpLocks noChangeShapeType="1"/>
            <a:stCxn id="1436679" idx="0"/>
            <a:endCxn id="1436678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692" name="AutoShape 20"/>
          <p:cNvCxnSpPr>
            <a:cxnSpLocks noChangeShapeType="1"/>
            <a:stCxn id="1436678" idx="5"/>
            <a:endCxn id="1436680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693" name="AutoShape 21"/>
          <p:cNvCxnSpPr>
            <a:cxnSpLocks noChangeShapeType="1"/>
            <a:stCxn id="1436679" idx="7"/>
            <a:endCxn id="1436680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694" name="Text Box 22"/>
          <p:cNvSpPr txBox="1">
            <a:spLocks noChangeArrowheads="1"/>
          </p:cNvSpPr>
          <p:nvPr/>
        </p:nvSpPr>
        <p:spPr bwMode="auto">
          <a:xfrm>
            <a:off x="6297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6695" name="Text Box 23"/>
          <p:cNvSpPr txBox="1">
            <a:spLocks noChangeArrowheads="1"/>
          </p:cNvSpPr>
          <p:nvPr/>
        </p:nvSpPr>
        <p:spPr bwMode="auto">
          <a:xfrm>
            <a:off x="8061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6696" name="Text Box 24"/>
          <p:cNvSpPr txBox="1">
            <a:spLocks noChangeArrowheads="1"/>
          </p:cNvSpPr>
          <p:nvPr/>
        </p:nvSpPr>
        <p:spPr bwMode="auto">
          <a:xfrm>
            <a:off x="9762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6697" name="Text Box 25"/>
          <p:cNvSpPr txBox="1">
            <a:spLocks noChangeArrowheads="1"/>
          </p:cNvSpPr>
          <p:nvPr/>
        </p:nvSpPr>
        <p:spPr bwMode="auto">
          <a:xfrm>
            <a:off x="9764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6698" name="Text Box 26"/>
          <p:cNvSpPr txBox="1">
            <a:spLocks noChangeArrowheads="1"/>
          </p:cNvSpPr>
          <p:nvPr/>
        </p:nvSpPr>
        <p:spPr bwMode="auto">
          <a:xfrm>
            <a:off x="9228140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6699" name="Text Box 27"/>
          <p:cNvSpPr txBox="1">
            <a:spLocks noChangeArrowheads="1"/>
          </p:cNvSpPr>
          <p:nvPr/>
        </p:nvSpPr>
        <p:spPr bwMode="auto">
          <a:xfrm>
            <a:off x="8294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6700" name="Text Box 28"/>
          <p:cNvSpPr txBox="1">
            <a:spLocks noChangeArrowheads="1"/>
          </p:cNvSpPr>
          <p:nvPr/>
        </p:nvSpPr>
        <p:spPr bwMode="auto">
          <a:xfrm>
            <a:off x="8242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6701" name="Text Box 29"/>
          <p:cNvSpPr txBox="1">
            <a:spLocks noChangeArrowheads="1"/>
          </p:cNvSpPr>
          <p:nvPr/>
        </p:nvSpPr>
        <p:spPr bwMode="auto">
          <a:xfrm>
            <a:off x="7401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6702" name="Text Box 30"/>
          <p:cNvSpPr txBox="1">
            <a:spLocks noChangeArrowheads="1"/>
          </p:cNvSpPr>
          <p:nvPr/>
        </p:nvSpPr>
        <p:spPr bwMode="auto">
          <a:xfrm>
            <a:off x="6130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6703" name="Text Box 31"/>
          <p:cNvSpPr txBox="1">
            <a:spLocks noChangeArrowheads="1"/>
          </p:cNvSpPr>
          <p:nvPr/>
        </p:nvSpPr>
        <p:spPr bwMode="auto">
          <a:xfrm>
            <a:off x="5222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6704" name="Text Box 32"/>
          <p:cNvSpPr txBox="1">
            <a:spLocks noChangeArrowheads="1"/>
          </p:cNvSpPr>
          <p:nvPr/>
        </p:nvSpPr>
        <p:spPr bwMode="auto">
          <a:xfrm>
            <a:off x="6065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6705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6706" name="AutoShape 34"/>
          <p:cNvSpPr>
            <a:spLocks/>
          </p:cNvSpPr>
          <p:nvPr/>
        </p:nvSpPr>
        <p:spPr bwMode="auto">
          <a:xfrm>
            <a:off x="1968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7700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7701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7702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7703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7704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7705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7706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37707" name="AutoShape 11"/>
          <p:cNvCxnSpPr>
            <a:cxnSpLocks noChangeShapeType="1"/>
            <a:stCxn id="1437700" idx="6"/>
            <a:endCxn id="1437701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08" name="AutoShape 12"/>
          <p:cNvCxnSpPr>
            <a:cxnSpLocks noChangeShapeType="1"/>
            <a:stCxn id="1437701" idx="6"/>
            <a:endCxn id="1437702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09" name="AutoShape 13"/>
          <p:cNvCxnSpPr>
            <a:cxnSpLocks noChangeShapeType="1"/>
            <a:stCxn id="1437702" idx="3"/>
            <a:endCxn id="1437705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10" name="AutoShape 14"/>
          <p:cNvCxnSpPr>
            <a:cxnSpLocks noChangeShapeType="1"/>
            <a:stCxn id="1437705" idx="2"/>
            <a:endCxn id="1437706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11" name="AutoShape 15"/>
          <p:cNvCxnSpPr>
            <a:cxnSpLocks noChangeShapeType="1"/>
            <a:stCxn id="1437706" idx="0"/>
            <a:endCxn id="1437700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12" name="AutoShape 16"/>
          <p:cNvCxnSpPr>
            <a:cxnSpLocks noChangeShapeType="1"/>
            <a:stCxn id="1437700" idx="5"/>
            <a:endCxn id="1437705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13" name="AutoShape 17"/>
          <p:cNvCxnSpPr>
            <a:cxnSpLocks noChangeShapeType="1"/>
            <a:stCxn id="1437705" idx="0"/>
            <a:endCxn id="1437701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14" name="AutoShape 18"/>
          <p:cNvCxnSpPr>
            <a:cxnSpLocks noChangeShapeType="1"/>
            <a:stCxn id="1437705" idx="6"/>
            <a:endCxn id="1437703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15" name="AutoShape 19"/>
          <p:cNvCxnSpPr>
            <a:cxnSpLocks noChangeShapeType="1"/>
            <a:stCxn id="1437703" idx="0"/>
            <a:endCxn id="1437702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16" name="AutoShape 20"/>
          <p:cNvCxnSpPr>
            <a:cxnSpLocks noChangeShapeType="1"/>
            <a:stCxn id="1437702" idx="5"/>
            <a:endCxn id="1437704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17" name="AutoShape 21"/>
          <p:cNvCxnSpPr>
            <a:cxnSpLocks noChangeShapeType="1"/>
            <a:stCxn id="1437703" idx="7"/>
            <a:endCxn id="1437704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7718" name="Text Box 22"/>
          <p:cNvSpPr txBox="1">
            <a:spLocks noChangeArrowheads="1"/>
          </p:cNvSpPr>
          <p:nvPr/>
        </p:nvSpPr>
        <p:spPr bwMode="auto">
          <a:xfrm>
            <a:off x="6297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7719" name="Text Box 23"/>
          <p:cNvSpPr txBox="1">
            <a:spLocks noChangeArrowheads="1"/>
          </p:cNvSpPr>
          <p:nvPr/>
        </p:nvSpPr>
        <p:spPr bwMode="auto">
          <a:xfrm>
            <a:off x="8061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7720" name="Text Box 24"/>
          <p:cNvSpPr txBox="1">
            <a:spLocks noChangeArrowheads="1"/>
          </p:cNvSpPr>
          <p:nvPr/>
        </p:nvSpPr>
        <p:spPr bwMode="auto">
          <a:xfrm>
            <a:off x="9762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7721" name="Text Box 25"/>
          <p:cNvSpPr txBox="1">
            <a:spLocks noChangeArrowheads="1"/>
          </p:cNvSpPr>
          <p:nvPr/>
        </p:nvSpPr>
        <p:spPr bwMode="auto">
          <a:xfrm>
            <a:off x="9764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7722" name="Text Box 26"/>
          <p:cNvSpPr txBox="1">
            <a:spLocks noChangeArrowheads="1"/>
          </p:cNvSpPr>
          <p:nvPr/>
        </p:nvSpPr>
        <p:spPr bwMode="auto">
          <a:xfrm>
            <a:off x="9207104" y="26939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5?</a:t>
            </a:r>
          </a:p>
        </p:txBody>
      </p:sp>
      <p:sp>
        <p:nvSpPr>
          <p:cNvPr id="1437723" name="Text Box 27"/>
          <p:cNvSpPr txBox="1">
            <a:spLocks noChangeArrowheads="1"/>
          </p:cNvSpPr>
          <p:nvPr/>
        </p:nvSpPr>
        <p:spPr bwMode="auto">
          <a:xfrm>
            <a:off x="8294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7724" name="Text Box 28"/>
          <p:cNvSpPr txBox="1">
            <a:spLocks noChangeArrowheads="1"/>
          </p:cNvSpPr>
          <p:nvPr/>
        </p:nvSpPr>
        <p:spPr bwMode="auto">
          <a:xfrm>
            <a:off x="8242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7725" name="Text Box 29"/>
          <p:cNvSpPr txBox="1">
            <a:spLocks noChangeArrowheads="1"/>
          </p:cNvSpPr>
          <p:nvPr/>
        </p:nvSpPr>
        <p:spPr bwMode="auto">
          <a:xfrm>
            <a:off x="7401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7726" name="Text Box 30"/>
          <p:cNvSpPr txBox="1">
            <a:spLocks noChangeArrowheads="1"/>
          </p:cNvSpPr>
          <p:nvPr/>
        </p:nvSpPr>
        <p:spPr bwMode="auto">
          <a:xfrm>
            <a:off x="6130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7727" name="Text Box 31"/>
          <p:cNvSpPr txBox="1">
            <a:spLocks noChangeArrowheads="1"/>
          </p:cNvSpPr>
          <p:nvPr/>
        </p:nvSpPr>
        <p:spPr bwMode="auto">
          <a:xfrm>
            <a:off x="5222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7728" name="Text Box 32"/>
          <p:cNvSpPr txBox="1">
            <a:spLocks noChangeArrowheads="1"/>
          </p:cNvSpPr>
          <p:nvPr/>
        </p:nvSpPr>
        <p:spPr bwMode="auto">
          <a:xfrm>
            <a:off x="6065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7729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7730" name="AutoShape 34"/>
          <p:cNvSpPr>
            <a:spLocks/>
          </p:cNvSpPr>
          <p:nvPr/>
        </p:nvSpPr>
        <p:spPr bwMode="auto">
          <a:xfrm>
            <a:off x="1968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8724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8725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8726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8727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8728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8729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8730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38731" name="AutoShape 11"/>
          <p:cNvCxnSpPr>
            <a:cxnSpLocks noChangeShapeType="1"/>
            <a:stCxn id="1438724" idx="6"/>
            <a:endCxn id="1438725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732" name="AutoShape 12"/>
          <p:cNvCxnSpPr>
            <a:cxnSpLocks noChangeShapeType="1"/>
            <a:stCxn id="1438725" idx="6"/>
            <a:endCxn id="1438726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733" name="AutoShape 13"/>
          <p:cNvCxnSpPr>
            <a:cxnSpLocks noChangeShapeType="1"/>
            <a:stCxn id="1438726" idx="3"/>
            <a:endCxn id="1438729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734" name="AutoShape 14"/>
          <p:cNvCxnSpPr>
            <a:cxnSpLocks noChangeShapeType="1"/>
            <a:stCxn id="1438729" idx="2"/>
            <a:endCxn id="1438730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735" name="AutoShape 15"/>
          <p:cNvCxnSpPr>
            <a:cxnSpLocks noChangeShapeType="1"/>
            <a:stCxn id="1438730" idx="0"/>
            <a:endCxn id="1438724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736" name="AutoShape 16"/>
          <p:cNvCxnSpPr>
            <a:cxnSpLocks noChangeShapeType="1"/>
            <a:stCxn id="1438724" idx="5"/>
            <a:endCxn id="1438729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737" name="AutoShape 17"/>
          <p:cNvCxnSpPr>
            <a:cxnSpLocks noChangeShapeType="1"/>
            <a:stCxn id="1438729" idx="0"/>
            <a:endCxn id="1438725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738" name="AutoShape 18"/>
          <p:cNvCxnSpPr>
            <a:cxnSpLocks noChangeShapeType="1"/>
            <a:stCxn id="1438729" idx="6"/>
            <a:endCxn id="1438727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739" name="AutoShape 19"/>
          <p:cNvCxnSpPr>
            <a:cxnSpLocks noChangeShapeType="1"/>
            <a:stCxn id="1438727" idx="0"/>
            <a:endCxn id="1438726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740" name="AutoShape 20"/>
          <p:cNvCxnSpPr>
            <a:cxnSpLocks noChangeShapeType="1"/>
            <a:stCxn id="1438726" idx="5"/>
            <a:endCxn id="1438728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741" name="AutoShape 21"/>
          <p:cNvCxnSpPr>
            <a:cxnSpLocks noChangeShapeType="1"/>
            <a:stCxn id="1438727" idx="7"/>
            <a:endCxn id="1438728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8742" name="Text Box 22"/>
          <p:cNvSpPr txBox="1">
            <a:spLocks noChangeArrowheads="1"/>
          </p:cNvSpPr>
          <p:nvPr/>
        </p:nvSpPr>
        <p:spPr bwMode="auto">
          <a:xfrm>
            <a:off x="6297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8743" name="Text Box 23"/>
          <p:cNvSpPr txBox="1">
            <a:spLocks noChangeArrowheads="1"/>
          </p:cNvSpPr>
          <p:nvPr/>
        </p:nvSpPr>
        <p:spPr bwMode="auto">
          <a:xfrm>
            <a:off x="8061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8744" name="Text Box 24"/>
          <p:cNvSpPr txBox="1">
            <a:spLocks noChangeArrowheads="1"/>
          </p:cNvSpPr>
          <p:nvPr/>
        </p:nvSpPr>
        <p:spPr bwMode="auto">
          <a:xfrm>
            <a:off x="9762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8745" name="Text Box 25"/>
          <p:cNvSpPr txBox="1">
            <a:spLocks noChangeArrowheads="1"/>
          </p:cNvSpPr>
          <p:nvPr/>
        </p:nvSpPr>
        <p:spPr bwMode="auto">
          <a:xfrm>
            <a:off x="9764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8746" name="Text Box 26"/>
          <p:cNvSpPr txBox="1">
            <a:spLocks noChangeArrowheads="1"/>
          </p:cNvSpPr>
          <p:nvPr/>
        </p:nvSpPr>
        <p:spPr bwMode="auto">
          <a:xfrm>
            <a:off x="9207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8747" name="Text Box 27"/>
          <p:cNvSpPr txBox="1">
            <a:spLocks noChangeArrowheads="1"/>
          </p:cNvSpPr>
          <p:nvPr/>
        </p:nvSpPr>
        <p:spPr bwMode="auto">
          <a:xfrm>
            <a:off x="8294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8748" name="Text Box 28"/>
          <p:cNvSpPr txBox="1">
            <a:spLocks noChangeArrowheads="1"/>
          </p:cNvSpPr>
          <p:nvPr/>
        </p:nvSpPr>
        <p:spPr bwMode="auto">
          <a:xfrm>
            <a:off x="8242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8749" name="Text Box 29"/>
          <p:cNvSpPr txBox="1">
            <a:spLocks noChangeArrowheads="1"/>
          </p:cNvSpPr>
          <p:nvPr/>
        </p:nvSpPr>
        <p:spPr bwMode="auto">
          <a:xfrm>
            <a:off x="7401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8750" name="Text Box 30"/>
          <p:cNvSpPr txBox="1">
            <a:spLocks noChangeArrowheads="1"/>
          </p:cNvSpPr>
          <p:nvPr/>
        </p:nvSpPr>
        <p:spPr bwMode="auto">
          <a:xfrm>
            <a:off x="6130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8751" name="Text Box 31"/>
          <p:cNvSpPr txBox="1">
            <a:spLocks noChangeArrowheads="1"/>
          </p:cNvSpPr>
          <p:nvPr/>
        </p:nvSpPr>
        <p:spPr bwMode="auto">
          <a:xfrm>
            <a:off x="5222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8752" name="Text Box 32"/>
          <p:cNvSpPr txBox="1">
            <a:spLocks noChangeArrowheads="1"/>
          </p:cNvSpPr>
          <p:nvPr/>
        </p:nvSpPr>
        <p:spPr bwMode="auto">
          <a:xfrm>
            <a:off x="6065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8753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8754" name="AutoShape 34"/>
          <p:cNvSpPr>
            <a:spLocks/>
          </p:cNvSpPr>
          <p:nvPr/>
        </p:nvSpPr>
        <p:spPr bwMode="auto">
          <a:xfrm>
            <a:off x="1968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9748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9749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9750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9751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9752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9753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39754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39755" name="AutoShape 11"/>
          <p:cNvCxnSpPr>
            <a:cxnSpLocks noChangeShapeType="1"/>
            <a:stCxn id="1439748" idx="6"/>
            <a:endCxn id="1439749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9756" name="AutoShape 12"/>
          <p:cNvCxnSpPr>
            <a:cxnSpLocks noChangeShapeType="1"/>
            <a:stCxn id="1439749" idx="6"/>
            <a:endCxn id="1439750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9757" name="AutoShape 13"/>
          <p:cNvCxnSpPr>
            <a:cxnSpLocks noChangeShapeType="1"/>
            <a:stCxn id="1439750" idx="3"/>
            <a:endCxn id="1439753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9758" name="AutoShape 14"/>
          <p:cNvCxnSpPr>
            <a:cxnSpLocks noChangeShapeType="1"/>
            <a:stCxn id="1439753" idx="2"/>
            <a:endCxn id="1439754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9759" name="AutoShape 15"/>
          <p:cNvCxnSpPr>
            <a:cxnSpLocks noChangeShapeType="1"/>
            <a:stCxn id="1439754" idx="0"/>
            <a:endCxn id="1439748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9760" name="AutoShape 16"/>
          <p:cNvCxnSpPr>
            <a:cxnSpLocks noChangeShapeType="1"/>
            <a:stCxn id="1439748" idx="5"/>
            <a:endCxn id="1439753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9761" name="AutoShape 17"/>
          <p:cNvCxnSpPr>
            <a:cxnSpLocks noChangeShapeType="1"/>
            <a:stCxn id="1439753" idx="0"/>
            <a:endCxn id="1439749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9762" name="AutoShape 18"/>
          <p:cNvCxnSpPr>
            <a:cxnSpLocks noChangeShapeType="1"/>
            <a:stCxn id="1439753" idx="6"/>
            <a:endCxn id="1439751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9763" name="AutoShape 19"/>
          <p:cNvCxnSpPr>
            <a:cxnSpLocks noChangeShapeType="1"/>
            <a:stCxn id="1439751" idx="0"/>
            <a:endCxn id="1439750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9764" name="AutoShape 20"/>
          <p:cNvCxnSpPr>
            <a:cxnSpLocks noChangeShapeType="1"/>
            <a:stCxn id="1439750" idx="5"/>
            <a:endCxn id="1439752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9765" name="AutoShape 21"/>
          <p:cNvCxnSpPr>
            <a:cxnSpLocks noChangeShapeType="1"/>
            <a:stCxn id="1439751" idx="7"/>
            <a:endCxn id="1439752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9766" name="Text Box 22"/>
          <p:cNvSpPr txBox="1">
            <a:spLocks noChangeArrowheads="1"/>
          </p:cNvSpPr>
          <p:nvPr/>
        </p:nvSpPr>
        <p:spPr bwMode="auto">
          <a:xfrm>
            <a:off x="6297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9767" name="Text Box 23"/>
          <p:cNvSpPr txBox="1">
            <a:spLocks noChangeArrowheads="1"/>
          </p:cNvSpPr>
          <p:nvPr/>
        </p:nvSpPr>
        <p:spPr bwMode="auto">
          <a:xfrm>
            <a:off x="8061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9768" name="Text Box 24"/>
          <p:cNvSpPr txBox="1">
            <a:spLocks noChangeArrowheads="1"/>
          </p:cNvSpPr>
          <p:nvPr/>
        </p:nvSpPr>
        <p:spPr bwMode="auto">
          <a:xfrm>
            <a:off x="9762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9769" name="Text Box 25"/>
          <p:cNvSpPr txBox="1">
            <a:spLocks noChangeArrowheads="1"/>
          </p:cNvSpPr>
          <p:nvPr/>
        </p:nvSpPr>
        <p:spPr bwMode="auto">
          <a:xfrm>
            <a:off x="9764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9770" name="Text Box 26"/>
          <p:cNvSpPr txBox="1">
            <a:spLocks noChangeArrowheads="1"/>
          </p:cNvSpPr>
          <p:nvPr/>
        </p:nvSpPr>
        <p:spPr bwMode="auto">
          <a:xfrm>
            <a:off x="9207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9771" name="Text Box 27"/>
          <p:cNvSpPr txBox="1">
            <a:spLocks noChangeArrowheads="1"/>
          </p:cNvSpPr>
          <p:nvPr/>
        </p:nvSpPr>
        <p:spPr bwMode="auto">
          <a:xfrm>
            <a:off x="8294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9772" name="Text Box 28"/>
          <p:cNvSpPr txBox="1">
            <a:spLocks noChangeArrowheads="1"/>
          </p:cNvSpPr>
          <p:nvPr/>
        </p:nvSpPr>
        <p:spPr bwMode="auto">
          <a:xfrm>
            <a:off x="8242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9773" name="Text Box 29"/>
          <p:cNvSpPr txBox="1">
            <a:spLocks noChangeArrowheads="1"/>
          </p:cNvSpPr>
          <p:nvPr/>
        </p:nvSpPr>
        <p:spPr bwMode="auto">
          <a:xfrm>
            <a:off x="7401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9774" name="Text Box 30"/>
          <p:cNvSpPr txBox="1">
            <a:spLocks noChangeArrowheads="1"/>
          </p:cNvSpPr>
          <p:nvPr/>
        </p:nvSpPr>
        <p:spPr bwMode="auto">
          <a:xfrm>
            <a:off x="6130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9775" name="Text Box 31"/>
          <p:cNvSpPr txBox="1">
            <a:spLocks noChangeArrowheads="1"/>
          </p:cNvSpPr>
          <p:nvPr/>
        </p:nvSpPr>
        <p:spPr bwMode="auto">
          <a:xfrm>
            <a:off x="5153815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8?</a:t>
            </a:r>
          </a:p>
        </p:txBody>
      </p:sp>
      <p:sp>
        <p:nvSpPr>
          <p:cNvPr id="1439776" name="Text Box 32"/>
          <p:cNvSpPr txBox="1">
            <a:spLocks noChangeArrowheads="1"/>
          </p:cNvSpPr>
          <p:nvPr/>
        </p:nvSpPr>
        <p:spPr bwMode="auto">
          <a:xfrm>
            <a:off x="6065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9777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9778" name="AutoShape 34"/>
          <p:cNvSpPr>
            <a:spLocks/>
          </p:cNvSpPr>
          <p:nvPr/>
        </p:nvSpPr>
        <p:spPr bwMode="auto">
          <a:xfrm>
            <a:off x="1968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0772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0773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0774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0775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0776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0777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0778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40779" name="AutoShape 11"/>
          <p:cNvCxnSpPr>
            <a:cxnSpLocks noChangeShapeType="1"/>
            <a:stCxn id="1440772" idx="6"/>
            <a:endCxn id="1440773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0780" name="AutoShape 12"/>
          <p:cNvCxnSpPr>
            <a:cxnSpLocks noChangeShapeType="1"/>
            <a:stCxn id="1440773" idx="6"/>
            <a:endCxn id="1440774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0781" name="AutoShape 13"/>
          <p:cNvCxnSpPr>
            <a:cxnSpLocks noChangeShapeType="1"/>
            <a:stCxn id="1440774" idx="3"/>
            <a:endCxn id="1440777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0782" name="AutoShape 14"/>
          <p:cNvCxnSpPr>
            <a:cxnSpLocks noChangeShapeType="1"/>
            <a:stCxn id="1440777" idx="2"/>
            <a:endCxn id="1440778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0783" name="AutoShape 15"/>
          <p:cNvCxnSpPr>
            <a:cxnSpLocks noChangeShapeType="1"/>
            <a:stCxn id="1440778" idx="0"/>
            <a:endCxn id="1440772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0784" name="AutoShape 16"/>
          <p:cNvCxnSpPr>
            <a:cxnSpLocks noChangeShapeType="1"/>
            <a:stCxn id="1440772" idx="5"/>
            <a:endCxn id="1440777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0785" name="AutoShape 17"/>
          <p:cNvCxnSpPr>
            <a:cxnSpLocks noChangeShapeType="1"/>
            <a:stCxn id="1440777" idx="0"/>
            <a:endCxn id="1440773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0786" name="AutoShape 18"/>
          <p:cNvCxnSpPr>
            <a:cxnSpLocks noChangeShapeType="1"/>
            <a:stCxn id="1440777" idx="6"/>
            <a:endCxn id="1440775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0787" name="AutoShape 19"/>
          <p:cNvCxnSpPr>
            <a:cxnSpLocks noChangeShapeType="1"/>
            <a:stCxn id="1440775" idx="0"/>
            <a:endCxn id="1440774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0788" name="AutoShape 20"/>
          <p:cNvCxnSpPr>
            <a:cxnSpLocks noChangeShapeType="1"/>
            <a:stCxn id="1440774" idx="5"/>
            <a:endCxn id="1440776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0789" name="AutoShape 21"/>
          <p:cNvCxnSpPr>
            <a:cxnSpLocks noChangeShapeType="1"/>
            <a:stCxn id="1440775" idx="7"/>
            <a:endCxn id="1440776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0790" name="Text Box 22"/>
          <p:cNvSpPr txBox="1">
            <a:spLocks noChangeArrowheads="1"/>
          </p:cNvSpPr>
          <p:nvPr/>
        </p:nvSpPr>
        <p:spPr bwMode="auto">
          <a:xfrm>
            <a:off x="6297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0791" name="Text Box 23"/>
          <p:cNvSpPr txBox="1">
            <a:spLocks noChangeArrowheads="1"/>
          </p:cNvSpPr>
          <p:nvPr/>
        </p:nvSpPr>
        <p:spPr bwMode="auto">
          <a:xfrm>
            <a:off x="8061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0792" name="Text Box 24"/>
          <p:cNvSpPr txBox="1">
            <a:spLocks noChangeArrowheads="1"/>
          </p:cNvSpPr>
          <p:nvPr/>
        </p:nvSpPr>
        <p:spPr bwMode="auto">
          <a:xfrm>
            <a:off x="9762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0793" name="Text Box 25"/>
          <p:cNvSpPr txBox="1">
            <a:spLocks noChangeArrowheads="1"/>
          </p:cNvSpPr>
          <p:nvPr/>
        </p:nvSpPr>
        <p:spPr bwMode="auto">
          <a:xfrm>
            <a:off x="9764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0794" name="Text Box 26"/>
          <p:cNvSpPr txBox="1">
            <a:spLocks noChangeArrowheads="1"/>
          </p:cNvSpPr>
          <p:nvPr/>
        </p:nvSpPr>
        <p:spPr bwMode="auto">
          <a:xfrm>
            <a:off x="9207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0795" name="Text Box 27"/>
          <p:cNvSpPr txBox="1">
            <a:spLocks noChangeArrowheads="1"/>
          </p:cNvSpPr>
          <p:nvPr/>
        </p:nvSpPr>
        <p:spPr bwMode="auto">
          <a:xfrm>
            <a:off x="8294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0796" name="Text Box 28"/>
          <p:cNvSpPr txBox="1">
            <a:spLocks noChangeArrowheads="1"/>
          </p:cNvSpPr>
          <p:nvPr/>
        </p:nvSpPr>
        <p:spPr bwMode="auto">
          <a:xfrm>
            <a:off x="8242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0797" name="Text Box 29"/>
          <p:cNvSpPr txBox="1">
            <a:spLocks noChangeArrowheads="1"/>
          </p:cNvSpPr>
          <p:nvPr/>
        </p:nvSpPr>
        <p:spPr bwMode="auto">
          <a:xfrm>
            <a:off x="7401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0798" name="Text Box 30"/>
          <p:cNvSpPr txBox="1">
            <a:spLocks noChangeArrowheads="1"/>
          </p:cNvSpPr>
          <p:nvPr/>
        </p:nvSpPr>
        <p:spPr bwMode="auto">
          <a:xfrm>
            <a:off x="6130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0799" name="Text Box 31"/>
          <p:cNvSpPr txBox="1">
            <a:spLocks noChangeArrowheads="1"/>
          </p:cNvSpPr>
          <p:nvPr/>
        </p:nvSpPr>
        <p:spPr bwMode="auto">
          <a:xfrm>
            <a:off x="5222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0800" name="Text Box 32"/>
          <p:cNvSpPr txBox="1">
            <a:spLocks noChangeArrowheads="1"/>
          </p:cNvSpPr>
          <p:nvPr/>
        </p:nvSpPr>
        <p:spPr bwMode="auto">
          <a:xfrm>
            <a:off x="6065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0801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0802" name="AutoShape 34"/>
          <p:cNvSpPr>
            <a:spLocks/>
          </p:cNvSpPr>
          <p:nvPr/>
        </p:nvSpPr>
        <p:spPr bwMode="auto">
          <a:xfrm>
            <a:off x="1968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1796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1797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1798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1799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1800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1801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1802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41803" name="AutoShape 11"/>
          <p:cNvCxnSpPr>
            <a:cxnSpLocks noChangeShapeType="1"/>
            <a:stCxn id="1441796" idx="6"/>
            <a:endCxn id="1441797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04" name="AutoShape 12"/>
          <p:cNvCxnSpPr>
            <a:cxnSpLocks noChangeShapeType="1"/>
            <a:stCxn id="1441797" idx="6"/>
            <a:endCxn id="1441798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05" name="AutoShape 13"/>
          <p:cNvCxnSpPr>
            <a:cxnSpLocks noChangeShapeType="1"/>
            <a:stCxn id="1441798" idx="3"/>
            <a:endCxn id="1441801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06" name="AutoShape 14"/>
          <p:cNvCxnSpPr>
            <a:cxnSpLocks noChangeShapeType="1"/>
            <a:stCxn id="1441801" idx="2"/>
            <a:endCxn id="1441802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07" name="AutoShape 15"/>
          <p:cNvCxnSpPr>
            <a:cxnSpLocks noChangeShapeType="1"/>
            <a:stCxn id="1441802" idx="0"/>
            <a:endCxn id="1441796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08" name="AutoShape 16"/>
          <p:cNvCxnSpPr>
            <a:cxnSpLocks noChangeShapeType="1"/>
            <a:stCxn id="1441796" idx="5"/>
            <a:endCxn id="1441801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09" name="AutoShape 17"/>
          <p:cNvCxnSpPr>
            <a:cxnSpLocks noChangeShapeType="1"/>
            <a:stCxn id="1441801" idx="0"/>
            <a:endCxn id="1441797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10" name="AutoShape 18"/>
          <p:cNvCxnSpPr>
            <a:cxnSpLocks noChangeShapeType="1"/>
            <a:stCxn id="1441801" idx="6"/>
            <a:endCxn id="1441799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11" name="AutoShape 19"/>
          <p:cNvCxnSpPr>
            <a:cxnSpLocks noChangeShapeType="1"/>
            <a:stCxn id="1441799" idx="0"/>
            <a:endCxn id="1441798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12" name="AutoShape 20"/>
          <p:cNvCxnSpPr>
            <a:cxnSpLocks noChangeShapeType="1"/>
            <a:stCxn id="1441798" idx="5"/>
            <a:endCxn id="1441800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13" name="AutoShape 21"/>
          <p:cNvCxnSpPr>
            <a:cxnSpLocks noChangeShapeType="1"/>
            <a:stCxn id="1441799" idx="7"/>
            <a:endCxn id="1441800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1814" name="Text Box 22"/>
          <p:cNvSpPr txBox="1">
            <a:spLocks noChangeArrowheads="1"/>
          </p:cNvSpPr>
          <p:nvPr/>
        </p:nvSpPr>
        <p:spPr bwMode="auto">
          <a:xfrm>
            <a:off x="6297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1815" name="Text Box 23"/>
          <p:cNvSpPr txBox="1">
            <a:spLocks noChangeArrowheads="1"/>
          </p:cNvSpPr>
          <p:nvPr/>
        </p:nvSpPr>
        <p:spPr bwMode="auto">
          <a:xfrm>
            <a:off x="8061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1816" name="Text Box 24"/>
          <p:cNvSpPr txBox="1">
            <a:spLocks noChangeArrowheads="1"/>
          </p:cNvSpPr>
          <p:nvPr/>
        </p:nvSpPr>
        <p:spPr bwMode="auto">
          <a:xfrm>
            <a:off x="9694065" y="2119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9?</a:t>
            </a:r>
          </a:p>
        </p:txBody>
      </p:sp>
      <p:sp>
        <p:nvSpPr>
          <p:cNvPr id="1441817" name="Text Box 25"/>
          <p:cNvSpPr txBox="1">
            <a:spLocks noChangeArrowheads="1"/>
          </p:cNvSpPr>
          <p:nvPr/>
        </p:nvSpPr>
        <p:spPr bwMode="auto">
          <a:xfrm>
            <a:off x="9764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1818" name="Text Box 26"/>
          <p:cNvSpPr txBox="1">
            <a:spLocks noChangeArrowheads="1"/>
          </p:cNvSpPr>
          <p:nvPr/>
        </p:nvSpPr>
        <p:spPr bwMode="auto">
          <a:xfrm>
            <a:off x="9207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1819" name="Text Box 27"/>
          <p:cNvSpPr txBox="1">
            <a:spLocks noChangeArrowheads="1"/>
          </p:cNvSpPr>
          <p:nvPr/>
        </p:nvSpPr>
        <p:spPr bwMode="auto">
          <a:xfrm>
            <a:off x="8294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1820" name="Text Box 28"/>
          <p:cNvSpPr txBox="1">
            <a:spLocks noChangeArrowheads="1"/>
          </p:cNvSpPr>
          <p:nvPr/>
        </p:nvSpPr>
        <p:spPr bwMode="auto">
          <a:xfrm>
            <a:off x="8242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1821" name="Text Box 29"/>
          <p:cNvSpPr txBox="1">
            <a:spLocks noChangeArrowheads="1"/>
          </p:cNvSpPr>
          <p:nvPr/>
        </p:nvSpPr>
        <p:spPr bwMode="auto">
          <a:xfrm>
            <a:off x="7401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1822" name="Text Box 30"/>
          <p:cNvSpPr txBox="1">
            <a:spLocks noChangeArrowheads="1"/>
          </p:cNvSpPr>
          <p:nvPr/>
        </p:nvSpPr>
        <p:spPr bwMode="auto">
          <a:xfrm>
            <a:off x="6130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1823" name="Text Box 31"/>
          <p:cNvSpPr txBox="1">
            <a:spLocks noChangeArrowheads="1"/>
          </p:cNvSpPr>
          <p:nvPr/>
        </p:nvSpPr>
        <p:spPr bwMode="auto">
          <a:xfrm>
            <a:off x="5222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1824" name="Text Box 32"/>
          <p:cNvSpPr txBox="1">
            <a:spLocks noChangeArrowheads="1"/>
          </p:cNvSpPr>
          <p:nvPr/>
        </p:nvSpPr>
        <p:spPr bwMode="auto">
          <a:xfrm>
            <a:off x="6065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1825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1826" name="AutoShape 34"/>
          <p:cNvSpPr>
            <a:spLocks/>
          </p:cNvSpPr>
          <p:nvPr/>
        </p:nvSpPr>
        <p:spPr bwMode="auto">
          <a:xfrm>
            <a:off x="1968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anose="05050102010706020507" pitchFamily="18" charset="2"/>
              </a:rPr>
              <a:t>Minimum Spanning Tree</a:t>
            </a:r>
          </a:p>
        </p:txBody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>
                <a:sym typeface="Symbol" panose="05050102010706020507" pitchFamily="18" charset="2"/>
              </a:rPr>
              <a:t>Answer:</a:t>
            </a:r>
          </a:p>
        </p:txBody>
      </p:sp>
      <p:sp>
        <p:nvSpPr>
          <p:cNvPr id="1328132" name="Oval 4"/>
          <p:cNvSpPr>
            <a:spLocks noChangeArrowheads="1"/>
          </p:cNvSpPr>
          <p:nvPr/>
        </p:nvSpPr>
        <p:spPr bwMode="auto">
          <a:xfrm>
            <a:off x="3681412" y="38100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328133" name="Oval 5"/>
          <p:cNvSpPr>
            <a:spLocks noChangeArrowheads="1"/>
          </p:cNvSpPr>
          <p:nvPr/>
        </p:nvSpPr>
        <p:spPr bwMode="auto">
          <a:xfrm>
            <a:off x="6157912" y="38100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28134" name="Oval 6"/>
          <p:cNvSpPr>
            <a:spLocks noChangeArrowheads="1"/>
          </p:cNvSpPr>
          <p:nvPr/>
        </p:nvSpPr>
        <p:spPr bwMode="auto">
          <a:xfrm>
            <a:off x="8324850" y="38100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28135" name="Oval 7"/>
          <p:cNvSpPr>
            <a:spLocks noChangeArrowheads="1"/>
          </p:cNvSpPr>
          <p:nvPr/>
        </p:nvSpPr>
        <p:spPr bwMode="auto">
          <a:xfrm>
            <a:off x="3681412" y="54102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328136" name="Oval 8"/>
          <p:cNvSpPr>
            <a:spLocks noChangeArrowheads="1"/>
          </p:cNvSpPr>
          <p:nvPr/>
        </p:nvSpPr>
        <p:spPr bwMode="auto">
          <a:xfrm>
            <a:off x="6157912" y="54102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328137" name="Oval 9"/>
          <p:cNvSpPr>
            <a:spLocks noChangeArrowheads="1"/>
          </p:cNvSpPr>
          <p:nvPr/>
        </p:nvSpPr>
        <p:spPr bwMode="auto">
          <a:xfrm>
            <a:off x="8324850" y="54102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328138" name="Oval 10"/>
          <p:cNvSpPr>
            <a:spLocks noChangeArrowheads="1"/>
          </p:cNvSpPr>
          <p:nvPr/>
        </p:nvSpPr>
        <p:spPr bwMode="auto">
          <a:xfrm>
            <a:off x="4919662" y="60960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328139" name="Oval 11"/>
          <p:cNvSpPr>
            <a:spLocks noChangeArrowheads="1"/>
          </p:cNvSpPr>
          <p:nvPr/>
        </p:nvSpPr>
        <p:spPr bwMode="auto">
          <a:xfrm>
            <a:off x="4919662" y="3124200"/>
            <a:ext cx="433388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1328140" name="AutoShape 12"/>
          <p:cNvCxnSpPr>
            <a:cxnSpLocks noChangeShapeType="1"/>
            <a:stCxn id="1328139" idx="5"/>
            <a:endCxn id="1328133" idx="1"/>
          </p:cNvCxnSpPr>
          <p:nvPr/>
        </p:nvCxnSpPr>
        <p:spPr bwMode="auto">
          <a:xfrm>
            <a:off x="5289850" y="3598866"/>
            <a:ext cx="931267" cy="26987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8141" name="AutoShape 13"/>
          <p:cNvCxnSpPr>
            <a:cxnSpLocks noChangeShapeType="1"/>
            <a:stCxn id="1328139" idx="3"/>
            <a:endCxn id="1328132" idx="7"/>
          </p:cNvCxnSpPr>
          <p:nvPr/>
        </p:nvCxnSpPr>
        <p:spPr bwMode="auto">
          <a:xfrm flipH="1">
            <a:off x="4051600" y="3598866"/>
            <a:ext cx="931267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8142" name="AutoShape 14"/>
          <p:cNvCxnSpPr>
            <a:cxnSpLocks noChangeShapeType="1"/>
            <a:stCxn id="1328132" idx="6"/>
            <a:endCxn id="1328133" idx="2"/>
          </p:cNvCxnSpPr>
          <p:nvPr/>
        </p:nvCxnSpPr>
        <p:spPr bwMode="auto">
          <a:xfrm>
            <a:off x="4130278" y="4076700"/>
            <a:ext cx="2012156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8143" name="AutoShape 15"/>
          <p:cNvCxnSpPr>
            <a:cxnSpLocks noChangeShapeType="1"/>
            <a:stCxn id="1328135" idx="0"/>
            <a:endCxn id="1328132" idx="4"/>
          </p:cNvCxnSpPr>
          <p:nvPr/>
        </p:nvCxnSpPr>
        <p:spPr bwMode="auto">
          <a:xfrm flipV="1">
            <a:off x="3898106" y="43624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8144" name="AutoShape 16"/>
          <p:cNvCxnSpPr>
            <a:cxnSpLocks noChangeShapeType="1"/>
            <a:stCxn id="1328135" idx="5"/>
            <a:endCxn id="1328138" idx="1"/>
          </p:cNvCxnSpPr>
          <p:nvPr/>
        </p:nvCxnSpPr>
        <p:spPr bwMode="auto">
          <a:xfrm>
            <a:off x="4051600" y="5884866"/>
            <a:ext cx="931267" cy="26987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8145" name="AutoShape 17"/>
          <p:cNvCxnSpPr>
            <a:cxnSpLocks noChangeShapeType="1"/>
            <a:stCxn id="1328138" idx="7"/>
            <a:endCxn id="1328136" idx="3"/>
          </p:cNvCxnSpPr>
          <p:nvPr/>
        </p:nvCxnSpPr>
        <p:spPr bwMode="auto">
          <a:xfrm flipV="1">
            <a:off x="5289850" y="5884866"/>
            <a:ext cx="931267" cy="26987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8146" name="AutoShape 18"/>
          <p:cNvCxnSpPr>
            <a:cxnSpLocks noChangeShapeType="1"/>
            <a:stCxn id="1328136" idx="0"/>
            <a:endCxn id="1328133" idx="4"/>
          </p:cNvCxnSpPr>
          <p:nvPr/>
        </p:nvCxnSpPr>
        <p:spPr bwMode="auto">
          <a:xfrm flipV="1">
            <a:off x="6374606" y="4362450"/>
            <a:ext cx="0" cy="102870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8147" name="AutoShape 19"/>
          <p:cNvCxnSpPr>
            <a:cxnSpLocks noChangeShapeType="1"/>
            <a:stCxn id="1328133" idx="6"/>
            <a:endCxn id="1328134" idx="2"/>
          </p:cNvCxnSpPr>
          <p:nvPr/>
        </p:nvCxnSpPr>
        <p:spPr bwMode="auto">
          <a:xfrm>
            <a:off x="6606778" y="4076700"/>
            <a:ext cx="1702594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8148" name="AutoShape 20"/>
          <p:cNvCxnSpPr>
            <a:cxnSpLocks noChangeShapeType="1"/>
            <a:stCxn id="1328136" idx="6"/>
            <a:endCxn id="1328137" idx="2"/>
          </p:cNvCxnSpPr>
          <p:nvPr/>
        </p:nvCxnSpPr>
        <p:spPr bwMode="auto">
          <a:xfrm>
            <a:off x="6606778" y="5676900"/>
            <a:ext cx="1702594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8149" name="AutoShape 21"/>
          <p:cNvCxnSpPr>
            <a:cxnSpLocks noChangeShapeType="1"/>
            <a:stCxn id="1328138" idx="0"/>
            <a:endCxn id="1328132" idx="5"/>
          </p:cNvCxnSpPr>
          <p:nvPr/>
        </p:nvCxnSpPr>
        <p:spPr bwMode="auto">
          <a:xfrm rot="5400000" flipH="1">
            <a:off x="3697836" y="4638429"/>
            <a:ext cx="1792287" cy="1084758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8150" name="Text Box 22"/>
          <p:cNvSpPr txBox="1">
            <a:spLocks noChangeArrowheads="1"/>
          </p:cNvSpPr>
          <p:nvPr/>
        </p:nvSpPr>
        <p:spPr bwMode="auto">
          <a:xfrm>
            <a:off x="3543316" y="4586288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28151" name="Text Box 23"/>
          <p:cNvSpPr txBox="1">
            <a:spLocks noChangeArrowheads="1"/>
          </p:cNvSpPr>
          <p:nvPr/>
        </p:nvSpPr>
        <p:spPr bwMode="auto">
          <a:xfrm>
            <a:off x="4595829" y="4876800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28152" name="Text Box 24"/>
          <p:cNvSpPr txBox="1">
            <a:spLocks noChangeArrowheads="1"/>
          </p:cNvSpPr>
          <p:nvPr/>
        </p:nvSpPr>
        <p:spPr bwMode="auto">
          <a:xfrm>
            <a:off x="4338814" y="59436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28153" name="Text Box 25"/>
          <p:cNvSpPr txBox="1">
            <a:spLocks noChangeArrowheads="1"/>
          </p:cNvSpPr>
          <p:nvPr/>
        </p:nvSpPr>
        <p:spPr bwMode="auto">
          <a:xfrm>
            <a:off x="4338814" y="3352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28154" name="Text Box 26"/>
          <p:cNvSpPr txBox="1">
            <a:spLocks noChangeArrowheads="1"/>
          </p:cNvSpPr>
          <p:nvPr/>
        </p:nvSpPr>
        <p:spPr bwMode="auto">
          <a:xfrm>
            <a:off x="5695730" y="3352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28155" name="Text Box 27"/>
          <p:cNvSpPr txBox="1">
            <a:spLocks noChangeArrowheads="1"/>
          </p:cNvSpPr>
          <p:nvPr/>
        </p:nvSpPr>
        <p:spPr bwMode="auto">
          <a:xfrm>
            <a:off x="4957939" y="3724275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28156" name="Text Box 28"/>
          <p:cNvSpPr txBox="1">
            <a:spLocks noChangeArrowheads="1"/>
          </p:cNvSpPr>
          <p:nvPr/>
        </p:nvSpPr>
        <p:spPr bwMode="auto">
          <a:xfrm>
            <a:off x="6376767" y="4632325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28157" name="Text Box 29"/>
          <p:cNvSpPr txBox="1">
            <a:spLocks noChangeArrowheads="1"/>
          </p:cNvSpPr>
          <p:nvPr/>
        </p:nvSpPr>
        <p:spPr bwMode="auto">
          <a:xfrm>
            <a:off x="7305455" y="37338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28158" name="Text Box 30"/>
          <p:cNvSpPr txBox="1">
            <a:spLocks noChangeArrowheads="1"/>
          </p:cNvSpPr>
          <p:nvPr/>
        </p:nvSpPr>
        <p:spPr bwMode="auto">
          <a:xfrm>
            <a:off x="7252907" y="5318125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28159" name="Text Box 31"/>
          <p:cNvSpPr txBox="1">
            <a:spLocks noChangeArrowheads="1"/>
          </p:cNvSpPr>
          <p:nvPr/>
        </p:nvSpPr>
        <p:spPr bwMode="auto">
          <a:xfrm>
            <a:off x="5628658" y="5969000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2820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2821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2822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2823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2824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2825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2826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42827" name="AutoShape 11"/>
          <p:cNvCxnSpPr>
            <a:cxnSpLocks noChangeShapeType="1"/>
            <a:stCxn id="1442820" idx="6"/>
            <a:endCxn id="1442821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828" name="AutoShape 12"/>
          <p:cNvCxnSpPr>
            <a:cxnSpLocks noChangeShapeType="1"/>
            <a:stCxn id="1442821" idx="6"/>
            <a:endCxn id="1442822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829" name="AutoShape 13"/>
          <p:cNvCxnSpPr>
            <a:cxnSpLocks noChangeShapeType="1"/>
            <a:stCxn id="1442822" idx="3"/>
            <a:endCxn id="1442825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830" name="AutoShape 14"/>
          <p:cNvCxnSpPr>
            <a:cxnSpLocks noChangeShapeType="1"/>
            <a:stCxn id="1442825" idx="2"/>
            <a:endCxn id="1442826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831" name="AutoShape 15"/>
          <p:cNvCxnSpPr>
            <a:cxnSpLocks noChangeShapeType="1"/>
            <a:stCxn id="1442826" idx="0"/>
            <a:endCxn id="1442820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832" name="AutoShape 16"/>
          <p:cNvCxnSpPr>
            <a:cxnSpLocks noChangeShapeType="1"/>
            <a:stCxn id="1442820" idx="5"/>
            <a:endCxn id="1442825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833" name="AutoShape 17"/>
          <p:cNvCxnSpPr>
            <a:cxnSpLocks noChangeShapeType="1"/>
            <a:stCxn id="1442825" idx="0"/>
            <a:endCxn id="1442821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834" name="AutoShape 18"/>
          <p:cNvCxnSpPr>
            <a:cxnSpLocks noChangeShapeType="1"/>
            <a:stCxn id="1442825" idx="6"/>
            <a:endCxn id="1442823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835" name="AutoShape 19"/>
          <p:cNvCxnSpPr>
            <a:cxnSpLocks noChangeShapeType="1"/>
            <a:stCxn id="1442823" idx="0"/>
            <a:endCxn id="1442822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836" name="AutoShape 20"/>
          <p:cNvCxnSpPr>
            <a:cxnSpLocks noChangeShapeType="1"/>
            <a:stCxn id="1442822" idx="5"/>
            <a:endCxn id="1442824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837" name="AutoShape 21"/>
          <p:cNvCxnSpPr>
            <a:cxnSpLocks noChangeShapeType="1"/>
            <a:stCxn id="1442823" idx="7"/>
            <a:endCxn id="1442824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2838" name="Text Box 22"/>
          <p:cNvSpPr txBox="1">
            <a:spLocks noChangeArrowheads="1"/>
          </p:cNvSpPr>
          <p:nvPr/>
        </p:nvSpPr>
        <p:spPr bwMode="auto">
          <a:xfrm>
            <a:off x="6297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2839" name="Text Box 23"/>
          <p:cNvSpPr txBox="1">
            <a:spLocks noChangeArrowheads="1"/>
          </p:cNvSpPr>
          <p:nvPr/>
        </p:nvSpPr>
        <p:spPr bwMode="auto">
          <a:xfrm>
            <a:off x="8061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2840" name="Text Box 24"/>
          <p:cNvSpPr txBox="1">
            <a:spLocks noChangeArrowheads="1"/>
          </p:cNvSpPr>
          <p:nvPr/>
        </p:nvSpPr>
        <p:spPr bwMode="auto">
          <a:xfrm>
            <a:off x="9762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2841" name="Text Box 25"/>
          <p:cNvSpPr txBox="1">
            <a:spLocks noChangeArrowheads="1"/>
          </p:cNvSpPr>
          <p:nvPr/>
        </p:nvSpPr>
        <p:spPr bwMode="auto">
          <a:xfrm>
            <a:off x="9764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2842" name="Text Box 26"/>
          <p:cNvSpPr txBox="1">
            <a:spLocks noChangeArrowheads="1"/>
          </p:cNvSpPr>
          <p:nvPr/>
        </p:nvSpPr>
        <p:spPr bwMode="auto">
          <a:xfrm>
            <a:off x="9207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2843" name="Text Box 27"/>
          <p:cNvSpPr txBox="1">
            <a:spLocks noChangeArrowheads="1"/>
          </p:cNvSpPr>
          <p:nvPr/>
        </p:nvSpPr>
        <p:spPr bwMode="auto">
          <a:xfrm>
            <a:off x="8294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2844" name="Text Box 28"/>
          <p:cNvSpPr txBox="1">
            <a:spLocks noChangeArrowheads="1"/>
          </p:cNvSpPr>
          <p:nvPr/>
        </p:nvSpPr>
        <p:spPr bwMode="auto">
          <a:xfrm>
            <a:off x="8242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2845" name="Text Box 29"/>
          <p:cNvSpPr txBox="1">
            <a:spLocks noChangeArrowheads="1"/>
          </p:cNvSpPr>
          <p:nvPr/>
        </p:nvSpPr>
        <p:spPr bwMode="auto">
          <a:xfrm>
            <a:off x="7401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2846" name="Text Box 30"/>
          <p:cNvSpPr txBox="1">
            <a:spLocks noChangeArrowheads="1"/>
          </p:cNvSpPr>
          <p:nvPr/>
        </p:nvSpPr>
        <p:spPr bwMode="auto">
          <a:xfrm>
            <a:off x="6130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2847" name="Text Box 31"/>
          <p:cNvSpPr txBox="1">
            <a:spLocks noChangeArrowheads="1"/>
          </p:cNvSpPr>
          <p:nvPr/>
        </p:nvSpPr>
        <p:spPr bwMode="auto">
          <a:xfrm>
            <a:off x="5222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2848" name="Text Box 32"/>
          <p:cNvSpPr txBox="1">
            <a:spLocks noChangeArrowheads="1"/>
          </p:cNvSpPr>
          <p:nvPr/>
        </p:nvSpPr>
        <p:spPr bwMode="auto">
          <a:xfrm>
            <a:off x="6065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2849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2850" name="AutoShape 34"/>
          <p:cNvSpPr>
            <a:spLocks/>
          </p:cNvSpPr>
          <p:nvPr/>
        </p:nvSpPr>
        <p:spPr bwMode="auto">
          <a:xfrm>
            <a:off x="1968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4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3844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3845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3846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3847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3848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3849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3850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43851" name="AutoShape 11"/>
          <p:cNvCxnSpPr>
            <a:cxnSpLocks noChangeShapeType="1"/>
            <a:stCxn id="1443844" idx="6"/>
            <a:endCxn id="1443845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3852" name="AutoShape 12"/>
          <p:cNvCxnSpPr>
            <a:cxnSpLocks noChangeShapeType="1"/>
            <a:stCxn id="1443845" idx="6"/>
            <a:endCxn id="1443846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3853" name="AutoShape 13"/>
          <p:cNvCxnSpPr>
            <a:cxnSpLocks noChangeShapeType="1"/>
            <a:stCxn id="1443846" idx="3"/>
            <a:endCxn id="1443849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3854" name="AutoShape 14"/>
          <p:cNvCxnSpPr>
            <a:cxnSpLocks noChangeShapeType="1"/>
            <a:stCxn id="1443849" idx="2"/>
            <a:endCxn id="1443850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3855" name="AutoShape 15"/>
          <p:cNvCxnSpPr>
            <a:cxnSpLocks noChangeShapeType="1"/>
            <a:stCxn id="1443850" idx="0"/>
            <a:endCxn id="1443844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3856" name="AutoShape 16"/>
          <p:cNvCxnSpPr>
            <a:cxnSpLocks noChangeShapeType="1"/>
            <a:stCxn id="1443844" idx="5"/>
            <a:endCxn id="1443849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3857" name="AutoShape 17"/>
          <p:cNvCxnSpPr>
            <a:cxnSpLocks noChangeShapeType="1"/>
            <a:stCxn id="1443849" idx="0"/>
            <a:endCxn id="1443845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3858" name="AutoShape 18"/>
          <p:cNvCxnSpPr>
            <a:cxnSpLocks noChangeShapeType="1"/>
            <a:stCxn id="1443849" idx="6"/>
            <a:endCxn id="1443847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3859" name="AutoShape 19"/>
          <p:cNvCxnSpPr>
            <a:cxnSpLocks noChangeShapeType="1"/>
            <a:stCxn id="1443847" idx="0"/>
            <a:endCxn id="1443846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3860" name="AutoShape 20"/>
          <p:cNvCxnSpPr>
            <a:cxnSpLocks noChangeShapeType="1"/>
            <a:stCxn id="1443846" idx="5"/>
            <a:endCxn id="1443848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3861" name="AutoShape 21"/>
          <p:cNvCxnSpPr>
            <a:cxnSpLocks noChangeShapeType="1"/>
            <a:stCxn id="1443847" idx="7"/>
            <a:endCxn id="1443848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3862" name="Text Box 22"/>
          <p:cNvSpPr txBox="1">
            <a:spLocks noChangeArrowheads="1"/>
          </p:cNvSpPr>
          <p:nvPr/>
        </p:nvSpPr>
        <p:spPr bwMode="auto">
          <a:xfrm>
            <a:off x="6297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3863" name="Text Box 23"/>
          <p:cNvSpPr txBox="1">
            <a:spLocks noChangeArrowheads="1"/>
          </p:cNvSpPr>
          <p:nvPr/>
        </p:nvSpPr>
        <p:spPr bwMode="auto">
          <a:xfrm>
            <a:off x="8061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3864" name="Text Box 24"/>
          <p:cNvSpPr txBox="1">
            <a:spLocks noChangeArrowheads="1"/>
          </p:cNvSpPr>
          <p:nvPr/>
        </p:nvSpPr>
        <p:spPr bwMode="auto">
          <a:xfrm>
            <a:off x="9762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3865" name="Text Box 25"/>
          <p:cNvSpPr txBox="1">
            <a:spLocks noChangeArrowheads="1"/>
          </p:cNvSpPr>
          <p:nvPr/>
        </p:nvSpPr>
        <p:spPr bwMode="auto">
          <a:xfrm>
            <a:off x="9764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3866" name="Text Box 26"/>
          <p:cNvSpPr txBox="1">
            <a:spLocks noChangeArrowheads="1"/>
          </p:cNvSpPr>
          <p:nvPr/>
        </p:nvSpPr>
        <p:spPr bwMode="auto">
          <a:xfrm>
            <a:off x="9207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3867" name="Text Box 27"/>
          <p:cNvSpPr txBox="1">
            <a:spLocks noChangeArrowheads="1"/>
          </p:cNvSpPr>
          <p:nvPr/>
        </p:nvSpPr>
        <p:spPr bwMode="auto">
          <a:xfrm>
            <a:off x="8225226" y="3186114"/>
            <a:ext cx="598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13?</a:t>
            </a:r>
          </a:p>
        </p:txBody>
      </p:sp>
      <p:sp>
        <p:nvSpPr>
          <p:cNvPr id="1443868" name="Text Box 28"/>
          <p:cNvSpPr txBox="1">
            <a:spLocks noChangeArrowheads="1"/>
          </p:cNvSpPr>
          <p:nvPr/>
        </p:nvSpPr>
        <p:spPr bwMode="auto">
          <a:xfrm>
            <a:off x="8242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3869" name="Text Box 29"/>
          <p:cNvSpPr txBox="1">
            <a:spLocks noChangeArrowheads="1"/>
          </p:cNvSpPr>
          <p:nvPr/>
        </p:nvSpPr>
        <p:spPr bwMode="auto">
          <a:xfrm>
            <a:off x="7401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3870" name="Text Box 30"/>
          <p:cNvSpPr txBox="1">
            <a:spLocks noChangeArrowheads="1"/>
          </p:cNvSpPr>
          <p:nvPr/>
        </p:nvSpPr>
        <p:spPr bwMode="auto">
          <a:xfrm>
            <a:off x="6130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3871" name="Text Box 31"/>
          <p:cNvSpPr txBox="1">
            <a:spLocks noChangeArrowheads="1"/>
          </p:cNvSpPr>
          <p:nvPr/>
        </p:nvSpPr>
        <p:spPr bwMode="auto">
          <a:xfrm>
            <a:off x="5222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3872" name="Text Box 32"/>
          <p:cNvSpPr txBox="1">
            <a:spLocks noChangeArrowheads="1"/>
          </p:cNvSpPr>
          <p:nvPr/>
        </p:nvSpPr>
        <p:spPr bwMode="auto">
          <a:xfrm>
            <a:off x="6065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3873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3874" name="AutoShape 34"/>
          <p:cNvSpPr>
            <a:spLocks/>
          </p:cNvSpPr>
          <p:nvPr/>
        </p:nvSpPr>
        <p:spPr bwMode="auto">
          <a:xfrm>
            <a:off x="1968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4868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4869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4870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4871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4872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4873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4874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44875" name="AutoShape 11"/>
          <p:cNvCxnSpPr>
            <a:cxnSpLocks noChangeShapeType="1"/>
            <a:stCxn id="1444868" idx="6"/>
            <a:endCxn id="1444869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876" name="AutoShape 12"/>
          <p:cNvCxnSpPr>
            <a:cxnSpLocks noChangeShapeType="1"/>
            <a:stCxn id="1444869" idx="6"/>
            <a:endCxn id="1444870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877" name="AutoShape 13"/>
          <p:cNvCxnSpPr>
            <a:cxnSpLocks noChangeShapeType="1"/>
            <a:stCxn id="1444870" idx="3"/>
            <a:endCxn id="1444873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878" name="AutoShape 14"/>
          <p:cNvCxnSpPr>
            <a:cxnSpLocks noChangeShapeType="1"/>
            <a:stCxn id="1444873" idx="2"/>
            <a:endCxn id="1444874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879" name="AutoShape 15"/>
          <p:cNvCxnSpPr>
            <a:cxnSpLocks noChangeShapeType="1"/>
            <a:stCxn id="1444874" idx="0"/>
            <a:endCxn id="1444868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880" name="AutoShape 16"/>
          <p:cNvCxnSpPr>
            <a:cxnSpLocks noChangeShapeType="1"/>
            <a:stCxn id="1444868" idx="5"/>
            <a:endCxn id="1444873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881" name="AutoShape 17"/>
          <p:cNvCxnSpPr>
            <a:cxnSpLocks noChangeShapeType="1"/>
            <a:stCxn id="1444873" idx="0"/>
            <a:endCxn id="1444869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882" name="AutoShape 18"/>
          <p:cNvCxnSpPr>
            <a:cxnSpLocks noChangeShapeType="1"/>
            <a:stCxn id="1444873" idx="6"/>
            <a:endCxn id="1444871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883" name="AutoShape 19"/>
          <p:cNvCxnSpPr>
            <a:cxnSpLocks noChangeShapeType="1"/>
            <a:stCxn id="1444871" idx="0"/>
            <a:endCxn id="1444870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884" name="AutoShape 20"/>
          <p:cNvCxnSpPr>
            <a:cxnSpLocks noChangeShapeType="1"/>
            <a:stCxn id="1444870" idx="5"/>
            <a:endCxn id="1444872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885" name="AutoShape 21"/>
          <p:cNvCxnSpPr>
            <a:cxnSpLocks noChangeShapeType="1"/>
            <a:stCxn id="1444871" idx="7"/>
            <a:endCxn id="1444872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4886" name="Text Box 22"/>
          <p:cNvSpPr txBox="1">
            <a:spLocks noChangeArrowheads="1"/>
          </p:cNvSpPr>
          <p:nvPr/>
        </p:nvSpPr>
        <p:spPr bwMode="auto">
          <a:xfrm>
            <a:off x="6297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4887" name="Text Box 23"/>
          <p:cNvSpPr txBox="1">
            <a:spLocks noChangeArrowheads="1"/>
          </p:cNvSpPr>
          <p:nvPr/>
        </p:nvSpPr>
        <p:spPr bwMode="auto">
          <a:xfrm>
            <a:off x="8061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4888" name="Text Box 24"/>
          <p:cNvSpPr txBox="1">
            <a:spLocks noChangeArrowheads="1"/>
          </p:cNvSpPr>
          <p:nvPr/>
        </p:nvSpPr>
        <p:spPr bwMode="auto">
          <a:xfrm>
            <a:off x="9762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4889" name="Text Box 25"/>
          <p:cNvSpPr txBox="1">
            <a:spLocks noChangeArrowheads="1"/>
          </p:cNvSpPr>
          <p:nvPr/>
        </p:nvSpPr>
        <p:spPr bwMode="auto">
          <a:xfrm>
            <a:off x="9764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4890" name="Text Box 26"/>
          <p:cNvSpPr txBox="1">
            <a:spLocks noChangeArrowheads="1"/>
          </p:cNvSpPr>
          <p:nvPr/>
        </p:nvSpPr>
        <p:spPr bwMode="auto">
          <a:xfrm>
            <a:off x="9207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4891" name="Text Box 27"/>
          <p:cNvSpPr txBox="1">
            <a:spLocks noChangeArrowheads="1"/>
          </p:cNvSpPr>
          <p:nvPr/>
        </p:nvSpPr>
        <p:spPr bwMode="auto">
          <a:xfrm>
            <a:off x="8294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4892" name="Text Box 28"/>
          <p:cNvSpPr txBox="1">
            <a:spLocks noChangeArrowheads="1"/>
          </p:cNvSpPr>
          <p:nvPr/>
        </p:nvSpPr>
        <p:spPr bwMode="auto">
          <a:xfrm>
            <a:off x="8242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4893" name="Text Box 29"/>
          <p:cNvSpPr txBox="1">
            <a:spLocks noChangeArrowheads="1"/>
          </p:cNvSpPr>
          <p:nvPr/>
        </p:nvSpPr>
        <p:spPr bwMode="auto">
          <a:xfrm>
            <a:off x="7401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4894" name="Text Box 30"/>
          <p:cNvSpPr txBox="1">
            <a:spLocks noChangeArrowheads="1"/>
          </p:cNvSpPr>
          <p:nvPr/>
        </p:nvSpPr>
        <p:spPr bwMode="auto">
          <a:xfrm>
            <a:off x="6130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4895" name="Text Box 31"/>
          <p:cNvSpPr txBox="1">
            <a:spLocks noChangeArrowheads="1"/>
          </p:cNvSpPr>
          <p:nvPr/>
        </p:nvSpPr>
        <p:spPr bwMode="auto">
          <a:xfrm>
            <a:off x="5222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4896" name="Text Box 32"/>
          <p:cNvSpPr txBox="1">
            <a:spLocks noChangeArrowheads="1"/>
          </p:cNvSpPr>
          <p:nvPr/>
        </p:nvSpPr>
        <p:spPr bwMode="auto">
          <a:xfrm>
            <a:off x="6065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4897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4898" name="AutoShape 34"/>
          <p:cNvSpPr>
            <a:spLocks/>
          </p:cNvSpPr>
          <p:nvPr/>
        </p:nvSpPr>
        <p:spPr bwMode="auto">
          <a:xfrm>
            <a:off x="1968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6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5892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5893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5894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5895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5896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5897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5898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45899" name="AutoShape 11"/>
          <p:cNvCxnSpPr>
            <a:cxnSpLocks noChangeShapeType="1"/>
            <a:stCxn id="1445892" idx="6"/>
            <a:endCxn id="1445893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00" name="AutoShape 12"/>
          <p:cNvCxnSpPr>
            <a:cxnSpLocks noChangeShapeType="1"/>
            <a:stCxn id="1445893" idx="6"/>
            <a:endCxn id="1445894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01" name="AutoShape 13"/>
          <p:cNvCxnSpPr>
            <a:cxnSpLocks noChangeShapeType="1"/>
            <a:stCxn id="1445894" idx="3"/>
            <a:endCxn id="1445897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02" name="AutoShape 14"/>
          <p:cNvCxnSpPr>
            <a:cxnSpLocks noChangeShapeType="1"/>
            <a:stCxn id="1445897" idx="2"/>
            <a:endCxn id="1445898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03" name="AutoShape 15"/>
          <p:cNvCxnSpPr>
            <a:cxnSpLocks noChangeShapeType="1"/>
            <a:stCxn id="1445898" idx="0"/>
            <a:endCxn id="1445892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04" name="AutoShape 16"/>
          <p:cNvCxnSpPr>
            <a:cxnSpLocks noChangeShapeType="1"/>
            <a:stCxn id="1445892" idx="5"/>
            <a:endCxn id="1445897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05" name="AutoShape 17"/>
          <p:cNvCxnSpPr>
            <a:cxnSpLocks noChangeShapeType="1"/>
            <a:stCxn id="1445897" idx="0"/>
            <a:endCxn id="1445893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06" name="AutoShape 18"/>
          <p:cNvCxnSpPr>
            <a:cxnSpLocks noChangeShapeType="1"/>
            <a:stCxn id="1445897" idx="6"/>
            <a:endCxn id="1445895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07" name="AutoShape 19"/>
          <p:cNvCxnSpPr>
            <a:cxnSpLocks noChangeShapeType="1"/>
            <a:stCxn id="1445895" idx="0"/>
            <a:endCxn id="1445894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08" name="AutoShape 20"/>
          <p:cNvCxnSpPr>
            <a:cxnSpLocks noChangeShapeType="1"/>
            <a:stCxn id="1445894" idx="5"/>
            <a:endCxn id="1445896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5909" name="AutoShape 21"/>
          <p:cNvCxnSpPr>
            <a:cxnSpLocks noChangeShapeType="1"/>
            <a:stCxn id="1445895" idx="7"/>
            <a:endCxn id="1445896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5910" name="Text Box 22"/>
          <p:cNvSpPr txBox="1">
            <a:spLocks noChangeArrowheads="1"/>
          </p:cNvSpPr>
          <p:nvPr/>
        </p:nvSpPr>
        <p:spPr bwMode="auto">
          <a:xfrm>
            <a:off x="6297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5911" name="Text Box 23"/>
          <p:cNvSpPr txBox="1">
            <a:spLocks noChangeArrowheads="1"/>
          </p:cNvSpPr>
          <p:nvPr/>
        </p:nvSpPr>
        <p:spPr bwMode="auto">
          <a:xfrm>
            <a:off x="8061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5912" name="Text Box 24"/>
          <p:cNvSpPr txBox="1">
            <a:spLocks noChangeArrowheads="1"/>
          </p:cNvSpPr>
          <p:nvPr/>
        </p:nvSpPr>
        <p:spPr bwMode="auto">
          <a:xfrm>
            <a:off x="9762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5913" name="Text Box 25"/>
          <p:cNvSpPr txBox="1">
            <a:spLocks noChangeArrowheads="1"/>
          </p:cNvSpPr>
          <p:nvPr/>
        </p:nvSpPr>
        <p:spPr bwMode="auto">
          <a:xfrm>
            <a:off x="9764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5914" name="Text Box 26"/>
          <p:cNvSpPr txBox="1">
            <a:spLocks noChangeArrowheads="1"/>
          </p:cNvSpPr>
          <p:nvPr/>
        </p:nvSpPr>
        <p:spPr bwMode="auto">
          <a:xfrm>
            <a:off x="9207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5915" name="Text Box 27"/>
          <p:cNvSpPr txBox="1">
            <a:spLocks noChangeArrowheads="1"/>
          </p:cNvSpPr>
          <p:nvPr/>
        </p:nvSpPr>
        <p:spPr bwMode="auto">
          <a:xfrm>
            <a:off x="8294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5916" name="Text Box 28"/>
          <p:cNvSpPr txBox="1">
            <a:spLocks noChangeArrowheads="1"/>
          </p:cNvSpPr>
          <p:nvPr/>
        </p:nvSpPr>
        <p:spPr bwMode="auto">
          <a:xfrm>
            <a:off x="8242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5917" name="Text Box 29"/>
          <p:cNvSpPr txBox="1">
            <a:spLocks noChangeArrowheads="1"/>
          </p:cNvSpPr>
          <p:nvPr/>
        </p:nvSpPr>
        <p:spPr bwMode="auto">
          <a:xfrm>
            <a:off x="7401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5918" name="Text Box 30"/>
          <p:cNvSpPr txBox="1">
            <a:spLocks noChangeArrowheads="1"/>
          </p:cNvSpPr>
          <p:nvPr/>
        </p:nvSpPr>
        <p:spPr bwMode="auto">
          <a:xfrm>
            <a:off x="6096001" y="2287589"/>
            <a:ext cx="598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14?</a:t>
            </a:r>
          </a:p>
        </p:txBody>
      </p:sp>
      <p:sp>
        <p:nvSpPr>
          <p:cNvPr id="1445919" name="Text Box 31"/>
          <p:cNvSpPr txBox="1">
            <a:spLocks noChangeArrowheads="1"/>
          </p:cNvSpPr>
          <p:nvPr/>
        </p:nvSpPr>
        <p:spPr bwMode="auto">
          <a:xfrm>
            <a:off x="5222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5920" name="Text Box 32"/>
          <p:cNvSpPr txBox="1">
            <a:spLocks noChangeArrowheads="1"/>
          </p:cNvSpPr>
          <p:nvPr/>
        </p:nvSpPr>
        <p:spPr bwMode="auto">
          <a:xfrm>
            <a:off x="6065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5921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5922" name="AutoShape 34"/>
          <p:cNvSpPr>
            <a:spLocks/>
          </p:cNvSpPr>
          <p:nvPr/>
        </p:nvSpPr>
        <p:spPr bwMode="auto">
          <a:xfrm>
            <a:off x="1968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6916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6917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6918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6919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6920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6921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6922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46923" name="AutoShape 11"/>
          <p:cNvCxnSpPr>
            <a:cxnSpLocks noChangeShapeType="1"/>
            <a:stCxn id="1446916" idx="6"/>
            <a:endCxn id="1446917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6924" name="AutoShape 12"/>
          <p:cNvCxnSpPr>
            <a:cxnSpLocks noChangeShapeType="1"/>
            <a:stCxn id="1446917" idx="6"/>
            <a:endCxn id="1446918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6925" name="AutoShape 13"/>
          <p:cNvCxnSpPr>
            <a:cxnSpLocks noChangeShapeType="1"/>
            <a:stCxn id="1446918" idx="3"/>
            <a:endCxn id="1446921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6926" name="AutoShape 14"/>
          <p:cNvCxnSpPr>
            <a:cxnSpLocks noChangeShapeType="1"/>
            <a:stCxn id="1446921" idx="2"/>
            <a:endCxn id="1446922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6927" name="AutoShape 15"/>
          <p:cNvCxnSpPr>
            <a:cxnSpLocks noChangeShapeType="1"/>
            <a:stCxn id="1446922" idx="0"/>
            <a:endCxn id="1446916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6928" name="AutoShape 16"/>
          <p:cNvCxnSpPr>
            <a:cxnSpLocks noChangeShapeType="1"/>
            <a:stCxn id="1446916" idx="5"/>
            <a:endCxn id="1446921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6929" name="AutoShape 17"/>
          <p:cNvCxnSpPr>
            <a:cxnSpLocks noChangeShapeType="1"/>
            <a:stCxn id="1446921" idx="0"/>
            <a:endCxn id="1446917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6930" name="AutoShape 18"/>
          <p:cNvCxnSpPr>
            <a:cxnSpLocks noChangeShapeType="1"/>
            <a:stCxn id="1446921" idx="6"/>
            <a:endCxn id="1446919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6931" name="AutoShape 19"/>
          <p:cNvCxnSpPr>
            <a:cxnSpLocks noChangeShapeType="1"/>
            <a:stCxn id="1446919" idx="0"/>
            <a:endCxn id="1446918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6932" name="AutoShape 20"/>
          <p:cNvCxnSpPr>
            <a:cxnSpLocks noChangeShapeType="1"/>
            <a:stCxn id="1446918" idx="5"/>
            <a:endCxn id="1446920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6933" name="AutoShape 21"/>
          <p:cNvCxnSpPr>
            <a:cxnSpLocks noChangeShapeType="1"/>
            <a:stCxn id="1446919" idx="7"/>
            <a:endCxn id="1446920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6934" name="Text Box 22"/>
          <p:cNvSpPr txBox="1">
            <a:spLocks noChangeArrowheads="1"/>
          </p:cNvSpPr>
          <p:nvPr/>
        </p:nvSpPr>
        <p:spPr bwMode="auto">
          <a:xfrm>
            <a:off x="6297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6935" name="Text Box 23"/>
          <p:cNvSpPr txBox="1">
            <a:spLocks noChangeArrowheads="1"/>
          </p:cNvSpPr>
          <p:nvPr/>
        </p:nvSpPr>
        <p:spPr bwMode="auto">
          <a:xfrm>
            <a:off x="8061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6936" name="Text Box 24"/>
          <p:cNvSpPr txBox="1">
            <a:spLocks noChangeArrowheads="1"/>
          </p:cNvSpPr>
          <p:nvPr/>
        </p:nvSpPr>
        <p:spPr bwMode="auto">
          <a:xfrm>
            <a:off x="9762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6937" name="Text Box 25"/>
          <p:cNvSpPr txBox="1">
            <a:spLocks noChangeArrowheads="1"/>
          </p:cNvSpPr>
          <p:nvPr/>
        </p:nvSpPr>
        <p:spPr bwMode="auto">
          <a:xfrm>
            <a:off x="9764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6938" name="Text Box 26"/>
          <p:cNvSpPr txBox="1">
            <a:spLocks noChangeArrowheads="1"/>
          </p:cNvSpPr>
          <p:nvPr/>
        </p:nvSpPr>
        <p:spPr bwMode="auto">
          <a:xfrm>
            <a:off x="9207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6939" name="Text Box 27"/>
          <p:cNvSpPr txBox="1">
            <a:spLocks noChangeArrowheads="1"/>
          </p:cNvSpPr>
          <p:nvPr/>
        </p:nvSpPr>
        <p:spPr bwMode="auto">
          <a:xfrm>
            <a:off x="8294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6940" name="Text Box 28"/>
          <p:cNvSpPr txBox="1">
            <a:spLocks noChangeArrowheads="1"/>
          </p:cNvSpPr>
          <p:nvPr/>
        </p:nvSpPr>
        <p:spPr bwMode="auto">
          <a:xfrm>
            <a:off x="8242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6941" name="Text Box 29"/>
          <p:cNvSpPr txBox="1">
            <a:spLocks noChangeArrowheads="1"/>
          </p:cNvSpPr>
          <p:nvPr/>
        </p:nvSpPr>
        <p:spPr bwMode="auto">
          <a:xfrm>
            <a:off x="7401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6942" name="Text Box 30"/>
          <p:cNvSpPr txBox="1">
            <a:spLocks noChangeArrowheads="1"/>
          </p:cNvSpPr>
          <p:nvPr/>
        </p:nvSpPr>
        <p:spPr bwMode="auto">
          <a:xfrm>
            <a:off x="6096000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6943" name="Text Box 31"/>
          <p:cNvSpPr txBox="1">
            <a:spLocks noChangeArrowheads="1"/>
          </p:cNvSpPr>
          <p:nvPr/>
        </p:nvSpPr>
        <p:spPr bwMode="auto">
          <a:xfrm>
            <a:off x="5222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6944" name="Text Box 32"/>
          <p:cNvSpPr txBox="1">
            <a:spLocks noChangeArrowheads="1"/>
          </p:cNvSpPr>
          <p:nvPr/>
        </p:nvSpPr>
        <p:spPr bwMode="auto">
          <a:xfrm>
            <a:off x="6065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6945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6946" name="AutoShape 34"/>
          <p:cNvSpPr>
            <a:spLocks/>
          </p:cNvSpPr>
          <p:nvPr/>
        </p:nvSpPr>
        <p:spPr bwMode="auto">
          <a:xfrm>
            <a:off x="1968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7940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7941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7942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7943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7944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7945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7946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47947" name="AutoShape 11"/>
          <p:cNvCxnSpPr>
            <a:cxnSpLocks noChangeShapeType="1"/>
            <a:stCxn id="1447940" idx="6"/>
            <a:endCxn id="1447941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7948" name="AutoShape 12"/>
          <p:cNvCxnSpPr>
            <a:cxnSpLocks noChangeShapeType="1"/>
            <a:stCxn id="1447941" idx="6"/>
            <a:endCxn id="1447942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7949" name="AutoShape 13"/>
          <p:cNvCxnSpPr>
            <a:cxnSpLocks noChangeShapeType="1"/>
            <a:stCxn id="1447942" idx="3"/>
            <a:endCxn id="1447945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7950" name="AutoShape 14"/>
          <p:cNvCxnSpPr>
            <a:cxnSpLocks noChangeShapeType="1"/>
            <a:stCxn id="1447945" idx="2"/>
            <a:endCxn id="1447946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7951" name="AutoShape 15"/>
          <p:cNvCxnSpPr>
            <a:cxnSpLocks noChangeShapeType="1"/>
            <a:stCxn id="1447946" idx="0"/>
            <a:endCxn id="1447940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7952" name="AutoShape 16"/>
          <p:cNvCxnSpPr>
            <a:cxnSpLocks noChangeShapeType="1"/>
            <a:stCxn id="1447940" idx="5"/>
            <a:endCxn id="1447945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7953" name="AutoShape 17"/>
          <p:cNvCxnSpPr>
            <a:cxnSpLocks noChangeShapeType="1"/>
            <a:stCxn id="1447945" idx="0"/>
            <a:endCxn id="1447941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7954" name="AutoShape 18"/>
          <p:cNvCxnSpPr>
            <a:cxnSpLocks noChangeShapeType="1"/>
            <a:stCxn id="1447945" idx="6"/>
            <a:endCxn id="1447943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7955" name="AutoShape 19"/>
          <p:cNvCxnSpPr>
            <a:cxnSpLocks noChangeShapeType="1"/>
            <a:stCxn id="1447943" idx="0"/>
            <a:endCxn id="1447942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7956" name="AutoShape 20"/>
          <p:cNvCxnSpPr>
            <a:cxnSpLocks noChangeShapeType="1"/>
            <a:stCxn id="1447942" idx="5"/>
            <a:endCxn id="1447944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7957" name="AutoShape 21"/>
          <p:cNvCxnSpPr>
            <a:cxnSpLocks noChangeShapeType="1"/>
            <a:stCxn id="1447943" idx="7"/>
            <a:endCxn id="1447944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7958" name="Text Box 22"/>
          <p:cNvSpPr txBox="1">
            <a:spLocks noChangeArrowheads="1"/>
          </p:cNvSpPr>
          <p:nvPr/>
        </p:nvSpPr>
        <p:spPr bwMode="auto">
          <a:xfrm>
            <a:off x="6297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7959" name="Text Box 23"/>
          <p:cNvSpPr txBox="1">
            <a:spLocks noChangeArrowheads="1"/>
          </p:cNvSpPr>
          <p:nvPr/>
        </p:nvSpPr>
        <p:spPr bwMode="auto">
          <a:xfrm>
            <a:off x="8061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7960" name="Text Box 24"/>
          <p:cNvSpPr txBox="1">
            <a:spLocks noChangeArrowheads="1"/>
          </p:cNvSpPr>
          <p:nvPr/>
        </p:nvSpPr>
        <p:spPr bwMode="auto">
          <a:xfrm>
            <a:off x="9762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7961" name="Text Box 25"/>
          <p:cNvSpPr txBox="1">
            <a:spLocks noChangeArrowheads="1"/>
          </p:cNvSpPr>
          <p:nvPr/>
        </p:nvSpPr>
        <p:spPr bwMode="auto">
          <a:xfrm>
            <a:off x="9764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7962" name="Text Box 26"/>
          <p:cNvSpPr txBox="1">
            <a:spLocks noChangeArrowheads="1"/>
          </p:cNvSpPr>
          <p:nvPr/>
        </p:nvSpPr>
        <p:spPr bwMode="auto">
          <a:xfrm>
            <a:off x="9207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7963" name="Text Box 27"/>
          <p:cNvSpPr txBox="1">
            <a:spLocks noChangeArrowheads="1"/>
          </p:cNvSpPr>
          <p:nvPr/>
        </p:nvSpPr>
        <p:spPr bwMode="auto">
          <a:xfrm>
            <a:off x="8294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7964" name="Text Box 28"/>
          <p:cNvSpPr txBox="1">
            <a:spLocks noChangeArrowheads="1"/>
          </p:cNvSpPr>
          <p:nvPr/>
        </p:nvSpPr>
        <p:spPr bwMode="auto">
          <a:xfrm>
            <a:off x="8139360" y="2287589"/>
            <a:ext cx="598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17?</a:t>
            </a:r>
          </a:p>
        </p:txBody>
      </p:sp>
      <p:sp>
        <p:nvSpPr>
          <p:cNvPr id="1447965" name="Text Box 29"/>
          <p:cNvSpPr txBox="1">
            <a:spLocks noChangeArrowheads="1"/>
          </p:cNvSpPr>
          <p:nvPr/>
        </p:nvSpPr>
        <p:spPr bwMode="auto">
          <a:xfrm>
            <a:off x="7401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7966" name="Text Box 30"/>
          <p:cNvSpPr txBox="1">
            <a:spLocks noChangeArrowheads="1"/>
          </p:cNvSpPr>
          <p:nvPr/>
        </p:nvSpPr>
        <p:spPr bwMode="auto">
          <a:xfrm>
            <a:off x="6096000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7967" name="Text Box 31"/>
          <p:cNvSpPr txBox="1">
            <a:spLocks noChangeArrowheads="1"/>
          </p:cNvSpPr>
          <p:nvPr/>
        </p:nvSpPr>
        <p:spPr bwMode="auto">
          <a:xfrm>
            <a:off x="5222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7968" name="Text Box 32"/>
          <p:cNvSpPr txBox="1">
            <a:spLocks noChangeArrowheads="1"/>
          </p:cNvSpPr>
          <p:nvPr/>
        </p:nvSpPr>
        <p:spPr bwMode="auto">
          <a:xfrm>
            <a:off x="6065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7969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7970" name="AutoShape 34"/>
          <p:cNvSpPr>
            <a:spLocks/>
          </p:cNvSpPr>
          <p:nvPr/>
        </p:nvSpPr>
        <p:spPr bwMode="auto">
          <a:xfrm>
            <a:off x="1968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8964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8965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8966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8967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8968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8969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8970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48971" name="AutoShape 11"/>
          <p:cNvCxnSpPr>
            <a:cxnSpLocks noChangeShapeType="1"/>
            <a:stCxn id="1448964" idx="6"/>
            <a:endCxn id="1448965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8972" name="AutoShape 12"/>
          <p:cNvCxnSpPr>
            <a:cxnSpLocks noChangeShapeType="1"/>
            <a:stCxn id="1448965" idx="6"/>
            <a:endCxn id="1448966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8973" name="AutoShape 13"/>
          <p:cNvCxnSpPr>
            <a:cxnSpLocks noChangeShapeType="1"/>
            <a:stCxn id="1448966" idx="3"/>
            <a:endCxn id="1448969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8974" name="AutoShape 14"/>
          <p:cNvCxnSpPr>
            <a:cxnSpLocks noChangeShapeType="1"/>
            <a:stCxn id="1448969" idx="2"/>
            <a:endCxn id="1448970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8975" name="AutoShape 15"/>
          <p:cNvCxnSpPr>
            <a:cxnSpLocks noChangeShapeType="1"/>
            <a:stCxn id="1448970" idx="0"/>
            <a:endCxn id="1448964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8976" name="AutoShape 16"/>
          <p:cNvCxnSpPr>
            <a:cxnSpLocks noChangeShapeType="1"/>
            <a:stCxn id="1448964" idx="5"/>
            <a:endCxn id="1448969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8977" name="AutoShape 17"/>
          <p:cNvCxnSpPr>
            <a:cxnSpLocks noChangeShapeType="1"/>
            <a:stCxn id="1448969" idx="0"/>
            <a:endCxn id="1448965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8978" name="AutoShape 18"/>
          <p:cNvCxnSpPr>
            <a:cxnSpLocks noChangeShapeType="1"/>
            <a:stCxn id="1448969" idx="6"/>
            <a:endCxn id="1448967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8979" name="AutoShape 19"/>
          <p:cNvCxnSpPr>
            <a:cxnSpLocks noChangeShapeType="1"/>
            <a:stCxn id="1448967" idx="0"/>
            <a:endCxn id="1448966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8980" name="AutoShape 20"/>
          <p:cNvCxnSpPr>
            <a:cxnSpLocks noChangeShapeType="1"/>
            <a:stCxn id="1448966" idx="5"/>
            <a:endCxn id="1448968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8981" name="AutoShape 21"/>
          <p:cNvCxnSpPr>
            <a:cxnSpLocks noChangeShapeType="1"/>
            <a:stCxn id="1448967" idx="7"/>
            <a:endCxn id="1448968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8982" name="Text Box 22"/>
          <p:cNvSpPr txBox="1">
            <a:spLocks noChangeArrowheads="1"/>
          </p:cNvSpPr>
          <p:nvPr/>
        </p:nvSpPr>
        <p:spPr bwMode="auto">
          <a:xfrm>
            <a:off x="6297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8983" name="Text Box 23"/>
          <p:cNvSpPr txBox="1">
            <a:spLocks noChangeArrowheads="1"/>
          </p:cNvSpPr>
          <p:nvPr/>
        </p:nvSpPr>
        <p:spPr bwMode="auto">
          <a:xfrm>
            <a:off x="7993055" y="1738314"/>
            <a:ext cx="598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19?</a:t>
            </a:r>
          </a:p>
        </p:txBody>
      </p:sp>
      <p:sp>
        <p:nvSpPr>
          <p:cNvPr id="1448984" name="Text Box 24"/>
          <p:cNvSpPr txBox="1">
            <a:spLocks noChangeArrowheads="1"/>
          </p:cNvSpPr>
          <p:nvPr/>
        </p:nvSpPr>
        <p:spPr bwMode="auto">
          <a:xfrm>
            <a:off x="9762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8985" name="Text Box 25"/>
          <p:cNvSpPr txBox="1">
            <a:spLocks noChangeArrowheads="1"/>
          </p:cNvSpPr>
          <p:nvPr/>
        </p:nvSpPr>
        <p:spPr bwMode="auto">
          <a:xfrm>
            <a:off x="9764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8986" name="Text Box 26"/>
          <p:cNvSpPr txBox="1">
            <a:spLocks noChangeArrowheads="1"/>
          </p:cNvSpPr>
          <p:nvPr/>
        </p:nvSpPr>
        <p:spPr bwMode="auto">
          <a:xfrm>
            <a:off x="9207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8987" name="Text Box 27"/>
          <p:cNvSpPr txBox="1">
            <a:spLocks noChangeArrowheads="1"/>
          </p:cNvSpPr>
          <p:nvPr/>
        </p:nvSpPr>
        <p:spPr bwMode="auto">
          <a:xfrm>
            <a:off x="8294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8988" name="Text Box 28"/>
          <p:cNvSpPr txBox="1">
            <a:spLocks noChangeArrowheads="1"/>
          </p:cNvSpPr>
          <p:nvPr/>
        </p:nvSpPr>
        <p:spPr bwMode="auto">
          <a:xfrm>
            <a:off x="8277218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8989" name="Text Box 29"/>
          <p:cNvSpPr txBox="1">
            <a:spLocks noChangeArrowheads="1"/>
          </p:cNvSpPr>
          <p:nvPr/>
        </p:nvSpPr>
        <p:spPr bwMode="auto">
          <a:xfrm>
            <a:off x="7401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8990" name="Text Box 30"/>
          <p:cNvSpPr txBox="1">
            <a:spLocks noChangeArrowheads="1"/>
          </p:cNvSpPr>
          <p:nvPr/>
        </p:nvSpPr>
        <p:spPr bwMode="auto">
          <a:xfrm>
            <a:off x="6096000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8991" name="Text Box 31"/>
          <p:cNvSpPr txBox="1">
            <a:spLocks noChangeArrowheads="1"/>
          </p:cNvSpPr>
          <p:nvPr/>
        </p:nvSpPr>
        <p:spPr bwMode="auto">
          <a:xfrm>
            <a:off x="5222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8992" name="Text Box 32"/>
          <p:cNvSpPr txBox="1">
            <a:spLocks noChangeArrowheads="1"/>
          </p:cNvSpPr>
          <p:nvPr/>
        </p:nvSpPr>
        <p:spPr bwMode="auto">
          <a:xfrm>
            <a:off x="6065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8993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8994" name="AutoShape 34"/>
          <p:cNvSpPr>
            <a:spLocks/>
          </p:cNvSpPr>
          <p:nvPr/>
        </p:nvSpPr>
        <p:spPr bwMode="auto">
          <a:xfrm>
            <a:off x="1968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9988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9989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9990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9991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9992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9993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49994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49995" name="AutoShape 11"/>
          <p:cNvCxnSpPr>
            <a:cxnSpLocks noChangeShapeType="1"/>
            <a:stCxn id="1449988" idx="6"/>
            <a:endCxn id="1449989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9996" name="AutoShape 12"/>
          <p:cNvCxnSpPr>
            <a:cxnSpLocks noChangeShapeType="1"/>
            <a:stCxn id="1449989" idx="6"/>
            <a:endCxn id="1449990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9997" name="AutoShape 13"/>
          <p:cNvCxnSpPr>
            <a:cxnSpLocks noChangeShapeType="1"/>
            <a:stCxn id="1449990" idx="3"/>
            <a:endCxn id="1449993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9998" name="AutoShape 14"/>
          <p:cNvCxnSpPr>
            <a:cxnSpLocks noChangeShapeType="1"/>
            <a:stCxn id="1449993" idx="2"/>
            <a:endCxn id="1449994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9999" name="AutoShape 15"/>
          <p:cNvCxnSpPr>
            <a:cxnSpLocks noChangeShapeType="1"/>
            <a:stCxn id="1449994" idx="0"/>
            <a:endCxn id="1449988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0000" name="AutoShape 16"/>
          <p:cNvCxnSpPr>
            <a:cxnSpLocks noChangeShapeType="1"/>
            <a:stCxn id="1449988" idx="5"/>
            <a:endCxn id="1449993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0001" name="AutoShape 17"/>
          <p:cNvCxnSpPr>
            <a:cxnSpLocks noChangeShapeType="1"/>
            <a:stCxn id="1449993" idx="0"/>
            <a:endCxn id="1449989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0002" name="AutoShape 18"/>
          <p:cNvCxnSpPr>
            <a:cxnSpLocks noChangeShapeType="1"/>
            <a:stCxn id="1449993" idx="6"/>
            <a:endCxn id="1449991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0003" name="AutoShape 19"/>
          <p:cNvCxnSpPr>
            <a:cxnSpLocks noChangeShapeType="1"/>
            <a:stCxn id="1449991" idx="0"/>
            <a:endCxn id="1449990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0004" name="AutoShape 20"/>
          <p:cNvCxnSpPr>
            <a:cxnSpLocks noChangeShapeType="1"/>
            <a:stCxn id="1449990" idx="5"/>
            <a:endCxn id="1449992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0005" name="AutoShape 21"/>
          <p:cNvCxnSpPr>
            <a:cxnSpLocks noChangeShapeType="1"/>
            <a:stCxn id="1449991" idx="7"/>
            <a:endCxn id="1449992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0006" name="Text Box 22"/>
          <p:cNvSpPr txBox="1">
            <a:spLocks noChangeArrowheads="1"/>
          </p:cNvSpPr>
          <p:nvPr/>
        </p:nvSpPr>
        <p:spPr bwMode="auto">
          <a:xfrm>
            <a:off x="6297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50007" name="Text Box 23"/>
          <p:cNvSpPr txBox="1">
            <a:spLocks noChangeArrowheads="1"/>
          </p:cNvSpPr>
          <p:nvPr/>
        </p:nvSpPr>
        <p:spPr bwMode="auto">
          <a:xfrm>
            <a:off x="8061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50008" name="Text Box 24"/>
          <p:cNvSpPr txBox="1">
            <a:spLocks noChangeArrowheads="1"/>
          </p:cNvSpPr>
          <p:nvPr/>
        </p:nvSpPr>
        <p:spPr bwMode="auto">
          <a:xfrm>
            <a:off x="9762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50009" name="Text Box 25"/>
          <p:cNvSpPr txBox="1">
            <a:spLocks noChangeArrowheads="1"/>
          </p:cNvSpPr>
          <p:nvPr/>
        </p:nvSpPr>
        <p:spPr bwMode="auto">
          <a:xfrm>
            <a:off x="9764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50010" name="Text Box 26"/>
          <p:cNvSpPr txBox="1">
            <a:spLocks noChangeArrowheads="1"/>
          </p:cNvSpPr>
          <p:nvPr/>
        </p:nvSpPr>
        <p:spPr bwMode="auto">
          <a:xfrm>
            <a:off x="9207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50011" name="Text Box 27"/>
          <p:cNvSpPr txBox="1">
            <a:spLocks noChangeArrowheads="1"/>
          </p:cNvSpPr>
          <p:nvPr/>
        </p:nvSpPr>
        <p:spPr bwMode="auto">
          <a:xfrm>
            <a:off x="8294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50012" name="Text Box 28"/>
          <p:cNvSpPr txBox="1">
            <a:spLocks noChangeArrowheads="1"/>
          </p:cNvSpPr>
          <p:nvPr/>
        </p:nvSpPr>
        <p:spPr bwMode="auto">
          <a:xfrm>
            <a:off x="8277218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50013" name="Text Box 29"/>
          <p:cNvSpPr txBox="1">
            <a:spLocks noChangeArrowheads="1"/>
          </p:cNvSpPr>
          <p:nvPr/>
        </p:nvSpPr>
        <p:spPr bwMode="auto">
          <a:xfrm>
            <a:off x="7401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50014" name="Text Box 30"/>
          <p:cNvSpPr txBox="1">
            <a:spLocks noChangeArrowheads="1"/>
          </p:cNvSpPr>
          <p:nvPr/>
        </p:nvSpPr>
        <p:spPr bwMode="auto">
          <a:xfrm>
            <a:off x="6096000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50015" name="Text Box 31"/>
          <p:cNvSpPr txBox="1">
            <a:spLocks noChangeArrowheads="1"/>
          </p:cNvSpPr>
          <p:nvPr/>
        </p:nvSpPr>
        <p:spPr bwMode="auto">
          <a:xfrm>
            <a:off x="5222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50016" name="Text Box 32"/>
          <p:cNvSpPr txBox="1">
            <a:spLocks noChangeArrowheads="1"/>
          </p:cNvSpPr>
          <p:nvPr/>
        </p:nvSpPr>
        <p:spPr bwMode="auto">
          <a:xfrm>
            <a:off x="5996376" y="3186114"/>
            <a:ext cx="598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21?</a:t>
            </a:r>
          </a:p>
        </p:txBody>
      </p:sp>
      <p:sp>
        <p:nvSpPr>
          <p:cNvPr id="1450017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50018" name="AutoShape 34"/>
          <p:cNvSpPr>
            <a:spLocks/>
          </p:cNvSpPr>
          <p:nvPr/>
        </p:nvSpPr>
        <p:spPr bwMode="auto">
          <a:xfrm>
            <a:off x="1968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6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51012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51013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51014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51015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51016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51017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51018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51019" name="AutoShape 11"/>
          <p:cNvCxnSpPr>
            <a:cxnSpLocks noChangeShapeType="1"/>
            <a:stCxn id="1451012" idx="6"/>
            <a:endCxn id="1451013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20" name="AutoShape 12"/>
          <p:cNvCxnSpPr>
            <a:cxnSpLocks noChangeShapeType="1"/>
            <a:stCxn id="1451013" idx="6"/>
            <a:endCxn id="1451014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21" name="AutoShape 13"/>
          <p:cNvCxnSpPr>
            <a:cxnSpLocks noChangeShapeType="1"/>
            <a:stCxn id="1451014" idx="3"/>
            <a:endCxn id="1451017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22" name="AutoShape 14"/>
          <p:cNvCxnSpPr>
            <a:cxnSpLocks noChangeShapeType="1"/>
            <a:stCxn id="1451017" idx="2"/>
            <a:endCxn id="1451018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23" name="AutoShape 15"/>
          <p:cNvCxnSpPr>
            <a:cxnSpLocks noChangeShapeType="1"/>
            <a:stCxn id="1451018" idx="0"/>
            <a:endCxn id="1451012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24" name="AutoShape 16"/>
          <p:cNvCxnSpPr>
            <a:cxnSpLocks noChangeShapeType="1"/>
            <a:stCxn id="1451012" idx="5"/>
            <a:endCxn id="1451017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25" name="AutoShape 17"/>
          <p:cNvCxnSpPr>
            <a:cxnSpLocks noChangeShapeType="1"/>
            <a:stCxn id="1451017" idx="0"/>
            <a:endCxn id="1451013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26" name="AutoShape 18"/>
          <p:cNvCxnSpPr>
            <a:cxnSpLocks noChangeShapeType="1"/>
            <a:stCxn id="1451017" idx="6"/>
            <a:endCxn id="1451015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27" name="AutoShape 19"/>
          <p:cNvCxnSpPr>
            <a:cxnSpLocks noChangeShapeType="1"/>
            <a:stCxn id="1451015" idx="0"/>
            <a:endCxn id="1451014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28" name="AutoShape 20"/>
          <p:cNvCxnSpPr>
            <a:cxnSpLocks noChangeShapeType="1"/>
            <a:stCxn id="1451014" idx="5"/>
            <a:endCxn id="1451016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1029" name="AutoShape 21"/>
          <p:cNvCxnSpPr>
            <a:cxnSpLocks noChangeShapeType="1"/>
            <a:stCxn id="1451015" idx="7"/>
            <a:endCxn id="1451016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1030" name="Text Box 22"/>
          <p:cNvSpPr txBox="1">
            <a:spLocks noChangeArrowheads="1"/>
          </p:cNvSpPr>
          <p:nvPr/>
        </p:nvSpPr>
        <p:spPr bwMode="auto">
          <a:xfrm>
            <a:off x="6297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51031" name="Text Box 23"/>
          <p:cNvSpPr txBox="1">
            <a:spLocks noChangeArrowheads="1"/>
          </p:cNvSpPr>
          <p:nvPr/>
        </p:nvSpPr>
        <p:spPr bwMode="auto">
          <a:xfrm>
            <a:off x="8061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51032" name="Text Box 24"/>
          <p:cNvSpPr txBox="1">
            <a:spLocks noChangeArrowheads="1"/>
          </p:cNvSpPr>
          <p:nvPr/>
        </p:nvSpPr>
        <p:spPr bwMode="auto">
          <a:xfrm>
            <a:off x="9762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51033" name="Text Box 25"/>
          <p:cNvSpPr txBox="1">
            <a:spLocks noChangeArrowheads="1"/>
          </p:cNvSpPr>
          <p:nvPr/>
        </p:nvSpPr>
        <p:spPr bwMode="auto">
          <a:xfrm>
            <a:off x="9764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51034" name="Text Box 26"/>
          <p:cNvSpPr txBox="1">
            <a:spLocks noChangeArrowheads="1"/>
          </p:cNvSpPr>
          <p:nvPr/>
        </p:nvSpPr>
        <p:spPr bwMode="auto">
          <a:xfrm>
            <a:off x="9207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51035" name="Text Box 27"/>
          <p:cNvSpPr txBox="1">
            <a:spLocks noChangeArrowheads="1"/>
          </p:cNvSpPr>
          <p:nvPr/>
        </p:nvSpPr>
        <p:spPr bwMode="auto">
          <a:xfrm>
            <a:off x="8294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51036" name="Text Box 28"/>
          <p:cNvSpPr txBox="1">
            <a:spLocks noChangeArrowheads="1"/>
          </p:cNvSpPr>
          <p:nvPr/>
        </p:nvSpPr>
        <p:spPr bwMode="auto">
          <a:xfrm>
            <a:off x="8277218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51037" name="Text Box 29"/>
          <p:cNvSpPr txBox="1">
            <a:spLocks noChangeArrowheads="1"/>
          </p:cNvSpPr>
          <p:nvPr/>
        </p:nvSpPr>
        <p:spPr bwMode="auto">
          <a:xfrm>
            <a:off x="7366928" y="2500314"/>
            <a:ext cx="598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25?</a:t>
            </a:r>
          </a:p>
        </p:txBody>
      </p:sp>
      <p:sp>
        <p:nvSpPr>
          <p:cNvPr id="1451038" name="Text Box 30"/>
          <p:cNvSpPr txBox="1">
            <a:spLocks noChangeArrowheads="1"/>
          </p:cNvSpPr>
          <p:nvPr/>
        </p:nvSpPr>
        <p:spPr bwMode="auto">
          <a:xfrm>
            <a:off x="6096000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51039" name="Text Box 31"/>
          <p:cNvSpPr txBox="1">
            <a:spLocks noChangeArrowheads="1"/>
          </p:cNvSpPr>
          <p:nvPr/>
        </p:nvSpPr>
        <p:spPr bwMode="auto">
          <a:xfrm>
            <a:off x="5222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51040" name="Text Box 32"/>
          <p:cNvSpPr txBox="1">
            <a:spLocks noChangeArrowheads="1"/>
          </p:cNvSpPr>
          <p:nvPr/>
        </p:nvSpPr>
        <p:spPr bwMode="auto">
          <a:xfrm>
            <a:off x="6065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51041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51042" name="AutoShape 34"/>
          <p:cNvSpPr>
            <a:spLocks/>
          </p:cNvSpPr>
          <p:nvPr/>
        </p:nvSpPr>
        <p:spPr bwMode="auto">
          <a:xfrm>
            <a:off x="1968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52036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52037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52038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52039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52040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52041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52042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52043" name="AutoShape 11"/>
          <p:cNvCxnSpPr>
            <a:cxnSpLocks noChangeShapeType="1"/>
            <a:stCxn id="1452036" idx="6"/>
            <a:endCxn id="1452037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044" name="AutoShape 12"/>
          <p:cNvCxnSpPr>
            <a:cxnSpLocks noChangeShapeType="1"/>
            <a:stCxn id="1452037" idx="6"/>
            <a:endCxn id="1452038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045" name="AutoShape 13"/>
          <p:cNvCxnSpPr>
            <a:cxnSpLocks noChangeShapeType="1"/>
            <a:stCxn id="1452038" idx="3"/>
            <a:endCxn id="1452041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046" name="AutoShape 14"/>
          <p:cNvCxnSpPr>
            <a:cxnSpLocks noChangeShapeType="1"/>
            <a:stCxn id="1452041" idx="2"/>
            <a:endCxn id="1452042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047" name="AutoShape 15"/>
          <p:cNvCxnSpPr>
            <a:cxnSpLocks noChangeShapeType="1"/>
            <a:stCxn id="1452042" idx="0"/>
            <a:endCxn id="1452036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048" name="AutoShape 16"/>
          <p:cNvCxnSpPr>
            <a:cxnSpLocks noChangeShapeType="1"/>
            <a:stCxn id="1452036" idx="5"/>
            <a:endCxn id="1452041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049" name="AutoShape 17"/>
          <p:cNvCxnSpPr>
            <a:cxnSpLocks noChangeShapeType="1"/>
            <a:stCxn id="1452041" idx="0"/>
            <a:endCxn id="1452037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050" name="AutoShape 18"/>
          <p:cNvCxnSpPr>
            <a:cxnSpLocks noChangeShapeType="1"/>
            <a:stCxn id="1452041" idx="6"/>
            <a:endCxn id="1452039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051" name="AutoShape 19"/>
          <p:cNvCxnSpPr>
            <a:cxnSpLocks noChangeShapeType="1"/>
            <a:stCxn id="1452039" idx="0"/>
            <a:endCxn id="1452038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052" name="AutoShape 20"/>
          <p:cNvCxnSpPr>
            <a:cxnSpLocks noChangeShapeType="1"/>
            <a:stCxn id="1452038" idx="5"/>
            <a:endCxn id="1452040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053" name="AutoShape 21"/>
          <p:cNvCxnSpPr>
            <a:cxnSpLocks noChangeShapeType="1"/>
            <a:stCxn id="1452039" idx="7"/>
            <a:endCxn id="1452040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2054" name="Text Box 22"/>
          <p:cNvSpPr txBox="1">
            <a:spLocks noChangeArrowheads="1"/>
          </p:cNvSpPr>
          <p:nvPr/>
        </p:nvSpPr>
        <p:spPr bwMode="auto">
          <a:xfrm>
            <a:off x="6297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52055" name="Text Box 23"/>
          <p:cNvSpPr txBox="1">
            <a:spLocks noChangeArrowheads="1"/>
          </p:cNvSpPr>
          <p:nvPr/>
        </p:nvSpPr>
        <p:spPr bwMode="auto">
          <a:xfrm>
            <a:off x="8061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52056" name="Text Box 24"/>
          <p:cNvSpPr txBox="1">
            <a:spLocks noChangeArrowheads="1"/>
          </p:cNvSpPr>
          <p:nvPr/>
        </p:nvSpPr>
        <p:spPr bwMode="auto">
          <a:xfrm>
            <a:off x="9762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52057" name="Text Box 25"/>
          <p:cNvSpPr txBox="1">
            <a:spLocks noChangeArrowheads="1"/>
          </p:cNvSpPr>
          <p:nvPr/>
        </p:nvSpPr>
        <p:spPr bwMode="auto">
          <a:xfrm>
            <a:off x="9764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52058" name="Text Box 26"/>
          <p:cNvSpPr txBox="1">
            <a:spLocks noChangeArrowheads="1"/>
          </p:cNvSpPr>
          <p:nvPr/>
        </p:nvSpPr>
        <p:spPr bwMode="auto">
          <a:xfrm>
            <a:off x="9207104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52059" name="Text Box 27"/>
          <p:cNvSpPr txBox="1">
            <a:spLocks noChangeArrowheads="1"/>
          </p:cNvSpPr>
          <p:nvPr/>
        </p:nvSpPr>
        <p:spPr bwMode="auto">
          <a:xfrm>
            <a:off x="8294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52060" name="Text Box 28"/>
          <p:cNvSpPr txBox="1">
            <a:spLocks noChangeArrowheads="1"/>
          </p:cNvSpPr>
          <p:nvPr/>
        </p:nvSpPr>
        <p:spPr bwMode="auto">
          <a:xfrm>
            <a:off x="8277218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52061" name="Text Box 29"/>
          <p:cNvSpPr txBox="1">
            <a:spLocks noChangeArrowheads="1"/>
          </p:cNvSpPr>
          <p:nvPr/>
        </p:nvSpPr>
        <p:spPr bwMode="auto">
          <a:xfrm>
            <a:off x="7366927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52062" name="Text Box 30"/>
          <p:cNvSpPr txBox="1">
            <a:spLocks noChangeArrowheads="1"/>
          </p:cNvSpPr>
          <p:nvPr/>
        </p:nvSpPr>
        <p:spPr bwMode="auto">
          <a:xfrm>
            <a:off x="6096000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52063" name="Text Box 31"/>
          <p:cNvSpPr txBox="1">
            <a:spLocks noChangeArrowheads="1"/>
          </p:cNvSpPr>
          <p:nvPr/>
        </p:nvSpPr>
        <p:spPr bwMode="auto">
          <a:xfrm>
            <a:off x="5222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52064" name="Text Box 32"/>
          <p:cNvSpPr txBox="1">
            <a:spLocks noChangeArrowheads="1"/>
          </p:cNvSpPr>
          <p:nvPr/>
        </p:nvSpPr>
        <p:spPr bwMode="auto">
          <a:xfrm>
            <a:off x="6065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52065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52066" name="AutoShape 34"/>
          <p:cNvSpPr>
            <a:spLocks/>
          </p:cNvSpPr>
          <p:nvPr/>
        </p:nvSpPr>
        <p:spPr bwMode="auto">
          <a:xfrm>
            <a:off x="1968500" y="4267200"/>
            <a:ext cx="1651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9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Minimum Spanning Tree (MST)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537607" y="2728119"/>
            <a:ext cx="950867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/>
              <a:t>it is a tree (i.e., it is acyclic)</a:t>
            </a:r>
          </a:p>
          <a:p>
            <a:r>
              <a:rPr lang="en-US" altLang="en-US" sz="2400" dirty="0"/>
              <a:t>it covers all the vertices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</a:t>
            </a:r>
            <a:endParaRPr lang="en-US" altLang="en-US" sz="2400" dirty="0"/>
          </a:p>
          <a:p>
            <a:pPr lvl="1"/>
            <a:r>
              <a:rPr lang="en-US" altLang="en-US" sz="2000" dirty="0"/>
              <a:t>contains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|V| - 1</a:t>
            </a:r>
            <a:r>
              <a:rPr lang="en-US" altLang="en-US" sz="2000" dirty="0"/>
              <a:t> edges</a:t>
            </a:r>
          </a:p>
          <a:p>
            <a:r>
              <a:rPr lang="en-US" altLang="en-US" sz="2400" dirty="0"/>
              <a:t>the total cost associated with tree edges is the minimum among all possible spanning trees</a:t>
            </a:r>
          </a:p>
          <a:p>
            <a:r>
              <a:rPr lang="en-US" altLang="en-US" sz="2400" dirty="0"/>
              <a:t>not necessarily unique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338943" y="1692276"/>
            <a:ext cx="93970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Arial" panose="020B0604020202020204" pitchFamily="34" charset="0"/>
              </a:rPr>
              <a:t>A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minimum spanning tree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is a subgraph of an undirected weighted graph </a:t>
            </a:r>
            <a:r>
              <a:rPr lang="en-US" altLang="en-US" sz="2400" b="1" i="1" dirty="0"/>
              <a:t>G</a:t>
            </a:r>
            <a:r>
              <a:rPr lang="en-US" altLang="en-US" sz="2400" dirty="0">
                <a:latin typeface="Arial" panose="020B0604020202020204" pitchFamily="34" charset="0"/>
              </a:rPr>
              <a:t>, such that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7A7D-036A-4B4C-B514-0F9A93E044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 err="1">
                <a:latin typeface="Courier New" pitchFamily="49" charset="0"/>
              </a:rPr>
              <a:t>Kruskal</a:t>
            </a:r>
            <a:r>
              <a:rPr lang="en-US" alt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A =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v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</a:t>
            </a:r>
            <a:r>
              <a:rPr lang="en-US" altLang="en-US" sz="2400" b="1" dirty="0" err="1">
                <a:latin typeface="Courier New" pitchFamily="49" charset="0"/>
              </a:rPr>
              <a:t>MakeSet</a:t>
            </a:r>
            <a:r>
              <a:rPr lang="en-US" alt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for each (</a:t>
            </a:r>
            <a:r>
              <a:rPr lang="en-US" altLang="en-US" sz="2400" b="1" dirty="0" err="1">
                <a:latin typeface="Courier New" pitchFamily="49" charset="0"/>
              </a:rPr>
              <a:t>u,v</a:t>
            </a:r>
            <a:r>
              <a:rPr lang="en-US" altLang="en-US" sz="2400" b="1" dirty="0">
                <a:latin typeface="Courier New" pitchFamily="49" charset="0"/>
              </a:rPr>
              <a:t>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      if </a:t>
            </a:r>
            <a:r>
              <a:rPr lang="en-US" altLang="en-US" sz="2400" b="1" dirty="0" err="1">
                <a:latin typeface="Courier New" pitchFamily="49" charset="0"/>
              </a:rPr>
              <a:t>FindSet</a:t>
            </a:r>
            <a:r>
              <a:rPr lang="en-US" altLang="en-US" sz="2400" b="1" dirty="0">
                <a:latin typeface="Courier New" pitchFamily="49" charset="0"/>
              </a:rPr>
              <a:t>(u) 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53060" name="Oval 4"/>
          <p:cNvSpPr>
            <a:spLocks noChangeArrowheads="1"/>
          </p:cNvSpPr>
          <p:nvPr/>
        </p:nvSpPr>
        <p:spPr bwMode="auto">
          <a:xfrm>
            <a:off x="5353050" y="18462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53061" name="Oval 5"/>
          <p:cNvSpPr>
            <a:spLocks noChangeArrowheads="1"/>
          </p:cNvSpPr>
          <p:nvPr/>
        </p:nvSpPr>
        <p:spPr bwMode="auto">
          <a:xfrm>
            <a:off x="7169150" y="18462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53062" name="Oval 6"/>
          <p:cNvSpPr>
            <a:spLocks noChangeArrowheads="1"/>
          </p:cNvSpPr>
          <p:nvPr/>
        </p:nvSpPr>
        <p:spPr bwMode="auto">
          <a:xfrm>
            <a:off x="8985250" y="18462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53063" name="Oval 7"/>
          <p:cNvSpPr>
            <a:spLocks noChangeArrowheads="1"/>
          </p:cNvSpPr>
          <p:nvPr/>
        </p:nvSpPr>
        <p:spPr bwMode="auto">
          <a:xfrm>
            <a:off x="8985250" y="32940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53064" name="Oval 8"/>
          <p:cNvSpPr>
            <a:spLocks noChangeArrowheads="1"/>
          </p:cNvSpPr>
          <p:nvPr/>
        </p:nvSpPr>
        <p:spPr bwMode="auto">
          <a:xfrm>
            <a:off x="10058400" y="26082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53065" name="Oval 9"/>
          <p:cNvSpPr>
            <a:spLocks noChangeArrowheads="1"/>
          </p:cNvSpPr>
          <p:nvPr/>
        </p:nvSpPr>
        <p:spPr bwMode="auto">
          <a:xfrm>
            <a:off x="7169150" y="32940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53066" name="Oval 10"/>
          <p:cNvSpPr>
            <a:spLocks noChangeArrowheads="1"/>
          </p:cNvSpPr>
          <p:nvPr/>
        </p:nvSpPr>
        <p:spPr bwMode="auto">
          <a:xfrm>
            <a:off x="5353050" y="3294063"/>
            <a:ext cx="4953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53067" name="AutoShape 11"/>
          <p:cNvCxnSpPr>
            <a:cxnSpLocks noChangeShapeType="1"/>
            <a:stCxn id="1453060" idx="6"/>
            <a:endCxn id="1453061" idx="2"/>
          </p:cNvCxnSpPr>
          <p:nvPr/>
        </p:nvCxnSpPr>
        <p:spPr bwMode="auto">
          <a:xfrm>
            <a:off x="5863829" y="20748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068" name="AutoShape 12"/>
          <p:cNvCxnSpPr>
            <a:cxnSpLocks noChangeShapeType="1"/>
            <a:stCxn id="1453061" idx="6"/>
            <a:endCxn id="1453062" idx="2"/>
          </p:cNvCxnSpPr>
          <p:nvPr/>
        </p:nvCxnSpPr>
        <p:spPr bwMode="auto">
          <a:xfrm>
            <a:off x="7679929" y="20748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069" name="AutoShape 13"/>
          <p:cNvCxnSpPr>
            <a:cxnSpLocks noChangeShapeType="1"/>
            <a:stCxn id="1453062" idx="3"/>
            <a:endCxn id="1453065" idx="7"/>
          </p:cNvCxnSpPr>
          <p:nvPr/>
        </p:nvCxnSpPr>
        <p:spPr bwMode="auto">
          <a:xfrm flipH="1">
            <a:off x="7592220" y="2251077"/>
            <a:ext cx="1465263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070" name="AutoShape 14"/>
          <p:cNvCxnSpPr>
            <a:cxnSpLocks noChangeShapeType="1"/>
            <a:stCxn id="1453065" idx="2"/>
            <a:endCxn id="1453066" idx="6"/>
          </p:cNvCxnSpPr>
          <p:nvPr/>
        </p:nvCxnSpPr>
        <p:spPr bwMode="auto">
          <a:xfrm flipH="1">
            <a:off x="5863829" y="3522663"/>
            <a:ext cx="1289844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071" name="AutoShape 15"/>
          <p:cNvCxnSpPr>
            <a:cxnSpLocks noChangeShapeType="1"/>
            <a:stCxn id="1453066" idx="0"/>
            <a:endCxn id="1453060" idx="4"/>
          </p:cNvCxnSpPr>
          <p:nvPr/>
        </p:nvCxnSpPr>
        <p:spPr bwMode="auto">
          <a:xfrm flipV="1">
            <a:off x="56007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072" name="AutoShape 16"/>
          <p:cNvCxnSpPr>
            <a:cxnSpLocks noChangeShapeType="1"/>
            <a:stCxn id="1453060" idx="5"/>
            <a:endCxn id="1453065" idx="1"/>
          </p:cNvCxnSpPr>
          <p:nvPr/>
        </p:nvCxnSpPr>
        <p:spPr bwMode="auto">
          <a:xfrm>
            <a:off x="5776120" y="2251077"/>
            <a:ext cx="1465263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073" name="AutoShape 17"/>
          <p:cNvCxnSpPr>
            <a:cxnSpLocks noChangeShapeType="1"/>
            <a:stCxn id="1453065" idx="0"/>
            <a:endCxn id="1453061" idx="4"/>
          </p:cNvCxnSpPr>
          <p:nvPr/>
        </p:nvCxnSpPr>
        <p:spPr bwMode="auto">
          <a:xfrm flipV="1">
            <a:off x="7416800" y="2317752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074" name="AutoShape 18"/>
          <p:cNvCxnSpPr>
            <a:cxnSpLocks noChangeShapeType="1"/>
            <a:stCxn id="1453065" idx="6"/>
            <a:endCxn id="1453063" idx="2"/>
          </p:cNvCxnSpPr>
          <p:nvPr/>
        </p:nvCxnSpPr>
        <p:spPr bwMode="auto">
          <a:xfrm>
            <a:off x="7679929" y="3522663"/>
            <a:ext cx="128984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075" name="AutoShape 19"/>
          <p:cNvCxnSpPr>
            <a:cxnSpLocks noChangeShapeType="1"/>
            <a:stCxn id="1453063" idx="0"/>
            <a:endCxn id="1453062" idx="4"/>
          </p:cNvCxnSpPr>
          <p:nvPr/>
        </p:nvCxnSpPr>
        <p:spPr bwMode="auto">
          <a:xfrm flipV="1">
            <a:off x="9232900" y="2317752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076" name="AutoShape 20"/>
          <p:cNvCxnSpPr>
            <a:cxnSpLocks noChangeShapeType="1"/>
            <a:stCxn id="1453062" idx="5"/>
            <a:endCxn id="1453064" idx="1"/>
          </p:cNvCxnSpPr>
          <p:nvPr/>
        </p:nvCxnSpPr>
        <p:spPr bwMode="auto">
          <a:xfrm>
            <a:off x="9408320" y="2251077"/>
            <a:ext cx="722313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077" name="AutoShape 21"/>
          <p:cNvCxnSpPr>
            <a:cxnSpLocks noChangeShapeType="1"/>
            <a:stCxn id="1453063" idx="7"/>
            <a:endCxn id="1453064" idx="3"/>
          </p:cNvCxnSpPr>
          <p:nvPr/>
        </p:nvCxnSpPr>
        <p:spPr bwMode="auto">
          <a:xfrm flipV="1">
            <a:off x="9408320" y="3013077"/>
            <a:ext cx="722313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3078" name="Text Box 22"/>
          <p:cNvSpPr txBox="1">
            <a:spLocks noChangeArrowheads="1"/>
          </p:cNvSpPr>
          <p:nvPr/>
        </p:nvSpPr>
        <p:spPr bwMode="auto">
          <a:xfrm>
            <a:off x="6297615" y="17287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53079" name="Text Box 23"/>
          <p:cNvSpPr txBox="1">
            <a:spLocks noChangeArrowheads="1"/>
          </p:cNvSpPr>
          <p:nvPr/>
        </p:nvSpPr>
        <p:spPr bwMode="auto">
          <a:xfrm>
            <a:off x="8061984" y="1738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53080" name="Text Box 24"/>
          <p:cNvSpPr txBox="1">
            <a:spLocks noChangeArrowheads="1"/>
          </p:cNvSpPr>
          <p:nvPr/>
        </p:nvSpPr>
        <p:spPr bwMode="auto">
          <a:xfrm>
            <a:off x="9762994" y="2119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53081" name="Text Box 25"/>
          <p:cNvSpPr txBox="1">
            <a:spLocks noChangeArrowheads="1"/>
          </p:cNvSpPr>
          <p:nvPr/>
        </p:nvSpPr>
        <p:spPr bwMode="auto">
          <a:xfrm>
            <a:off x="9764715" y="31861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53082" name="Text Box 26"/>
          <p:cNvSpPr txBox="1">
            <a:spLocks noChangeArrowheads="1"/>
          </p:cNvSpPr>
          <p:nvPr/>
        </p:nvSpPr>
        <p:spPr bwMode="auto">
          <a:xfrm>
            <a:off x="9228140" y="269398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53083" name="Text Box 27"/>
          <p:cNvSpPr txBox="1">
            <a:spLocks noChangeArrowheads="1"/>
          </p:cNvSpPr>
          <p:nvPr/>
        </p:nvSpPr>
        <p:spPr bwMode="auto">
          <a:xfrm>
            <a:off x="829415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53084" name="Text Box 28"/>
          <p:cNvSpPr txBox="1">
            <a:spLocks noChangeArrowheads="1"/>
          </p:cNvSpPr>
          <p:nvPr/>
        </p:nvSpPr>
        <p:spPr bwMode="auto">
          <a:xfrm>
            <a:off x="8242561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53085" name="Text Box 29"/>
          <p:cNvSpPr txBox="1">
            <a:spLocks noChangeArrowheads="1"/>
          </p:cNvSpPr>
          <p:nvPr/>
        </p:nvSpPr>
        <p:spPr bwMode="auto">
          <a:xfrm>
            <a:off x="7401584" y="25003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53086" name="Text Box 30"/>
          <p:cNvSpPr txBox="1">
            <a:spLocks noChangeArrowheads="1"/>
          </p:cNvSpPr>
          <p:nvPr/>
        </p:nvSpPr>
        <p:spPr bwMode="auto">
          <a:xfrm>
            <a:off x="6130657" y="2287589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53087" name="Text Box 31"/>
          <p:cNvSpPr txBox="1">
            <a:spLocks noChangeArrowheads="1"/>
          </p:cNvSpPr>
          <p:nvPr/>
        </p:nvSpPr>
        <p:spPr bwMode="auto">
          <a:xfrm>
            <a:off x="5222744" y="2500314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53088" name="Text Box 32"/>
          <p:cNvSpPr txBox="1">
            <a:spLocks noChangeArrowheads="1"/>
          </p:cNvSpPr>
          <p:nvPr/>
        </p:nvSpPr>
        <p:spPr bwMode="auto">
          <a:xfrm>
            <a:off x="6065305" y="3186114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4F81BD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53089" name="Text Box 33"/>
          <p:cNvSpPr txBox="1">
            <a:spLocks noChangeArrowheads="1"/>
          </p:cNvSpPr>
          <p:nvPr/>
        </p:nvSpPr>
        <p:spPr bwMode="auto">
          <a:xfrm>
            <a:off x="5845937" y="1389064"/>
            <a:ext cx="3502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>
                <a:solidFill>
                  <a:srgbClr val="1F497D"/>
                </a:solidFill>
                <a:latin typeface="Courier New" pitchFamily="49" charset="0"/>
              </a:rPr>
              <a:t>Run the algorithm:</a:t>
            </a:r>
          </a:p>
        </p:txBody>
      </p:sp>
    </p:spTree>
    <p:extLst>
      <p:ext uri="{BB962C8B-B14F-4D97-AF65-F5344CB8AC3E}">
        <p14:creationId xmlns:p14="http://schemas.microsoft.com/office/powerpoint/2010/main" val="398933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Correctness Of Kruskal’s Algorithm</a:t>
            </a:r>
          </a:p>
        </p:txBody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Sketch of a proof that this algorithm produces an MST for </a:t>
            </a:r>
            <a:r>
              <a:rPr lang="en-US" altLang="en-US" i="1"/>
              <a:t>T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Assume algorithm is wrong: result is not an MST</a:t>
            </a:r>
          </a:p>
          <a:p>
            <a:pPr lvl="1"/>
            <a:r>
              <a:rPr lang="en-US" altLang="en-US"/>
              <a:t>Then algorithm adds a wrong edge at some point</a:t>
            </a:r>
          </a:p>
          <a:p>
            <a:pPr lvl="1"/>
            <a:r>
              <a:rPr lang="en-US" altLang="en-US"/>
              <a:t>If it adds a wrong edge, there must be a lower weight edge (cut and paste argument)</a:t>
            </a:r>
          </a:p>
          <a:p>
            <a:pPr lvl="1"/>
            <a:r>
              <a:rPr lang="en-US" altLang="en-US"/>
              <a:t>But algorithm chooses lowest weight edge at each step.  Contradiction</a:t>
            </a:r>
          </a:p>
          <a:p>
            <a:r>
              <a:rPr lang="en-US" altLang="en-US"/>
              <a:t>Again, important to be comfortable with cut and paste arguments</a:t>
            </a:r>
          </a:p>
        </p:txBody>
      </p:sp>
    </p:spTree>
    <p:extLst>
      <p:ext uri="{BB962C8B-B14F-4D97-AF65-F5344CB8AC3E}">
        <p14:creationId xmlns:p14="http://schemas.microsoft.com/office/powerpoint/2010/main" val="9951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55107" name="Rectangle 3"/>
          <p:cNvSpPr>
            <a:spLocks noChangeArrowheads="1"/>
          </p:cNvSpPr>
          <p:nvPr/>
        </p:nvSpPr>
        <p:spPr bwMode="auto">
          <a:xfrm>
            <a:off x="1803400" y="1676400"/>
            <a:ext cx="8915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</a:rPr>
              <a:t>Kruskal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()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A = 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for each v </a:t>
            </a:r>
            <a:r>
              <a:rPr lang="en-US" altLang="en-US" dirty="0">
                <a:solidFill>
                  <a:prstClr val="black"/>
                </a:solidFill>
                <a:sym typeface="Symbol" pitchFamily="18" charset="2"/>
              </a:rPr>
              <a:t>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V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   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</a:rPr>
              <a:t>MakeSet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(v);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sort E by increasing edge weight w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for each (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</a:rPr>
              <a:t>u,v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) 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E (in sorted order)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   if 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</a:rPr>
              <a:t>FindSet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(u) 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000" b="1" dirty="0">
                <a:solidFill>
                  <a:prstClr val="black"/>
                </a:solidFill>
                <a:latin typeface="Arial" pitchFamily="34" charset="0"/>
                <a:sym typeface="Math B" pitchFamily="2" charset="2"/>
              </a:rPr>
              <a:t>U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55108" name="Text Box 4"/>
          <p:cNvSpPr txBox="1">
            <a:spLocks noChangeArrowheads="1"/>
          </p:cNvSpPr>
          <p:nvPr/>
        </p:nvSpPr>
        <p:spPr bwMode="auto">
          <a:xfrm>
            <a:off x="5972176" y="1565275"/>
            <a:ext cx="490140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2400" b="1">
                <a:solidFill>
                  <a:srgbClr val="4F81BD"/>
                </a:solidFill>
                <a:latin typeface="Times New Roman" pitchFamily="18" charset="0"/>
              </a:rPr>
              <a:t>What will affect the running time?</a:t>
            </a:r>
          </a:p>
        </p:txBody>
      </p:sp>
    </p:spTree>
    <p:extLst>
      <p:ext uri="{BB962C8B-B14F-4D97-AF65-F5344CB8AC3E}">
        <p14:creationId xmlns:p14="http://schemas.microsoft.com/office/powerpoint/2010/main" val="13748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</a:t>
            </a:r>
          </a:p>
        </p:txBody>
      </p:sp>
      <p:sp>
        <p:nvSpPr>
          <p:cNvPr id="1456131" name="Rectangle 3"/>
          <p:cNvSpPr>
            <a:spLocks noChangeArrowheads="1"/>
          </p:cNvSpPr>
          <p:nvPr/>
        </p:nvSpPr>
        <p:spPr bwMode="auto">
          <a:xfrm>
            <a:off x="1803400" y="1676400"/>
            <a:ext cx="8915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</a:rPr>
              <a:t>Kruskal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()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A = 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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for each v </a:t>
            </a:r>
            <a:r>
              <a:rPr lang="en-US" altLang="en-US" dirty="0">
                <a:solidFill>
                  <a:prstClr val="black"/>
                </a:solidFill>
                <a:sym typeface="Symbol" pitchFamily="18" charset="2"/>
              </a:rPr>
              <a:t>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V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   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</a:rPr>
              <a:t>MakeSet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(v);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sort E by increasing edge weight w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for each (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</a:rPr>
              <a:t>u,v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) 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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E (in sorted order)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      if 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</a:rPr>
              <a:t>FindSet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</a:rPr>
              <a:t>(u) 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 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         A = A </a:t>
            </a:r>
            <a:r>
              <a:rPr lang="en-US" altLang="en-US" sz="2000" b="1" dirty="0">
                <a:solidFill>
                  <a:prstClr val="black"/>
                </a:solidFill>
                <a:latin typeface="Arial" pitchFamily="34" charset="0"/>
                <a:sym typeface="Math B" pitchFamily="2" charset="2"/>
              </a:rPr>
              <a:t>U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 {{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u,v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(u), </a:t>
            </a:r>
            <a:r>
              <a:rPr lang="en-US" altLang="en-US" b="1" dirty="0" err="1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FindSet</a:t>
            </a: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spcBef>
                <a:spcPct val="20000"/>
              </a:spcBef>
              <a:buClr>
                <a:srgbClr val="4F81BD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prstClr val="black"/>
                </a:solidFill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56132" name="Text Box 4"/>
          <p:cNvSpPr txBox="1">
            <a:spLocks noChangeArrowheads="1"/>
          </p:cNvSpPr>
          <p:nvPr/>
        </p:nvSpPr>
        <p:spPr bwMode="auto">
          <a:xfrm>
            <a:off x="6150816" y="1565276"/>
            <a:ext cx="472276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2400" b="1" dirty="0">
                <a:solidFill>
                  <a:srgbClr val="4F81BD"/>
                </a:solidFill>
                <a:latin typeface="Times New Roman" pitchFamily="18" charset="0"/>
              </a:rPr>
              <a:t>What will affect the running time?</a:t>
            </a:r>
          </a:p>
          <a:p>
            <a:pPr algn="r"/>
            <a:r>
              <a:rPr lang="en-US" altLang="en-US" sz="2400" b="1" dirty="0">
                <a:solidFill>
                  <a:srgbClr val="4F81BD"/>
                </a:solidFill>
                <a:latin typeface="Times New Roman" pitchFamily="18" charset="0"/>
              </a:rPr>
              <a:t> </a:t>
            </a:r>
            <a:r>
              <a:rPr lang="en-US" altLang="en-US" sz="2400" b="1" dirty="0">
                <a:solidFill>
                  <a:prstClr val="black"/>
                </a:solidFill>
                <a:latin typeface="Times New Roman" pitchFamily="18" charset="0"/>
              </a:rPr>
              <a:t>1 Sort</a:t>
            </a:r>
          </a:p>
          <a:p>
            <a:pPr algn="r"/>
            <a:r>
              <a:rPr lang="en-US" altLang="en-US" sz="2400" b="1" dirty="0">
                <a:solidFill>
                  <a:prstClr val="black"/>
                </a:solidFill>
                <a:latin typeface="Times New Roman" pitchFamily="18" charset="0"/>
              </a:rPr>
              <a:t>O(V) </a:t>
            </a:r>
            <a:r>
              <a:rPr lang="en-US" altLang="en-US" sz="2400" b="1" dirty="0" err="1">
                <a:solidFill>
                  <a:prstClr val="black"/>
                </a:solidFill>
                <a:latin typeface="Times New Roman" pitchFamily="18" charset="0"/>
              </a:rPr>
              <a:t>MakeSet</a:t>
            </a:r>
            <a:r>
              <a:rPr lang="en-US" altLang="en-US" sz="2400" b="1" dirty="0">
                <a:solidFill>
                  <a:prstClr val="black"/>
                </a:solidFill>
                <a:latin typeface="Times New Roman" pitchFamily="18" charset="0"/>
              </a:rPr>
              <a:t>() calls</a:t>
            </a:r>
          </a:p>
          <a:p>
            <a:pPr algn="r"/>
            <a:r>
              <a:rPr lang="en-US" altLang="en-US" sz="2400" b="1" dirty="0">
                <a:solidFill>
                  <a:prstClr val="black"/>
                </a:solidFill>
                <a:latin typeface="Times New Roman" pitchFamily="18" charset="0"/>
              </a:rPr>
              <a:t>O(E) </a:t>
            </a:r>
            <a:r>
              <a:rPr lang="en-US" altLang="en-US" sz="2400" b="1" dirty="0" err="1">
                <a:solidFill>
                  <a:prstClr val="black"/>
                </a:solidFill>
                <a:latin typeface="Times New Roman" pitchFamily="18" charset="0"/>
              </a:rPr>
              <a:t>FindSet</a:t>
            </a:r>
            <a:r>
              <a:rPr lang="en-US" altLang="en-US" sz="2400" b="1" dirty="0">
                <a:solidFill>
                  <a:prstClr val="black"/>
                </a:solidFill>
                <a:latin typeface="Times New Roman" pitchFamily="18" charset="0"/>
              </a:rPr>
              <a:t>() calls</a:t>
            </a:r>
            <a:br>
              <a:rPr lang="en-US" altLang="en-US" sz="2400" b="1" dirty="0">
                <a:solidFill>
                  <a:prstClr val="black"/>
                </a:solidFill>
                <a:latin typeface="Times New Roman" pitchFamily="18" charset="0"/>
              </a:rPr>
            </a:br>
            <a:r>
              <a:rPr lang="en-US" altLang="en-US" sz="2400" b="1" dirty="0">
                <a:solidFill>
                  <a:prstClr val="black"/>
                </a:solidFill>
                <a:latin typeface="Times New Roman" pitchFamily="18" charset="0"/>
              </a:rPr>
              <a:t>O(E) Union() calls  </a:t>
            </a:r>
          </a:p>
          <a:p>
            <a:pPr algn="r"/>
            <a:endParaRPr lang="en-US" altLang="en-US" sz="24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0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Kruskal Running Time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en-US" dirty="0"/>
              <a:t>Initialization </a:t>
            </a:r>
            <a:r>
              <a:rPr lang="da-DK" altLang="en-US" i="1" dirty="0"/>
              <a:t>O</a:t>
            </a:r>
            <a:r>
              <a:rPr lang="da-DK" altLang="en-US" dirty="0"/>
              <a:t>(</a:t>
            </a:r>
            <a:r>
              <a:rPr lang="da-DK" altLang="en-US" i="1" dirty="0"/>
              <a:t>V</a:t>
            </a:r>
            <a:r>
              <a:rPr lang="da-DK" altLang="en-US" dirty="0"/>
              <a:t>) time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dirty="0"/>
              <a:t>Sorting the edges </a:t>
            </a:r>
            <a:r>
              <a:rPr lang="da-DK" altLang="en-US" dirty="0" smtClean="0">
                <a:latin typeface="Symbol" panose="05050102010706020507" pitchFamily="18" charset="2"/>
              </a:rPr>
              <a:t>O</a:t>
            </a:r>
            <a:r>
              <a:rPr lang="da-DK" altLang="en-US" dirty="0" smtClean="0"/>
              <a:t>(</a:t>
            </a:r>
            <a:r>
              <a:rPr lang="da-DK" altLang="en-US" i="1" dirty="0" smtClean="0"/>
              <a:t>E </a:t>
            </a:r>
            <a:r>
              <a:rPr lang="da-DK" altLang="en-US" dirty="0"/>
              <a:t>lg</a:t>
            </a:r>
            <a:r>
              <a:rPr lang="da-DK" altLang="en-US" i="1" dirty="0"/>
              <a:t> E</a:t>
            </a:r>
            <a:r>
              <a:rPr lang="da-DK" altLang="en-US" dirty="0"/>
              <a:t>) </a:t>
            </a:r>
            <a:r>
              <a:rPr lang="da-DK" altLang="en-US" dirty="0" smtClean="0"/>
              <a:t>= </a:t>
            </a:r>
            <a:r>
              <a:rPr lang="da-DK" altLang="en-US" dirty="0" smtClean="0">
                <a:latin typeface="Symbol" panose="05050102010706020507" pitchFamily="18" charset="2"/>
              </a:rPr>
              <a:t>O</a:t>
            </a:r>
            <a:r>
              <a:rPr lang="da-DK" altLang="en-US" dirty="0" smtClean="0"/>
              <a:t>(</a:t>
            </a:r>
            <a:r>
              <a:rPr lang="da-DK" altLang="en-US" i="1" dirty="0" smtClean="0"/>
              <a:t>E </a:t>
            </a:r>
            <a:r>
              <a:rPr lang="da-DK" altLang="en-US" dirty="0" smtClean="0"/>
              <a:t>lg</a:t>
            </a:r>
            <a:r>
              <a:rPr lang="da-DK" altLang="en-US" i="1" dirty="0" smtClean="0"/>
              <a:t> V</a:t>
            </a:r>
            <a:r>
              <a:rPr lang="da-DK" altLang="en-US" baseline="30000" dirty="0" smtClean="0"/>
              <a:t>2</a:t>
            </a:r>
            <a:r>
              <a:rPr lang="da-DK" altLang="en-US" dirty="0" smtClean="0"/>
              <a:t>) = O(E lgV)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i="1" dirty="0" smtClean="0"/>
              <a:t>O</a:t>
            </a:r>
            <a:r>
              <a:rPr lang="da-DK" altLang="en-US" dirty="0" smtClean="0"/>
              <a:t>(</a:t>
            </a:r>
            <a:r>
              <a:rPr lang="da-DK" altLang="en-US" i="1" dirty="0" smtClean="0"/>
              <a:t>E</a:t>
            </a:r>
            <a:r>
              <a:rPr lang="da-DK" altLang="en-US" dirty="0" smtClean="0"/>
              <a:t>) calls to FindSet and Union </a:t>
            </a:r>
          </a:p>
          <a:p>
            <a:pPr lvl="1"/>
            <a:r>
              <a:rPr lang="da-DK" altLang="en-US" dirty="0" smtClean="0"/>
              <a:t>Each can take about O(lgV)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dirty="0" smtClean="0"/>
              <a:t>Total </a:t>
            </a:r>
            <a:r>
              <a:rPr lang="da-DK" altLang="en-US" dirty="0"/>
              <a:t>time: </a:t>
            </a:r>
            <a:r>
              <a:rPr lang="da-DK" altLang="en-US" i="1" dirty="0"/>
              <a:t>O</a:t>
            </a:r>
            <a:r>
              <a:rPr lang="da-DK" altLang="en-US" dirty="0"/>
              <a:t>(</a:t>
            </a:r>
            <a:r>
              <a:rPr lang="da-DK" altLang="en-US" i="1" dirty="0"/>
              <a:t>E</a:t>
            </a:r>
            <a:r>
              <a:rPr lang="da-DK" altLang="en-US" dirty="0"/>
              <a:t> lg </a:t>
            </a:r>
            <a:r>
              <a:rPr lang="da-DK" altLang="en-US" i="1" dirty="0"/>
              <a:t>V</a:t>
            </a:r>
            <a:r>
              <a:rPr lang="da-DK" altLang="en-US" dirty="0"/>
              <a:t>) </a:t>
            </a:r>
          </a:p>
          <a:p>
            <a:pPr eaLnBrk="1" hangingPunct="1">
              <a:lnSpc>
                <a:spcPct val="90000"/>
              </a:lnSpc>
            </a:pPr>
            <a:endParaRPr lang="da-D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74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Minimum Spanning Trees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922564" y="1783773"/>
            <a:ext cx="6056042" cy="2374900"/>
          </a:xfrm>
        </p:spPr>
        <p:txBody>
          <a:bodyPr/>
          <a:lstStyle/>
          <a:p>
            <a:pPr eaLnBrk="1" hangingPunct="1"/>
            <a:r>
              <a:rPr lang="en-US" altLang="en-US" dirty="0"/>
              <a:t>Undirected, connected graph </a:t>
            </a:r>
            <a:r>
              <a:rPr lang="en-US" altLang="en-US" i="1" dirty="0"/>
              <a:t>G</a:t>
            </a:r>
            <a:r>
              <a:rPr lang="en-US" altLang="en-US" dirty="0"/>
              <a:t> = (</a:t>
            </a:r>
            <a:r>
              <a:rPr lang="en-US" altLang="en-US" i="1" dirty="0"/>
              <a:t>V</a:t>
            </a:r>
            <a:r>
              <a:rPr lang="en-US" altLang="en-US" dirty="0"/>
              <a:t>,</a:t>
            </a:r>
            <a:r>
              <a:rPr lang="en-US" altLang="en-US" i="1" dirty="0"/>
              <a:t>E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Weight function </a:t>
            </a:r>
            <a:r>
              <a:rPr lang="en-US" altLang="en-US" i="1" dirty="0"/>
              <a:t>W</a:t>
            </a:r>
            <a:r>
              <a:rPr lang="en-US" altLang="en-US" dirty="0"/>
              <a:t>: </a:t>
            </a:r>
            <a:r>
              <a:rPr lang="en-US" altLang="en-US" i="1" dirty="0"/>
              <a:t>E</a:t>
            </a:r>
            <a:r>
              <a:rPr lang="en-US" altLang="en-US" dirty="0"/>
              <a:t> </a:t>
            </a:r>
            <a:r>
              <a:rPr lang="en-GB" altLang="en-US" dirty="0">
                <a:latin typeface="Symbol" panose="05050102010706020507" pitchFamily="18" charset="2"/>
              </a:rPr>
              <a:t>®</a:t>
            </a:r>
            <a:r>
              <a:rPr lang="en-US" altLang="en-US" dirty="0"/>
              <a:t> </a:t>
            </a:r>
            <a:r>
              <a:rPr lang="en-US" altLang="en-US" i="1" dirty="0"/>
              <a:t>R </a:t>
            </a:r>
            <a:r>
              <a:rPr lang="en-US" altLang="en-US" dirty="0"/>
              <a:t>(assigning cost or length or other values to edges)</a:t>
            </a:r>
          </a:p>
        </p:txBody>
      </p:sp>
      <p:graphicFrame>
        <p:nvGraphicFramePr>
          <p:cNvPr id="6150" name="Object 4"/>
          <p:cNvGraphicFramePr>
            <a:graphicFrameLocks noChangeAspect="1"/>
          </p:cNvGraphicFramePr>
          <p:nvPr/>
        </p:nvGraphicFramePr>
        <p:xfrm>
          <a:off x="7087890" y="1685925"/>
          <a:ext cx="240813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7890" y="1685925"/>
                        <a:ext cx="2408138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807810"/>
              </p:ext>
            </p:extLst>
          </p:nvPr>
        </p:nvGraphicFramePr>
        <p:xfrm>
          <a:off x="5164067" y="5419800"/>
          <a:ext cx="19812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tion" r:id="rId5" imgW="1231366" imgH="355446" progId="Equation.DSMT4">
                  <p:embed/>
                </p:oleObj>
              </mc:Choice>
              <mc:Fallback>
                <p:oleObj name="Equation" r:id="rId5" imgW="1231366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067" y="5419800"/>
                        <a:ext cx="19812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1249136" y="4411809"/>
            <a:ext cx="8893691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rgbClr val="525252"/>
              </a:buClr>
            </a:pPr>
            <a:r>
              <a:rPr lang="en-US" altLang="en-US" sz="2400" dirty="0">
                <a:solidFill>
                  <a:prstClr val="black"/>
                </a:solidFill>
              </a:rPr>
              <a:t>Spanning tree: tree that connects all the vertices </a:t>
            </a:r>
            <a:r>
              <a:rPr lang="en-US" altLang="en-US" sz="2400" dirty="0" smtClean="0">
                <a:solidFill>
                  <a:prstClr val="black"/>
                </a:solidFill>
              </a:rPr>
              <a:t>Minimum </a:t>
            </a:r>
            <a:r>
              <a:rPr lang="en-US" altLang="en-US" sz="2400" dirty="0">
                <a:solidFill>
                  <a:prstClr val="black"/>
                </a:solidFill>
              </a:rPr>
              <a:t>spanning tree: tree that connects all the vertices and minimizes</a:t>
            </a:r>
            <a:endParaRPr lang="en-GB" altLang="en-US" sz="2400" i="1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475E3E96-6680-41C6-933D-1284C5A36CEA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Algorithm for MST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820" y="2793518"/>
            <a:ext cx="6240237" cy="11369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412" b="10197"/>
          <a:stretch/>
        </p:blipFill>
        <p:spPr>
          <a:xfrm>
            <a:off x="446316" y="1632857"/>
            <a:ext cx="6613246" cy="1208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205" y="3717115"/>
            <a:ext cx="6665658" cy="274794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23847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3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F1682B"/>
      </a:accent1>
      <a:accent2>
        <a:srgbClr val="ED7D31"/>
      </a:accent2>
      <a:accent3>
        <a:srgbClr val="525252"/>
      </a:accent3>
      <a:accent4>
        <a:srgbClr val="FFC000"/>
      </a:accent4>
      <a:accent5>
        <a:srgbClr val="0C0C0C"/>
      </a:accent5>
      <a:accent6>
        <a:srgbClr val="70AD47"/>
      </a:accent6>
      <a:hlink>
        <a:srgbClr val="525252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5607</Words>
  <Application>Microsoft Office PowerPoint</Application>
  <PresentationFormat>Widescreen</PresentationFormat>
  <Paragraphs>1533</Paragraphs>
  <Slides>74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9" baseType="lpstr">
      <vt:lpstr>Arial</vt:lpstr>
      <vt:lpstr>Calibri</vt:lpstr>
      <vt:lpstr>Calibri Light</vt:lpstr>
      <vt:lpstr>Courier New</vt:lpstr>
      <vt:lpstr>Math B</vt:lpstr>
      <vt:lpstr>Microsoft Sans Serif</vt:lpstr>
      <vt:lpstr>Monotype Sorts</vt:lpstr>
      <vt:lpstr>Symbol</vt:lpstr>
      <vt:lpstr>Tahoma</vt:lpstr>
      <vt:lpstr>Times New Roman</vt:lpstr>
      <vt:lpstr>Wingdings</vt:lpstr>
      <vt:lpstr>Office Theme</vt:lpstr>
      <vt:lpstr>1_Office Theme</vt:lpstr>
      <vt:lpstr>Photo Editor Photo</vt:lpstr>
      <vt:lpstr>Equation</vt:lpstr>
      <vt:lpstr>CS 325 - MST</vt:lpstr>
      <vt:lpstr>Minimum Spanning Trees</vt:lpstr>
      <vt:lpstr>Minimum Spanning Tree</vt:lpstr>
      <vt:lpstr>Minimum Spanning Tree</vt:lpstr>
      <vt:lpstr>Minimum Spanning Tree</vt:lpstr>
      <vt:lpstr>Minimum Spanning Tree</vt:lpstr>
      <vt:lpstr>Minimum Spanning Tree (MST)</vt:lpstr>
      <vt:lpstr>Minimum Spanning Trees</vt:lpstr>
      <vt:lpstr>Generic Algorithm for MST</vt:lpstr>
      <vt:lpstr>How to find a safe edge</vt:lpstr>
      <vt:lpstr>Lemma</vt:lpstr>
      <vt:lpstr>Proof</vt:lpstr>
      <vt:lpstr>PowerPoint Presentation</vt:lpstr>
      <vt:lpstr>PowerPoint Presentation</vt:lpstr>
      <vt:lpstr>Greedy Algorithms for Minimum Spanning Tree</vt:lpstr>
      <vt:lpstr>Optimal Substructure</vt:lpstr>
      <vt:lpstr>Prim’s Algorithm</vt:lpstr>
      <vt:lpstr>Prim’s Algorithm Invariant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Analysis of Prim’s Algorithm</vt:lpstr>
      <vt:lpstr>Analysis of Prim’s Algorithm</vt:lpstr>
      <vt:lpstr>Analysis of Prim’s Algorithm</vt:lpstr>
      <vt:lpstr>Prim’s Algorithm</vt:lpstr>
      <vt:lpstr>Prim’s Running Time</vt:lpstr>
      <vt:lpstr>Kruskal’s Algorithm</vt:lpstr>
      <vt:lpstr>Kruskal's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Correctness Of Kruskal’s Algorithm</vt:lpstr>
      <vt:lpstr>Kruskal’s Algorithm</vt:lpstr>
      <vt:lpstr>Kruskal’s Algorithm</vt:lpstr>
      <vt:lpstr>Kruskal Running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Julianne Schutfort</dc:creator>
  <cp:lastModifiedBy>Julianne Schutfort</cp:lastModifiedBy>
  <cp:revision>67</cp:revision>
  <cp:lastPrinted>2019-01-29T21:38:22Z</cp:lastPrinted>
  <dcterms:created xsi:type="dcterms:W3CDTF">2018-10-30T15:52:23Z</dcterms:created>
  <dcterms:modified xsi:type="dcterms:W3CDTF">2020-02-14T07:10:07Z</dcterms:modified>
</cp:coreProperties>
</file>