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av baradkar" initials="pb" lastIdx="2" clrIdx="0">
    <p:extLst>
      <p:ext uri="{19B8F6BF-5375-455C-9EA6-DF929625EA0E}">
        <p15:presenceInfo xmlns:p15="http://schemas.microsoft.com/office/powerpoint/2012/main" userId="cb47e300a6cccf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5001-849A-46E9-A8D4-C2764EB30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D9434-B588-4175-A8B1-915576086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8579-EC1D-44CC-8474-F32D9024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9CFE-68DB-43E6-B582-F0EB5234AF74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5AA94-2B13-4F2A-AD40-B6D73A40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4920-4AF3-414C-B5D3-D1B52C8B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434C-BF55-49DE-A367-C9ABF2DEB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8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0FF0-7C4F-485F-A8CB-D7105694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6ECF8-F506-4CC2-8E74-B4CC86DFB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1A0C2-0F10-4A46-9DF5-99440EF9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9CFE-68DB-43E6-B582-F0EB5234AF74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D68B5-880D-4EB0-938C-C17BACA8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C56E-AE33-4B78-BA91-352395E4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434C-BF55-49DE-A367-C9ABF2DEB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0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1F164-F0D1-4EF0-ADB0-318516AA8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9761D-E61D-4C12-B63A-99FEE521E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3F9B-05FB-4988-86AA-BCF49383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9CFE-68DB-43E6-B582-F0EB5234AF74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0E06-6FF5-481A-9917-268AC1F6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D1A21-B140-43DA-A521-72E27115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434C-BF55-49DE-A367-C9ABF2DEB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7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7A36-E400-4490-AC57-E8A371FD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02A3-A702-441C-A1DF-AE497F7E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F806-1C6B-4587-AA37-DDAC2888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9CFE-68DB-43E6-B582-F0EB5234AF74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CF492-5DBB-45C7-91F5-6576F14E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0B56-EA3C-455F-BFB7-3EB4DC38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434C-BF55-49DE-A367-C9ABF2DEB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68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B9DA-FC29-4B6D-A0E2-EA88DCA5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53D8B-D9B8-41C1-852C-6569B372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A1BF-DD60-4135-B104-FEDF3CBA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9CFE-68DB-43E6-B582-F0EB5234AF74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72C9-41FF-4BF6-9EBD-146FC0DE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EA09-C765-4D88-B0F1-D2B89E93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434C-BF55-49DE-A367-C9ABF2DEB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8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4FED-2303-4955-996B-BABE08E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DE1F-8094-4E31-9F5D-E0BBB0C72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A22DC-F828-48D2-939C-2DDDAAE44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63E5-BA7C-4B15-A485-AE600B0A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9CFE-68DB-43E6-B582-F0EB5234AF74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13571-0317-4DFE-BBA7-F3404D67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E07A-D24F-4799-87C2-0D42203F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434C-BF55-49DE-A367-C9ABF2DEB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77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32A5-4B73-48B4-8BDD-10C993FC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9C8D-3CDC-4C99-A6AB-2D99FF8C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4F6AF-76E3-4578-9F11-E1F56AC6B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BC761-C52D-44F3-B724-B3E7466BA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FD712-D769-4845-8CD8-E9E360ADF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64F2C-D7BC-456C-990F-2C622D81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9CFE-68DB-43E6-B582-F0EB5234AF74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CCF20-8D4F-47C7-8C54-16F6F7A3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CD91B-2E63-4FF5-B9A1-C726303B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434C-BF55-49DE-A367-C9ABF2DEB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1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4563-12B2-46FC-9D8A-02166C4F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ABB52-3530-4D2C-B473-4506E85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9CFE-68DB-43E6-B582-F0EB5234AF74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0136E-0B68-4445-BD33-8752F654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5092-32AD-441C-AEDB-6EDA758A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434C-BF55-49DE-A367-C9ABF2DEB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12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CE7EE-F6A0-40F0-AD9F-10867436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9CFE-68DB-43E6-B582-F0EB5234AF74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B1E2B-7B59-4B8C-9317-21BE74D5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635CA-D9B0-446A-893F-802CB2EA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434C-BF55-49DE-A367-C9ABF2DEB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4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8EE6-2CEF-4490-91C5-DBC24AEC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F71E6-B9E4-40EA-BED8-5D550BDBE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7ADBC-7978-438E-879A-CB391C76D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5FD20-B0D5-4264-A366-88A9780B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9CFE-68DB-43E6-B582-F0EB5234AF74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347BA-BA55-426C-A2DD-7C127FDA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EE50-405A-4E8F-9562-F91B6E5C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434C-BF55-49DE-A367-C9ABF2DEB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5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5E86-9563-4043-8F03-D23A12BF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55E50-614F-402D-8268-1F71107CB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BD0E0-35FB-484B-8A97-5440939F0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EDB2B-8D24-4FFD-8DEC-D156DA31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9CFE-68DB-43E6-B582-F0EB5234AF74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BC4D7-B1C9-4285-8E15-A90FC774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C0A8-4FA1-45A3-B1F7-84EDC647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434C-BF55-49DE-A367-C9ABF2DEB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8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54682-9F0D-4397-9A98-B853FC3F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5C1B-96E7-413B-8FA8-A88D7193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C25B2-F396-412D-8237-F459D04F6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39CFE-68DB-43E6-B582-F0EB5234AF74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CB4BB-AF5B-4EE9-B86B-26BCCB747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1995E-7A0C-4F4C-8869-2CEEC847D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5434C-BF55-49DE-A367-C9ABF2DEB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2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31FC-B529-4967-A73C-0A24CFD0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68" y="92280"/>
            <a:ext cx="12004646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98CBF-9C36-4B21-9060-BF305B325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0385" y="6835140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F687B-7B5D-42BC-B652-607C13092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5" y="1995720"/>
            <a:ext cx="1471158" cy="2770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B2AF3-6630-4C10-AF0E-E19DC08B6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57" y="1995722"/>
            <a:ext cx="1467646" cy="2770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7297F0-A6D6-4023-8795-A219C1C8F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18" y="1995722"/>
            <a:ext cx="1455546" cy="2789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1F3F2-D5FD-4FED-AE95-4606B212C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573" y="1963000"/>
            <a:ext cx="1496089" cy="28032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9495EB-97E5-4E7E-A6CC-07D7528D0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530" y="1982609"/>
            <a:ext cx="1478408" cy="27967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2A874-BD8C-4889-A0CA-A3BDFE724A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8" y="1975523"/>
            <a:ext cx="1432687" cy="27907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80F245E-C57B-48D9-A34E-8F2F30E43A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71" y="1967367"/>
            <a:ext cx="1481668" cy="28272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ED30929-4205-478F-8EFD-FA8ED2D9972B}"/>
              </a:ext>
            </a:extLst>
          </p:cNvPr>
          <p:cNvSpPr txBox="1"/>
          <p:nvPr/>
        </p:nvSpPr>
        <p:spPr>
          <a:xfrm>
            <a:off x="684336" y="4766278"/>
            <a:ext cx="54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 1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F67ADE-4012-4FBC-947F-0EE8B8E61C13}"/>
              </a:ext>
            </a:extLst>
          </p:cNvPr>
          <p:cNvSpPr txBox="1"/>
          <p:nvPr/>
        </p:nvSpPr>
        <p:spPr>
          <a:xfrm>
            <a:off x="2494996" y="4779391"/>
            <a:ext cx="54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 2</a:t>
            </a:r>
            <a:endParaRPr lang="en-IN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6E67A0-6AE6-4C34-85C4-4479C35A9CB9}"/>
              </a:ext>
            </a:extLst>
          </p:cNvPr>
          <p:cNvSpPr txBox="1"/>
          <p:nvPr/>
        </p:nvSpPr>
        <p:spPr>
          <a:xfrm>
            <a:off x="4323292" y="4794632"/>
            <a:ext cx="54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 3</a:t>
            </a:r>
            <a:endParaRPr lang="en-IN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16C4BB-9E3F-4275-8B49-05464F1E57A2}"/>
              </a:ext>
            </a:extLst>
          </p:cNvPr>
          <p:cNvSpPr txBox="1"/>
          <p:nvPr/>
        </p:nvSpPr>
        <p:spPr>
          <a:xfrm>
            <a:off x="5969282" y="4794632"/>
            <a:ext cx="54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 4</a:t>
            </a:r>
            <a:endParaRPr lang="en-IN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F72C6-ED61-40CC-8F6C-E14B45C194D1}"/>
              </a:ext>
            </a:extLst>
          </p:cNvPr>
          <p:cNvSpPr txBox="1"/>
          <p:nvPr/>
        </p:nvSpPr>
        <p:spPr>
          <a:xfrm>
            <a:off x="7561986" y="4794632"/>
            <a:ext cx="54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 5</a:t>
            </a:r>
            <a:endParaRPr lang="en-IN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C81A17-DBCA-4D34-A01C-6C84A09B9C5A}"/>
              </a:ext>
            </a:extLst>
          </p:cNvPr>
          <p:cNvSpPr txBox="1"/>
          <p:nvPr/>
        </p:nvSpPr>
        <p:spPr>
          <a:xfrm>
            <a:off x="9175180" y="4794632"/>
            <a:ext cx="54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 6</a:t>
            </a:r>
            <a:endParaRPr lang="en-IN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9DC07-22C8-4676-B56E-BE965CD9CF43}"/>
              </a:ext>
            </a:extLst>
          </p:cNvPr>
          <p:cNvSpPr txBox="1"/>
          <p:nvPr/>
        </p:nvSpPr>
        <p:spPr>
          <a:xfrm>
            <a:off x="11001293" y="4766277"/>
            <a:ext cx="54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 7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51030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3E4B-2B3B-4DCF-893E-62481B68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22B642-4BB6-40A1-BAC7-ABB6DA521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57" y="2574705"/>
            <a:ext cx="9858086" cy="2853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12EA0-11A2-409B-B2D5-34271AF6BEBD}"/>
              </a:ext>
            </a:extLst>
          </p:cNvPr>
          <p:cNvSpPr txBox="1"/>
          <p:nvPr/>
        </p:nvSpPr>
        <p:spPr>
          <a:xfrm>
            <a:off x="1598736" y="5427881"/>
            <a:ext cx="54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 8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A1860-799E-4A1D-85DB-14A4AC5345AB}"/>
              </a:ext>
            </a:extLst>
          </p:cNvPr>
          <p:cNvSpPr txBox="1"/>
          <p:nvPr/>
        </p:nvSpPr>
        <p:spPr>
          <a:xfrm>
            <a:off x="3343646" y="5427880"/>
            <a:ext cx="54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 9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EF9F5-CBA4-44A5-AD2E-95112B9F4DC8}"/>
              </a:ext>
            </a:extLst>
          </p:cNvPr>
          <p:cNvSpPr txBox="1"/>
          <p:nvPr/>
        </p:nvSpPr>
        <p:spPr>
          <a:xfrm>
            <a:off x="5038223" y="5427880"/>
            <a:ext cx="67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 10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E6E59-B4BC-4135-A050-4908F6556E55}"/>
              </a:ext>
            </a:extLst>
          </p:cNvPr>
          <p:cNvSpPr txBox="1"/>
          <p:nvPr/>
        </p:nvSpPr>
        <p:spPr>
          <a:xfrm>
            <a:off x="6705278" y="5427879"/>
            <a:ext cx="623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 11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B3FB3-FC88-42C4-8609-2325D1D6D9E4}"/>
              </a:ext>
            </a:extLst>
          </p:cNvPr>
          <p:cNvSpPr txBox="1"/>
          <p:nvPr/>
        </p:nvSpPr>
        <p:spPr>
          <a:xfrm>
            <a:off x="8450188" y="5427879"/>
            <a:ext cx="623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 12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C38C6-5200-4ED3-A08E-ADC4BECFCBE6}"/>
              </a:ext>
            </a:extLst>
          </p:cNvPr>
          <p:cNvSpPr txBox="1"/>
          <p:nvPr/>
        </p:nvSpPr>
        <p:spPr>
          <a:xfrm>
            <a:off x="9969361" y="5427878"/>
            <a:ext cx="623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 13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077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baradkar</dc:creator>
  <cp:lastModifiedBy>pranav baradkar</cp:lastModifiedBy>
  <cp:revision>3</cp:revision>
  <dcterms:created xsi:type="dcterms:W3CDTF">2020-07-02T19:50:10Z</dcterms:created>
  <dcterms:modified xsi:type="dcterms:W3CDTF">2020-07-02T20:25:49Z</dcterms:modified>
</cp:coreProperties>
</file>