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D683D8-CE27-4C15-BC91-7F77F5A75098}">
          <p14:sldIdLst>
            <p14:sldId id="256"/>
            <p14:sldId id="257"/>
            <p14:sldId id="258"/>
          </p14:sldIdLst>
        </p14:section>
        <p14:section name="Untitled Section" id="{106F88AD-10F8-4311-ABE1-B9490FA5489E}">
          <p14:sldIdLst>
            <p14:sldId id="259"/>
            <p14:sldId id="260"/>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392747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C9A55-56F7-4910-87AE-888289042136}"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136259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105100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998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416980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2725412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209181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1195359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163141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350908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236688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C9A55-56F7-4910-87AE-888289042136}"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61460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C9A55-56F7-4910-87AE-888289042136}" type="datetimeFigureOut">
              <a:rPr lang="en-IN" smtClean="0"/>
              <a:t>04-12-2021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339161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350621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258453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8C9A55-56F7-4910-87AE-888289042136}" type="datetimeFigureOut">
              <a:rPr lang="en-IN" smtClean="0"/>
              <a:t>04-12-2021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396342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C9A55-56F7-4910-87AE-888289042136}"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7FA2E-2198-4AAB-92B0-F07975AC75C7}" type="slidenum">
              <a:rPr lang="en-IN" smtClean="0"/>
              <a:t>‹#›</a:t>
            </a:fld>
            <a:endParaRPr lang="en-IN"/>
          </a:p>
        </p:txBody>
      </p:sp>
    </p:spTree>
    <p:extLst>
      <p:ext uri="{BB962C8B-B14F-4D97-AF65-F5344CB8AC3E}">
        <p14:creationId xmlns:p14="http://schemas.microsoft.com/office/powerpoint/2010/main" val="194203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8C9A55-56F7-4910-87AE-888289042136}" type="datetimeFigureOut">
              <a:rPr lang="en-IN" smtClean="0"/>
              <a:t>04-12-2021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E7FA2E-2198-4AAB-92B0-F07975AC75C7}" type="slidenum">
              <a:rPr lang="en-IN" smtClean="0"/>
              <a:t>‹#›</a:t>
            </a:fld>
            <a:endParaRPr lang="en-IN"/>
          </a:p>
        </p:txBody>
      </p:sp>
    </p:spTree>
    <p:extLst>
      <p:ext uri="{BB962C8B-B14F-4D97-AF65-F5344CB8AC3E}">
        <p14:creationId xmlns:p14="http://schemas.microsoft.com/office/powerpoint/2010/main" val="19396054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8E1E-E585-4646-B028-CD98D93BECF8}"/>
              </a:ext>
            </a:extLst>
          </p:cNvPr>
          <p:cNvSpPr>
            <a:spLocks noGrp="1"/>
          </p:cNvSpPr>
          <p:nvPr>
            <p:ph type="ctrTitle"/>
          </p:nvPr>
        </p:nvSpPr>
        <p:spPr/>
        <p:txBody>
          <a:bodyPr/>
          <a:lstStyle/>
          <a:p>
            <a:r>
              <a:rPr lang="en-US" dirty="0"/>
              <a:t>PLACEMENT TRACKING AND ANALYSIS</a:t>
            </a:r>
            <a:endParaRPr lang="en-IN" dirty="0"/>
          </a:p>
        </p:txBody>
      </p:sp>
      <p:sp>
        <p:nvSpPr>
          <p:cNvPr id="3" name="Subtitle 2">
            <a:extLst>
              <a:ext uri="{FF2B5EF4-FFF2-40B4-BE49-F238E27FC236}">
                <a16:creationId xmlns:a16="http://schemas.microsoft.com/office/drawing/2014/main" id="{58FFC015-56E6-44C8-870D-F36628FC4545}"/>
              </a:ext>
            </a:extLst>
          </p:cNvPr>
          <p:cNvSpPr>
            <a:spLocks noGrp="1"/>
          </p:cNvSpPr>
          <p:nvPr>
            <p:ph type="subTitle" idx="1"/>
          </p:nvPr>
        </p:nvSpPr>
        <p:spPr/>
        <p:txBody>
          <a:bodyPr/>
          <a:lstStyle/>
          <a:p>
            <a:pPr algn="r"/>
            <a:r>
              <a:rPr lang="en-US" dirty="0"/>
              <a:t>PRANAV MANJUNATH BEDRE</a:t>
            </a:r>
          </a:p>
          <a:p>
            <a:pPr algn="r"/>
            <a:r>
              <a:rPr lang="en-US" dirty="0"/>
              <a:t>1NH19CS133</a:t>
            </a:r>
            <a:endParaRPr lang="en-IN" dirty="0"/>
          </a:p>
        </p:txBody>
      </p:sp>
    </p:spTree>
    <p:extLst>
      <p:ext uri="{BB962C8B-B14F-4D97-AF65-F5344CB8AC3E}">
        <p14:creationId xmlns:p14="http://schemas.microsoft.com/office/powerpoint/2010/main" val="140339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C1CD-D6CE-44D0-8AFB-850FCD23954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C40BEAA-9AAB-48A4-A446-50B5DFFD0575}"/>
              </a:ext>
            </a:extLst>
          </p:cNvPr>
          <p:cNvSpPr>
            <a:spLocks noGrp="1"/>
          </p:cNvSpPr>
          <p:nvPr>
            <p:ph idx="1"/>
          </p:nvPr>
        </p:nvSpPr>
        <p:spPr/>
        <p:txBody>
          <a:bodyPr/>
          <a:lstStyle/>
          <a:p>
            <a:r>
              <a:rPr lang="en-US" dirty="0">
                <a:effectLst/>
                <a:ea typeface="Carlito"/>
                <a:cs typeface="Carlito"/>
              </a:rPr>
              <a:t>Hundreds of students are recruited by an assortment of companies. Build an application that can store information pertaining students’ recruitment status such as number of applications submitted, interview rounds cleared in total, number of offer letters received and the package amount, if any, number of students selected by a certain company and students success rate.</a:t>
            </a:r>
            <a:endParaRPr lang="en-IN" dirty="0">
              <a:effectLst/>
              <a:ea typeface="Carlito"/>
              <a:cs typeface="Carlito"/>
            </a:endParaRPr>
          </a:p>
          <a:p>
            <a:endParaRPr lang="en-IN" dirty="0"/>
          </a:p>
        </p:txBody>
      </p:sp>
    </p:spTree>
    <p:extLst>
      <p:ext uri="{BB962C8B-B14F-4D97-AF65-F5344CB8AC3E}">
        <p14:creationId xmlns:p14="http://schemas.microsoft.com/office/powerpoint/2010/main" val="297934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78F4-1070-4BCA-AE8E-0D040043EDF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D7884F2-2F8E-411D-A562-37FB549CDE1D}"/>
              </a:ext>
            </a:extLst>
          </p:cNvPr>
          <p:cNvSpPr>
            <a:spLocks noGrp="1"/>
          </p:cNvSpPr>
          <p:nvPr>
            <p:ph idx="1"/>
          </p:nvPr>
        </p:nvSpPr>
        <p:spPr/>
        <p:txBody>
          <a:bodyPr/>
          <a:lstStyle/>
          <a:p>
            <a:r>
              <a:rPr lang="en-US" dirty="0"/>
              <a:t>This program is meant to display students’ recruitment/placement status. It has two user options: teacher and student. </a:t>
            </a:r>
          </a:p>
          <a:p>
            <a:r>
              <a:rPr lang="en-US" dirty="0"/>
              <a:t>The teacher would be able to view any students’ status while a student can only view his/her status.  A student does not have clearance to update their information. This privilege is only given to a teacher to maintain fairness of information and avoid any discrepancies.</a:t>
            </a:r>
            <a:endParaRPr lang="en-IN" dirty="0"/>
          </a:p>
        </p:txBody>
      </p:sp>
    </p:spTree>
    <p:extLst>
      <p:ext uri="{BB962C8B-B14F-4D97-AF65-F5344CB8AC3E}">
        <p14:creationId xmlns:p14="http://schemas.microsoft.com/office/powerpoint/2010/main" val="338394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84A5-D89F-4BAF-A946-6811F30B4D8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27AC6831-AB37-4B1F-8959-BDF624C546A9}"/>
              </a:ext>
            </a:extLst>
          </p:cNvPr>
          <p:cNvSpPr>
            <a:spLocks noGrp="1"/>
          </p:cNvSpPr>
          <p:nvPr>
            <p:ph idx="1"/>
          </p:nvPr>
        </p:nvSpPr>
        <p:spPr/>
        <p:txBody>
          <a:bodyPr/>
          <a:lstStyle/>
          <a:p>
            <a:r>
              <a:rPr lang="en-US" dirty="0"/>
              <a:t>The program is using </a:t>
            </a:r>
            <a:r>
              <a:rPr lang="en-US" dirty="0" err="1"/>
              <a:t>tkinter</a:t>
            </a:r>
            <a:r>
              <a:rPr lang="en-US" dirty="0"/>
              <a:t> as the frontend. </a:t>
            </a:r>
          </a:p>
          <a:p>
            <a:r>
              <a:rPr lang="en-IN" dirty="0"/>
              <a:t>Data is stored by a database. Database language used here is: SQLite. Reason: it comes in-built with python and makes it fast and easy to use.</a:t>
            </a:r>
          </a:p>
          <a:p>
            <a:r>
              <a:rPr lang="en-IN" dirty="0"/>
              <a:t>The backend is connect to python which takes care of the logical part and connects frontend and backend. </a:t>
            </a:r>
          </a:p>
        </p:txBody>
      </p:sp>
    </p:spTree>
    <p:extLst>
      <p:ext uri="{BB962C8B-B14F-4D97-AF65-F5344CB8AC3E}">
        <p14:creationId xmlns:p14="http://schemas.microsoft.com/office/powerpoint/2010/main" val="253071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C87F-086A-4176-8A1E-1E8ECBE3A437}"/>
              </a:ext>
            </a:extLst>
          </p:cNvPr>
          <p:cNvSpPr>
            <a:spLocks noGrp="1"/>
          </p:cNvSpPr>
          <p:nvPr>
            <p:ph type="title"/>
          </p:nvPr>
        </p:nvSpPr>
        <p:spPr/>
        <p:txBody>
          <a:bodyPr/>
          <a:lstStyle/>
          <a:p>
            <a:r>
              <a:rPr lang="en-US" dirty="0"/>
              <a:t>PARTIAL IMPLEMENTATION</a:t>
            </a:r>
            <a:endParaRPr lang="en-IN" dirty="0"/>
          </a:p>
        </p:txBody>
      </p:sp>
      <p:sp>
        <p:nvSpPr>
          <p:cNvPr id="3" name="Content Placeholder 2">
            <a:extLst>
              <a:ext uri="{FF2B5EF4-FFF2-40B4-BE49-F238E27FC236}">
                <a16:creationId xmlns:a16="http://schemas.microsoft.com/office/drawing/2014/main" id="{E840955D-862A-4DDE-B26D-7FD9EE553B44}"/>
              </a:ext>
            </a:extLst>
          </p:cNvPr>
          <p:cNvSpPr>
            <a:spLocks noGrp="1"/>
          </p:cNvSpPr>
          <p:nvPr>
            <p:ph idx="1"/>
          </p:nvPr>
        </p:nvSpPr>
        <p:spPr>
          <a:xfrm>
            <a:off x="1103312" y="2052918"/>
            <a:ext cx="8947522" cy="4220882"/>
          </a:xfrm>
        </p:spPr>
        <p:txBody>
          <a:bodyPr>
            <a:normAutofit fontScale="85000" lnSpcReduction="20000"/>
          </a:bodyPr>
          <a:lstStyle/>
          <a:p>
            <a:r>
              <a:rPr lang="en-US" sz="1900" dirty="0"/>
              <a:t>This code contains two tables: student details and recruitment details.</a:t>
            </a:r>
          </a:p>
          <a:p>
            <a:r>
              <a:rPr lang="en-US" sz="1900" dirty="0"/>
              <a:t>Fields in </a:t>
            </a:r>
            <a:r>
              <a:rPr lang="en-US" sz="1900" dirty="0" err="1"/>
              <a:t>student_details</a:t>
            </a:r>
            <a:r>
              <a:rPr lang="en-US" sz="1900" dirty="0"/>
              <a:t> table: student name, USN, phone number, department and semester.</a:t>
            </a:r>
          </a:p>
          <a:p>
            <a:r>
              <a:rPr lang="en-US" sz="1900" dirty="0"/>
              <a:t>Fields in </a:t>
            </a:r>
            <a:r>
              <a:rPr lang="en-US" sz="1900" dirty="0" err="1"/>
              <a:t>recruitment_details</a:t>
            </a:r>
            <a:r>
              <a:rPr lang="en-US" sz="1900" dirty="0"/>
              <a:t> table: student USN, company ID, company name eligibility of student to sit for the rounds, round 1 status, round 2 status, round 3 status, round 4 status, round 5 status, and the negotiated salary (if selected).</a:t>
            </a:r>
          </a:p>
          <a:p>
            <a:r>
              <a:rPr lang="en-US" sz="1900" dirty="0"/>
              <a:t>Data can be inserted in both of said tables. The data added can be seen in </a:t>
            </a:r>
            <a:r>
              <a:rPr lang="en-US" sz="1900" b="1" dirty="0"/>
              <a:t>DB browser for SQLite</a:t>
            </a:r>
            <a:r>
              <a:rPr lang="en-US" sz="1900" dirty="0"/>
              <a:t> app.</a:t>
            </a:r>
          </a:p>
          <a:p>
            <a:r>
              <a:rPr lang="en-US" sz="1900" dirty="0"/>
              <a:t>Menu is built. User can choose to add student details, recruitment details, or view result of predefined queries like: </a:t>
            </a:r>
          </a:p>
          <a:p>
            <a:pPr lvl="1"/>
            <a:r>
              <a:rPr lang="en-US" sz="1900" b="0" dirty="0">
                <a:solidFill>
                  <a:srgbClr val="ECC48D"/>
                </a:solidFill>
                <a:effectLst/>
                <a:latin typeface="Consolas" panose="020B0609020204030204" pitchFamily="49" charset="0"/>
              </a:rPr>
              <a:t>1- Companies student is selected by </a:t>
            </a:r>
          </a:p>
          <a:p>
            <a:pPr lvl="1"/>
            <a:r>
              <a:rPr lang="en-US" sz="1900" b="0" dirty="0">
                <a:solidFill>
                  <a:srgbClr val="ECC48D"/>
                </a:solidFill>
                <a:effectLst/>
                <a:latin typeface="Consolas" panose="020B0609020204030204" pitchFamily="49" charset="0"/>
              </a:rPr>
              <a:t>2 - Companies student was rejected by </a:t>
            </a:r>
          </a:p>
          <a:p>
            <a:pPr lvl="1"/>
            <a:r>
              <a:rPr lang="en-US" sz="1900" b="0" dirty="0">
                <a:solidFill>
                  <a:srgbClr val="ECC48D"/>
                </a:solidFill>
                <a:effectLst/>
                <a:latin typeface="Consolas" panose="020B0609020204030204" pitchFamily="49" charset="0"/>
              </a:rPr>
              <a:t>3 - Companies student applied to</a:t>
            </a:r>
          </a:p>
          <a:p>
            <a:pPr lvl="1"/>
            <a:r>
              <a:rPr lang="en-US" dirty="0">
                <a:solidFill>
                  <a:srgbClr val="ECC48D"/>
                </a:solidFill>
                <a:latin typeface="Consolas" panose="020B0609020204030204" pitchFamily="49" charset="0"/>
              </a:rPr>
              <a:t>4</a:t>
            </a:r>
            <a:r>
              <a:rPr lang="en-US" b="0" dirty="0">
                <a:solidFill>
                  <a:srgbClr val="ECC48D"/>
                </a:solidFill>
                <a:effectLst/>
                <a:latin typeface="Consolas" panose="020B0609020204030204" pitchFamily="49" charset="0"/>
              </a:rPr>
              <a:t> – List of companies</a:t>
            </a:r>
          </a:p>
          <a:p>
            <a:r>
              <a:rPr lang="en-US" dirty="0">
                <a:latin typeface="Consolas" panose="020B0609020204030204" pitchFamily="49" charset="0"/>
              </a:rPr>
              <a:t>And more queries.</a:t>
            </a:r>
            <a:endParaRPr lang="en-US" dirty="0"/>
          </a:p>
          <a:p>
            <a:pPr lvl="1"/>
            <a:endParaRPr lang="en-US" sz="1900" dirty="0"/>
          </a:p>
          <a:p>
            <a:endParaRPr lang="en-IN" dirty="0"/>
          </a:p>
        </p:txBody>
      </p:sp>
    </p:spTree>
    <p:extLst>
      <p:ext uri="{BB962C8B-B14F-4D97-AF65-F5344CB8AC3E}">
        <p14:creationId xmlns:p14="http://schemas.microsoft.com/office/powerpoint/2010/main" val="191237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E2F4-CDD8-4C12-807C-47D74D8FBB5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9A86C3E-2613-432B-A89D-CD1F7F18061D}"/>
              </a:ext>
            </a:extLst>
          </p:cNvPr>
          <p:cNvSpPr>
            <a:spLocks noGrp="1"/>
          </p:cNvSpPr>
          <p:nvPr>
            <p:ph idx="1"/>
          </p:nvPr>
        </p:nvSpPr>
        <p:spPr/>
        <p:txBody>
          <a:bodyPr/>
          <a:lstStyle/>
          <a:p>
            <a:r>
              <a:rPr lang="en-US" dirty="0"/>
              <a:t>This project provides a centralized data system which ensure the integrity and valuation of a students data. </a:t>
            </a:r>
          </a:p>
          <a:p>
            <a:r>
              <a:rPr lang="en-US" dirty="0"/>
              <a:t>Since the data is made public at all times, the user receives real-time data and can always stay up-to-date. </a:t>
            </a:r>
          </a:p>
          <a:p>
            <a:r>
              <a:rPr lang="en-US" dirty="0"/>
              <a:t>Teachers can give valuable feedback to students in need and students can prepare for the next recruitment round with all the analytic data in their fingertips.</a:t>
            </a:r>
            <a:endParaRPr lang="en-IN" dirty="0"/>
          </a:p>
        </p:txBody>
      </p:sp>
    </p:spTree>
    <p:extLst>
      <p:ext uri="{BB962C8B-B14F-4D97-AF65-F5344CB8AC3E}">
        <p14:creationId xmlns:p14="http://schemas.microsoft.com/office/powerpoint/2010/main" val="298814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46A9-7049-43B0-BACA-A3C36215A8E1}"/>
              </a:ext>
            </a:extLst>
          </p:cNvPr>
          <p:cNvSpPr>
            <a:spLocks noGrp="1"/>
          </p:cNvSpPr>
          <p:nvPr>
            <p:ph type="title"/>
          </p:nvPr>
        </p:nvSpPr>
        <p:spPr/>
        <p:txBody>
          <a:bodyPr/>
          <a:lstStyle/>
          <a:p>
            <a:pPr algn="ctr"/>
            <a:r>
              <a:rPr lang="en-US" dirty="0"/>
              <a:t>THANK YOU</a:t>
            </a:r>
            <a:endParaRPr lang="en-IN" dirty="0"/>
          </a:p>
        </p:txBody>
      </p:sp>
      <p:sp>
        <p:nvSpPr>
          <p:cNvPr id="3" name="Content Placeholder 2">
            <a:extLst>
              <a:ext uri="{FF2B5EF4-FFF2-40B4-BE49-F238E27FC236}">
                <a16:creationId xmlns:a16="http://schemas.microsoft.com/office/drawing/2014/main" id="{822C7785-3842-4E2B-BD50-170A71939DE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05308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97</TotalTime>
  <Words>435</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Consolas</vt:lpstr>
      <vt:lpstr>Wingdings 3</vt:lpstr>
      <vt:lpstr>Ion</vt:lpstr>
      <vt:lpstr>PLACEMENT TRACKING AND ANALYSIS</vt:lpstr>
      <vt:lpstr>PROBLEM STATEMENT</vt:lpstr>
      <vt:lpstr>INTRODUCTION</vt:lpstr>
      <vt:lpstr>METHODOLOGY</vt:lpstr>
      <vt:lpstr>PARTIAL IMPLEMENTATION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TRACKING AND ANALYSIS</dc:title>
  <dc:creator>Pranav Bedre</dc:creator>
  <cp:lastModifiedBy>Pranav Bedre</cp:lastModifiedBy>
  <cp:revision>4</cp:revision>
  <dcterms:created xsi:type="dcterms:W3CDTF">2021-12-03T19:32:28Z</dcterms:created>
  <dcterms:modified xsi:type="dcterms:W3CDTF">2021-12-04T03:38:37Z</dcterms:modified>
</cp:coreProperties>
</file>