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61" r:id="rId4"/>
    <p:sldId id="262" r:id="rId5"/>
    <p:sldId id="263" r:id="rId6"/>
    <p:sldId id="266" r:id="rId7"/>
    <p:sldId id="267" r:id="rId8"/>
    <p:sldId id="268" r:id="rId9"/>
    <p:sldId id="269" r:id="rId10"/>
    <p:sldId id="270" r:id="rId11"/>
    <p:sldId id="275" r:id="rId12"/>
    <p:sldId id="271" r:id="rId13"/>
    <p:sldId id="272" r:id="rId14"/>
    <p:sldId id="273" r:id="rId15"/>
    <p:sldId id="274" r:id="rId16"/>
    <p:sldId id="276" r:id="rId17"/>
    <p:sldId id="278"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8E049-1666-4D93-96B0-23728751B99A}" v="38" dt="2024-12-13T08:12:24.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Bhoir" userId="8cdfa4bc552730de" providerId="LiveId" clId="{1C28E049-1666-4D93-96B0-23728751B99A}"/>
    <pc:docChg chg="undo custSel addSld delSld modSld">
      <pc:chgData name="Pranav Bhoir" userId="8cdfa4bc552730de" providerId="LiveId" clId="{1C28E049-1666-4D93-96B0-23728751B99A}" dt="2024-12-13T08:13:30.536" v="1031" actId="14100"/>
      <pc:docMkLst>
        <pc:docMk/>
      </pc:docMkLst>
      <pc:sldChg chg="addSp delSp modSp new mod">
        <pc:chgData name="Pranav Bhoir" userId="8cdfa4bc552730de" providerId="LiveId" clId="{1C28E049-1666-4D93-96B0-23728751B99A}" dt="2024-12-13T08:07:36.783" v="994" actId="21"/>
        <pc:sldMkLst>
          <pc:docMk/>
          <pc:sldMk cId="3236933336" sldId="256"/>
        </pc:sldMkLst>
        <pc:spChg chg="mod">
          <ac:chgData name="Pranav Bhoir" userId="8cdfa4bc552730de" providerId="LiveId" clId="{1C28E049-1666-4D93-96B0-23728751B99A}" dt="2024-12-13T07:54:52.461" v="865" actId="27636"/>
          <ac:spMkLst>
            <pc:docMk/>
            <pc:sldMk cId="3236933336" sldId="256"/>
            <ac:spMk id="2" creationId="{87F35F22-06A6-482C-4D8D-04777AD30F44}"/>
          </ac:spMkLst>
        </pc:spChg>
        <pc:spChg chg="mod">
          <ac:chgData name="Pranav Bhoir" userId="8cdfa4bc552730de" providerId="LiveId" clId="{1C28E049-1666-4D93-96B0-23728751B99A}" dt="2024-12-13T08:00:30.347" v="904" actId="1076"/>
          <ac:spMkLst>
            <pc:docMk/>
            <pc:sldMk cId="3236933336" sldId="256"/>
            <ac:spMk id="3" creationId="{780FD2FC-A1B3-3CCF-A1CD-FC798B381975}"/>
          </ac:spMkLst>
        </pc:spChg>
        <pc:spChg chg="add del mod">
          <ac:chgData name="Pranav Bhoir" userId="8cdfa4bc552730de" providerId="LiveId" clId="{1C28E049-1666-4D93-96B0-23728751B99A}" dt="2024-12-13T08:06:37.218" v="987"/>
          <ac:spMkLst>
            <pc:docMk/>
            <pc:sldMk cId="3236933336" sldId="256"/>
            <ac:spMk id="14" creationId="{DC3EE06B-7EB9-F9EB-136E-1AD9FBCB76DD}"/>
          </ac:spMkLst>
        </pc:spChg>
        <pc:picChg chg="add del mod">
          <ac:chgData name="Pranav Bhoir" userId="8cdfa4bc552730de" providerId="LiveId" clId="{1C28E049-1666-4D93-96B0-23728751B99A}" dt="2024-12-13T08:02:06.332" v="908" actId="478"/>
          <ac:picMkLst>
            <pc:docMk/>
            <pc:sldMk cId="3236933336" sldId="256"/>
            <ac:picMk id="5" creationId="{659F4384-D077-51DC-3631-8FD5F6C60050}"/>
          </ac:picMkLst>
        </pc:picChg>
        <pc:picChg chg="add del mod">
          <ac:chgData name="Pranav Bhoir" userId="8cdfa4bc552730de" providerId="LiveId" clId="{1C28E049-1666-4D93-96B0-23728751B99A}" dt="2024-12-13T08:02:06.332" v="908" actId="478"/>
          <ac:picMkLst>
            <pc:docMk/>
            <pc:sldMk cId="3236933336" sldId="256"/>
            <ac:picMk id="7" creationId="{7245BDF6-927B-9619-3204-C038B339553E}"/>
          </ac:picMkLst>
        </pc:picChg>
        <pc:picChg chg="add del mod">
          <ac:chgData name="Pranav Bhoir" userId="8cdfa4bc552730de" providerId="LiveId" clId="{1C28E049-1666-4D93-96B0-23728751B99A}" dt="2024-12-13T08:04:50.699" v="918" actId="478"/>
          <ac:picMkLst>
            <pc:docMk/>
            <pc:sldMk cId="3236933336" sldId="256"/>
            <ac:picMk id="9" creationId="{88D42329-4D2E-EF34-EAB1-56FCC904BCD8}"/>
          </ac:picMkLst>
        </pc:picChg>
        <pc:picChg chg="add mod">
          <ac:chgData name="Pranav Bhoir" userId="8cdfa4bc552730de" providerId="LiveId" clId="{1C28E049-1666-4D93-96B0-23728751B99A}" dt="2024-12-13T08:05:33.170" v="924" actId="14100"/>
          <ac:picMkLst>
            <pc:docMk/>
            <pc:sldMk cId="3236933336" sldId="256"/>
            <ac:picMk id="11" creationId="{E31E100B-2085-1E6E-72F6-993861B49B05}"/>
          </ac:picMkLst>
        </pc:picChg>
        <pc:picChg chg="add mod">
          <ac:chgData name="Pranav Bhoir" userId="8cdfa4bc552730de" providerId="LiveId" clId="{1C28E049-1666-4D93-96B0-23728751B99A}" dt="2024-12-13T08:07:01.388" v="991" actId="1076"/>
          <ac:picMkLst>
            <pc:docMk/>
            <pc:sldMk cId="3236933336" sldId="256"/>
            <ac:picMk id="13" creationId="{663950DF-FC4D-99EA-56E7-839747709567}"/>
          </ac:picMkLst>
        </pc:picChg>
        <pc:picChg chg="add del mod">
          <ac:chgData name="Pranav Bhoir" userId="8cdfa4bc552730de" providerId="LiveId" clId="{1C28E049-1666-4D93-96B0-23728751B99A}" dt="2024-12-13T08:07:36.783" v="994" actId="21"/>
          <ac:picMkLst>
            <pc:docMk/>
            <pc:sldMk cId="3236933336" sldId="256"/>
            <ac:picMk id="16" creationId="{86526AC8-BD27-6476-9146-0D45A187442F}"/>
          </ac:picMkLst>
        </pc:picChg>
      </pc:sldChg>
      <pc:sldChg chg="addSp modSp new del mod">
        <pc:chgData name="Pranav Bhoir" userId="8cdfa4bc552730de" providerId="LiveId" clId="{1C28E049-1666-4D93-96B0-23728751B99A}" dt="2024-12-13T06:36:36.407" v="37" actId="47"/>
        <pc:sldMkLst>
          <pc:docMk/>
          <pc:sldMk cId="229860592" sldId="257"/>
        </pc:sldMkLst>
        <pc:spChg chg="mod">
          <ac:chgData name="Pranav Bhoir" userId="8cdfa4bc552730de" providerId="LiveId" clId="{1C28E049-1666-4D93-96B0-23728751B99A}" dt="2024-12-13T05:48:05.412" v="8"/>
          <ac:spMkLst>
            <pc:docMk/>
            <pc:sldMk cId="229860592" sldId="257"/>
            <ac:spMk id="2" creationId="{F7E720C8-6F4A-75C3-8ABA-9AC373A8C3E3}"/>
          </ac:spMkLst>
        </pc:spChg>
        <pc:spChg chg="mod">
          <ac:chgData name="Pranav Bhoir" userId="8cdfa4bc552730de" providerId="LiveId" clId="{1C28E049-1666-4D93-96B0-23728751B99A}" dt="2024-12-13T05:48:24.521" v="12" actId="27636"/>
          <ac:spMkLst>
            <pc:docMk/>
            <pc:sldMk cId="229860592" sldId="257"/>
            <ac:spMk id="3" creationId="{5BC4FF79-F458-6CBA-29B0-DB1D3569C981}"/>
          </ac:spMkLst>
        </pc:spChg>
        <pc:spChg chg="add">
          <ac:chgData name="Pranav Bhoir" userId="8cdfa4bc552730de" providerId="LiveId" clId="{1C28E049-1666-4D93-96B0-23728751B99A}" dt="2024-12-13T05:47:50.269" v="6"/>
          <ac:spMkLst>
            <pc:docMk/>
            <pc:sldMk cId="229860592" sldId="257"/>
            <ac:spMk id="4" creationId="{CBFCA364-BD3F-3A7F-3B5B-29B73DAA40E0}"/>
          </ac:spMkLst>
        </pc:spChg>
        <pc:spChg chg="add">
          <ac:chgData name="Pranav Bhoir" userId="8cdfa4bc552730de" providerId="LiveId" clId="{1C28E049-1666-4D93-96B0-23728751B99A}" dt="2024-12-13T05:47:50.269" v="6"/>
          <ac:spMkLst>
            <pc:docMk/>
            <pc:sldMk cId="229860592" sldId="257"/>
            <ac:spMk id="5" creationId="{39963FB8-EE6E-5431-A375-0E8DCDA2EEA1}"/>
          </ac:spMkLst>
        </pc:spChg>
        <pc:spChg chg="add">
          <ac:chgData name="Pranav Bhoir" userId="8cdfa4bc552730de" providerId="LiveId" clId="{1C28E049-1666-4D93-96B0-23728751B99A}" dt="2024-12-13T05:47:50.269" v="6"/>
          <ac:spMkLst>
            <pc:docMk/>
            <pc:sldMk cId="229860592" sldId="257"/>
            <ac:spMk id="6" creationId="{26B9245D-519B-3789-FC31-1FDE7CE864D2}"/>
          </ac:spMkLst>
        </pc:spChg>
      </pc:sldChg>
      <pc:sldChg chg="new del">
        <pc:chgData name="Pranav Bhoir" userId="8cdfa4bc552730de" providerId="LiveId" clId="{1C28E049-1666-4D93-96B0-23728751B99A}" dt="2024-12-13T06:39:12.617" v="41" actId="47"/>
        <pc:sldMkLst>
          <pc:docMk/>
          <pc:sldMk cId="534371874" sldId="257"/>
        </pc:sldMkLst>
      </pc:sldChg>
      <pc:sldChg chg="modSp new del mod">
        <pc:chgData name="Pranav Bhoir" userId="8cdfa4bc552730de" providerId="LiveId" clId="{1C28E049-1666-4D93-96B0-23728751B99A}" dt="2024-12-13T06:36:36.407" v="37" actId="47"/>
        <pc:sldMkLst>
          <pc:docMk/>
          <pc:sldMk cId="300463903" sldId="258"/>
        </pc:sldMkLst>
        <pc:spChg chg="mod">
          <ac:chgData name="Pranav Bhoir" userId="8cdfa4bc552730de" providerId="LiveId" clId="{1C28E049-1666-4D93-96B0-23728751B99A}" dt="2024-12-13T05:49:47.643" v="14"/>
          <ac:spMkLst>
            <pc:docMk/>
            <pc:sldMk cId="300463903" sldId="258"/>
            <ac:spMk id="2" creationId="{B55F7088-7A6D-17E7-69DF-C2F94E07CDC0}"/>
          </ac:spMkLst>
        </pc:spChg>
        <pc:spChg chg="mod">
          <ac:chgData name="Pranav Bhoir" userId="8cdfa4bc552730de" providerId="LiveId" clId="{1C28E049-1666-4D93-96B0-23728751B99A}" dt="2024-12-13T05:50:01.784" v="16" actId="27636"/>
          <ac:spMkLst>
            <pc:docMk/>
            <pc:sldMk cId="300463903" sldId="258"/>
            <ac:spMk id="3" creationId="{2B3529C1-6B54-B819-F741-22A0F0E33C6A}"/>
          </ac:spMkLst>
        </pc:spChg>
      </pc:sldChg>
      <pc:sldChg chg="addSp delSp modSp new mod">
        <pc:chgData name="Pranav Bhoir" userId="8cdfa4bc552730de" providerId="LiveId" clId="{1C28E049-1666-4D93-96B0-23728751B99A}" dt="2024-12-13T08:09:24.666" v="1009" actId="478"/>
        <pc:sldMkLst>
          <pc:docMk/>
          <pc:sldMk cId="1051437176" sldId="258"/>
        </pc:sldMkLst>
        <pc:spChg chg="mod">
          <ac:chgData name="Pranav Bhoir" userId="8cdfa4bc552730de" providerId="LiveId" clId="{1C28E049-1666-4D93-96B0-23728751B99A}" dt="2024-12-13T08:00:02.610" v="900" actId="14100"/>
          <ac:spMkLst>
            <pc:docMk/>
            <pc:sldMk cId="1051437176" sldId="258"/>
            <ac:spMk id="2" creationId="{C0472576-E2F5-7460-B828-BFAE40B22017}"/>
          </ac:spMkLst>
        </pc:spChg>
        <pc:spChg chg="del">
          <ac:chgData name="Pranav Bhoir" userId="8cdfa4bc552730de" providerId="LiveId" clId="{1C28E049-1666-4D93-96B0-23728751B99A}" dt="2024-12-13T06:39:28.420" v="44"/>
          <ac:spMkLst>
            <pc:docMk/>
            <pc:sldMk cId="1051437176" sldId="258"/>
            <ac:spMk id="3" creationId="{2B9A7482-EBF6-23C6-1A2A-CE138269291E}"/>
          </ac:spMkLst>
        </pc:spChg>
        <pc:spChg chg="add mod">
          <ac:chgData name="Pranav Bhoir" userId="8cdfa4bc552730de" providerId="LiveId" clId="{1C28E049-1666-4D93-96B0-23728751B99A}" dt="2024-12-13T08:00:10.394" v="902" actId="1035"/>
          <ac:spMkLst>
            <pc:docMk/>
            <pc:sldMk cId="1051437176" sldId="258"/>
            <ac:spMk id="4" creationId="{C8E8B478-2CF9-5DA8-F693-53FE4BB4630E}"/>
          </ac:spMkLst>
        </pc:spChg>
        <pc:picChg chg="add del mod">
          <ac:chgData name="Pranav Bhoir" userId="8cdfa4bc552730de" providerId="LiveId" clId="{1C28E049-1666-4D93-96B0-23728751B99A}" dt="2024-12-13T08:09:24.666" v="1009" actId="478"/>
          <ac:picMkLst>
            <pc:docMk/>
            <pc:sldMk cId="1051437176" sldId="258"/>
            <ac:picMk id="5" creationId="{8677A3F7-A412-6D42-31CA-0C8B2C1D49F4}"/>
          </ac:picMkLst>
        </pc:picChg>
        <pc:picChg chg="add del mod">
          <ac:chgData name="Pranav Bhoir" userId="8cdfa4bc552730de" providerId="LiveId" clId="{1C28E049-1666-4D93-96B0-23728751B99A}" dt="2024-12-13T08:09:02.149" v="1007" actId="478"/>
          <ac:picMkLst>
            <pc:docMk/>
            <pc:sldMk cId="1051437176" sldId="258"/>
            <ac:picMk id="16" creationId="{86526AC8-BD27-6476-9146-0D45A187442F}"/>
          </ac:picMkLst>
        </pc:picChg>
      </pc:sldChg>
      <pc:sldChg chg="addSp delSp modSp new del mod">
        <pc:chgData name="Pranav Bhoir" userId="8cdfa4bc552730de" providerId="LiveId" clId="{1C28E049-1666-4D93-96B0-23728751B99A}" dt="2024-12-13T07:33:35.931" v="749" actId="47"/>
        <pc:sldMkLst>
          <pc:docMk/>
          <pc:sldMk cId="2615804296" sldId="259"/>
        </pc:sldMkLst>
        <pc:spChg chg="mod">
          <ac:chgData name="Pranav Bhoir" userId="8cdfa4bc552730de" providerId="LiveId" clId="{1C28E049-1666-4D93-96B0-23728751B99A}" dt="2024-12-13T06:40:04.998" v="60" actId="20577"/>
          <ac:spMkLst>
            <pc:docMk/>
            <pc:sldMk cId="2615804296" sldId="259"/>
            <ac:spMk id="2" creationId="{F303F803-7544-1B1C-B2A4-80A32E2F0F1E}"/>
          </ac:spMkLst>
        </pc:spChg>
        <pc:spChg chg="mod">
          <ac:chgData name="Pranav Bhoir" userId="8cdfa4bc552730de" providerId="LiveId" clId="{1C28E049-1666-4D93-96B0-23728751B99A}" dt="2024-12-13T06:41:58.838" v="79" actId="20577"/>
          <ac:spMkLst>
            <pc:docMk/>
            <pc:sldMk cId="2615804296" sldId="259"/>
            <ac:spMk id="3" creationId="{E8B83903-945A-AD8A-5695-E874BD7D13FC}"/>
          </ac:spMkLst>
        </pc:spChg>
        <pc:spChg chg="add del">
          <ac:chgData name="Pranav Bhoir" userId="8cdfa4bc552730de" providerId="LiveId" clId="{1C28E049-1666-4D93-96B0-23728751B99A}" dt="2024-12-13T06:41:18.757" v="74" actId="22"/>
          <ac:spMkLst>
            <pc:docMk/>
            <pc:sldMk cId="2615804296" sldId="259"/>
            <ac:spMk id="5" creationId="{48F3FC46-B539-4430-E19B-0EBA462740D5}"/>
          </ac:spMkLst>
        </pc:spChg>
      </pc:sldChg>
      <pc:sldChg chg="addSp delSp modSp new del mod">
        <pc:chgData name="Pranav Bhoir" userId="8cdfa4bc552730de" providerId="LiveId" clId="{1C28E049-1666-4D93-96B0-23728751B99A}" dt="2024-12-13T06:36:36.407" v="37" actId="47"/>
        <pc:sldMkLst>
          <pc:docMk/>
          <pc:sldMk cId="3171859061" sldId="259"/>
        </pc:sldMkLst>
        <pc:spChg chg="mod">
          <ac:chgData name="Pranav Bhoir" userId="8cdfa4bc552730de" providerId="LiveId" clId="{1C28E049-1666-4D93-96B0-23728751B99A}" dt="2024-12-13T05:51:52.795" v="18"/>
          <ac:spMkLst>
            <pc:docMk/>
            <pc:sldMk cId="3171859061" sldId="259"/>
            <ac:spMk id="2" creationId="{26BC753E-AFE2-5AE7-A423-E0D572C18803}"/>
          </ac:spMkLst>
        </pc:spChg>
        <pc:spChg chg="del">
          <ac:chgData name="Pranav Bhoir" userId="8cdfa4bc552730de" providerId="LiveId" clId="{1C28E049-1666-4D93-96B0-23728751B99A}" dt="2024-12-13T05:52:01.828" v="19"/>
          <ac:spMkLst>
            <pc:docMk/>
            <pc:sldMk cId="3171859061" sldId="259"/>
            <ac:spMk id="3" creationId="{FD8872D3-CC96-B39E-FA8C-1E11C0060C15}"/>
          </ac:spMkLst>
        </pc:spChg>
        <pc:spChg chg="add mod">
          <ac:chgData name="Pranav Bhoir" userId="8cdfa4bc552730de" providerId="LiveId" clId="{1C28E049-1666-4D93-96B0-23728751B99A}" dt="2024-12-13T05:52:01.828" v="19"/>
          <ac:spMkLst>
            <pc:docMk/>
            <pc:sldMk cId="3171859061" sldId="259"/>
            <ac:spMk id="4" creationId="{17972968-2547-8FFC-A844-8A67D4661312}"/>
          </ac:spMkLst>
        </pc:spChg>
      </pc:sldChg>
      <pc:sldChg chg="addSp delSp modSp new del mod">
        <pc:chgData name="Pranav Bhoir" userId="8cdfa4bc552730de" providerId="LiveId" clId="{1C28E049-1666-4D93-96B0-23728751B99A}" dt="2024-12-13T07:33:33.602" v="748" actId="47"/>
        <pc:sldMkLst>
          <pc:docMk/>
          <pc:sldMk cId="916652105" sldId="260"/>
        </pc:sldMkLst>
        <pc:spChg chg="del">
          <ac:chgData name="Pranav Bhoir" userId="8cdfa4bc552730de" providerId="LiveId" clId="{1C28E049-1666-4D93-96B0-23728751B99A}" dt="2024-12-13T06:42:20.775" v="81"/>
          <ac:spMkLst>
            <pc:docMk/>
            <pc:sldMk cId="916652105" sldId="260"/>
            <ac:spMk id="2" creationId="{C0F203B3-58B3-1EE8-5C3B-0191A167F2FD}"/>
          </ac:spMkLst>
        </pc:spChg>
        <pc:spChg chg="mod">
          <ac:chgData name="Pranav Bhoir" userId="8cdfa4bc552730de" providerId="LiveId" clId="{1C28E049-1666-4D93-96B0-23728751B99A}" dt="2024-12-13T06:42:51.948" v="88" actId="20577"/>
          <ac:spMkLst>
            <pc:docMk/>
            <pc:sldMk cId="916652105" sldId="260"/>
            <ac:spMk id="3" creationId="{0187600B-C034-7EC0-AD98-7D097A83B194}"/>
          </ac:spMkLst>
        </pc:spChg>
        <pc:spChg chg="add mod">
          <ac:chgData name="Pranav Bhoir" userId="8cdfa4bc552730de" providerId="LiveId" clId="{1C28E049-1666-4D93-96B0-23728751B99A}" dt="2024-12-13T06:42:30.129" v="83" actId="14100"/>
          <ac:spMkLst>
            <pc:docMk/>
            <pc:sldMk cId="916652105" sldId="260"/>
            <ac:spMk id="4" creationId="{FBF219D8-0D42-CBCF-385B-CAC7BD606C2A}"/>
          </ac:spMkLst>
        </pc:spChg>
      </pc:sldChg>
      <pc:sldChg chg="addSp delSp modSp new del mod">
        <pc:chgData name="Pranav Bhoir" userId="8cdfa4bc552730de" providerId="LiveId" clId="{1C28E049-1666-4D93-96B0-23728751B99A}" dt="2024-12-13T06:36:36.407" v="37" actId="47"/>
        <pc:sldMkLst>
          <pc:docMk/>
          <pc:sldMk cId="3419520222" sldId="260"/>
        </pc:sldMkLst>
        <pc:spChg chg="mod">
          <ac:chgData name="Pranav Bhoir" userId="8cdfa4bc552730de" providerId="LiveId" clId="{1C28E049-1666-4D93-96B0-23728751B99A}" dt="2024-12-13T05:54:50.672" v="34"/>
          <ac:spMkLst>
            <pc:docMk/>
            <pc:sldMk cId="3419520222" sldId="260"/>
            <ac:spMk id="2" creationId="{794F5B2B-2A7C-B6AF-AF09-A4D9C735051F}"/>
          </ac:spMkLst>
        </pc:spChg>
        <pc:spChg chg="del">
          <ac:chgData name="Pranav Bhoir" userId="8cdfa4bc552730de" providerId="LiveId" clId="{1C28E049-1666-4D93-96B0-23728751B99A}" dt="2024-12-13T05:53:41.095" v="21"/>
          <ac:spMkLst>
            <pc:docMk/>
            <pc:sldMk cId="3419520222" sldId="260"/>
            <ac:spMk id="3" creationId="{5177AA3F-1DD0-5BB9-A83A-42D142A62498}"/>
          </ac:spMkLst>
        </pc:spChg>
        <pc:spChg chg="add mod">
          <ac:chgData name="Pranav Bhoir" userId="8cdfa4bc552730de" providerId="LiveId" clId="{1C28E049-1666-4D93-96B0-23728751B99A}" dt="2024-12-13T05:54:33.146" v="33" actId="14100"/>
          <ac:spMkLst>
            <pc:docMk/>
            <pc:sldMk cId="3419520222" sldId="260"/>
            <ac:spMk id="4" creationId="{2F1D5A11-674D-A4E8-A0D6-092E17523D07}"/>
          </ac:spMkLst>
        </pc:spChg>
      </pc:sldChg>
      <pc:sldChg chg="modSp new del mod">
        <pc:chgData name="Pranav Bhoir" userId="8cdfa4bc552730de" providerId="LiveId" clId="{1C28E049-1666-4D93-96B0-23728751B99A}" dt="2024-12-13T06:36:36.407" v="37" actId="47"/>
        <pc:sldMkLst>
          <pc:docMk/>
          <pc:sldMk cId="1346769217" sldId="261"/>
        </pc:sldMkLst>
        <pc:spChg chg="mod">
          <ac:chgData name="Pranav Bhoir" userId="8cdfa4bc552730de" providerId="LiveId" clId="{1C28E049-1666-4D93-96B0-23728751B99A}" dt="2024-12-13T05:55:08.021" v="36"/>
          <ac:spMkLst>
            <pc:docMk/>
            <pc:sldMk cId="1346769217" sldId="261"/>
            <ac:spMk id="2" creationId="{363EF1F4-4F28-3DA0-99D6-F6A38FBE3629}"/>
          </ac:spMkLst>
        </pc:spChg>
      </pc:sldChg>
      <pc:sldChg chg="addSp delSp modSp new mod">
        <pc:chgData name="Pranav Bhoir" userId="8cdfa4bc552730de" providerId="LiveId" clId="{1C28E049-1666-4D93-96B0-23728751B99A}" dt="2024-12-13T08:09:30.226" v="1010" actId="21"/>
        <pc:sldMkLst>
          <pc:docMk/>
          <pc:sldMk cId="3875609795" sldId="261"/>
        </pc:sldMkLst>
        <pc:spChg chg="mod">
          <ac:chgData name="Pranav Bhoir" userId="8cdfa4bc552730de" providerId="LiveId" clId="{1C28E049-1666-4D93-96B0-23728751B99A}" dt="2024-12-13T07:54:52.050" v="864"/>
          <ac:spMkLst>
            <pc:docMk/>
            <pc:sldMk cId="3875609795" sldId="261"/>
            <ac:spMk id="2" creationId="{3EA9C17D-070F-2172-77A0-C6FE2C13C29F}"/>
          </ac:spMkLst>
        </pc:spChg>
        <pc:spChg chg="mod">
          <ac:chgData name="Pranav Bhoir" userId="8cdfa4bc552730de" providerId="LiveId" clId="{1C28E049-1666-4D93-96B0-23728751B99A}" dt="2024-12-13T07:58:53.222" v="892" actId="14100"/>
          <ac:spMkLst>
            <pc:docMk/>
            <pc:sldMk cId="3875609795" sldId="261"/>
            <ac:spMk id="3" creationId="{B6D53E00-9EC6-507F-1845-A7FA627FE101}"/>
          </ac:spMkLst>
        </pc:spChg>
        <pc:picChg chg="add del mod">
          <ac:chgData name="Pranav Bhoir" userId="8cdfa4bc552730de" providerId="LiveId" clId="{1C28E049-1666-4D93-96B0-23728751B99A}" dt="2024-12-13T08:09:30.226" v="1010" actId="21"/>
          <ac:picMkLst>
            <pc:docMk/>
            <pc:sldMk cId="3875609795" sldId="261"/>
            <ac:picMk id="4" creationId="{309486E6-3D2B-650A-8498-BF55FDA198CC}"/>
          </ac:picMkLst>
        </pc:picChg>
      </pc:sldChg>
      <pc:sldChg chg="addSp delSp modSp new mod">
        <pc:chgData name="Pranav Bhoir" userId="8cdfa4bc552730de" providerId="LiveId" clId="{1C28E049-1666-4D93-96B0-23728751B99A}" dt="2024-12-13T08:12:08.519" v="1022" actId="478"/>
        <pc:sldMkLst>
          <pc:docMk/>
          <pc:sldMk cId="112578177" sldId="262"/>
        </pc:sldMkLst>
        <pc:spChg chg="mod">
          <ac:chgData name="Pranav Bhoir" userId="8cdfa4bc552730de" providerId="LiveId" clId="{1C28E049-1666-4D93-96B0-23728751B99A}" dt="2024-12-13T07:59:08.932" v="895" actId="27636"/>
          <ac:spMkLst>
            <pc:docMk/>
            <pc:sldMk cId="112578177" sldId="262"/>
            <ac:spMk id="2" creationId="{9E73B61C-73A5-166E-02E0-E384B2D79019}"/>
          </ac:spMkLst>
        </pc:spChg>
        <pc:spChg chg="mod">
          <ac:chgData name="Pranav Bhoir" userId="8cdfa4bc552730de" providerId="LiveId" clId="{1C28E049-1666-4D93-96B0-23728751B99A}" dt="2024-12-13T07:34:00.250" v="753" actId="14100"/>
          <ac:spMkLst>
            <pc:docMk/>
            <pc:sldMk cId="112578177" sldId="262"/>
            <ac:spMk id="3" creationId="{B686A78A-3238-16AD-D04F-7254AD1E50AF}"/>
          </ac:spMkLst>
        </pc:spChg>
        <pc:picChg chg="add del mod">
          <ac:chgData name="Pranav Bhoir" userId="8cdfa4bc552730de" providerId="LiveId" clId="{1C28E049-1666-4D93-96B0-23728751B99A}" dt="2024-12-13T08:12:08.519" v="1022" actId="478"/>
          <ac:picMkLst>
            <pc:docMk/>
            <pc:sldMk cId="112578177" sldId="262"/>
            <ac:picMk id="4" creationId="{309486E6-3D2B-650A-8498-BF55FDA198CC}"/>
          </ac:picMkLst>
        </pc:picChg>
      </pc:sldChg>
      <pc:sldChg chg="addSp modSp new mod">
        <pc:chgData name="Pranav Bhoir" userId="8cdfa4bc552730de" providerId="LiveId" clId="{1C28E049-1666-4D93-96B0-23728751B99A}" dt="2024-12-13T08:13:09.398" v="1029" actId="1076"/>
        <pc:sldMkLst>
          <pc:docMk/>
          <pc:sldMk cId="2212160907" sldId="263"/>
        </pc:sldMkLst>
        <pc:spChg chg="mod">
          <ac:chgData name="Pranav Bhoir" userId="8cdfa4bc552730de" providerId="LiveId" clId="{1C28E049-1666-4D93-96B0-23728751B99A}" dt="2024-12-13T07:54:52.050" v="864"/>
          <ac:spMkLst>
            <pc:docMk/>
            <pc:sldMk cId="2212160907" sldId="263"/>
            <ac:spMk id="2" creationId="{A4315B27-AFD9-5997-D0C5-EEA2A47E9941}"/>
          </ac:spMkLst>
        </pc:spChg>
        <pc:spChg chg="mod">
          <ac:chgData name="Pranav Bhoir" userId="8cdfa4bc552730de" providerId="LiveId" clId="{1C28E049-1666-4D93-96B0-23728751B99A}" dt="2024-12-13T07:54:52.555" v="867" actId="27636"/>
          <ac:spMkLst>
            <pc:docMk/>
            <pc:sldMk cId="2212160907" sldId="263"/>
            <ac:spMk id="3" creationId="{E08E6E89-6B95-4C6C-A3DE-457437102BE2}"/>
          </ac:spMkLst>
        </pc:spChg>
        <pc:picChg chg="add mod">
          <ac:chgData name="Pranav Bhoir" userId="8cdfa4bc552730de" providerId="LiveId" clId="{1C28E049-1666-4D93-96B0-23728751B99A}" dt="2024-12-13T08:13:00.326" v="1028" actId="1076"/>
          <ac:picMkLst>
            <pc:docMk/>
            <pc:sldMk cId="2212160907" sldId="263"/>
            <ac:picMk id="4" creationId="{BA043EC8-49A1-EF4D-E3C4-2527696BB45D}"/>
          </ac:picMkLst>
        </pc:picChg>
        <pc:picChg chg="add mod">
          <ac:chgData name="Pranav Bhoir" userId="8cdfa4bc552730de" providerId="LiveId" clId="{1C28E049-1666-4D93-96B0-23728751B99A}" dt="2024-12-13T08:13:09.398" v="1029" actId="1076"/>
          <ac:picMkLst>
            <pc:docMk/>
            <pc:sldMk cId="2212160907" sldId="263"/>
            <ac:picMk id="5" creationId="{35C5392E-4BF6-125A-0CD3-42C7E1E0194A}"/>
          </ac:picMkLst>
        </pc:picChg>
      </pc:sldChg>
      <pc:sldChg chg="modSp new del mod">
        <pc:chgData name="Pranav Bhoir" userId="8cdfa4bc552730de" providerId="LiveId" clId="{1C28E049-1666-4D93-96B0-23728751B99A}" dt="2024-12-13T06:59:51.323" v="252" actId="47"/>
        <pc:sldMkLst>
          <pc:docMk/>
          <pc:sldMk cId="1270256275" sldId="264"/>
        </pc:sldMkLst>
        <pc:spChg chg="mod">
          <ac:chgData name="Pranav Bhoir" userId="8cdfa4bc552730de" providerId="LiveId" clId="{1C28E049-1666-4D93-96B0-23728751B99A}" dt="2024-12-13T06:59:45.161" v="251" actId="21"/>
          <ac:spMkLst>
            <pc:docMk/>
            <pc:sldMk cId="1270256275" sldId="264"/>
            <ac:spMk id="2" creationId="{CF557D16-4F43-780C-9C05-6D871AD12080}"/>
          </ac:spMkLst>
        </pc:spChg>
      </pc:sldChg>
      <pc:sldChg chg="new del">
        <pc:chgData name="Pranav Bhoir" userId="8cdfa4bc552730de" providerId="LiveId" clId="{1C28E049-1666-4D93-96B0-23728751B99A}" dt="2024-12-13T06:59:39.435" v="250" actId="47"/>
        <pc:sldMkLst>
          <pc:docMk/>
          <pc:sldMk cId="432501289" sldId="265"/>
        </pc:sldMkLst>
      </pc:sldChg>
      <pc:sldChg chg="addSp delSp modSp new mod">
        <pc:chgData name="Pranav Bhoir" userId="8cdfa4bc552730de" providerId="LiveId" clId="{1C28E049-1666-4D93-96B0-23728751B99A}" dt="2024-12-13T07:54:52.571" v="868" actId="27636"/>
        <pc:sldMkLst>
          <pc:docMk/>
          <pc:sldMk cId="1473957630" sldId="266"/>
        </pc:sldMkLst>
        <pc:spChg chg="mod">
          <ac:chgData name="Pranav Bhoir" userId="8cdfa4bc552730de" providerId="LiveId" clId="{1C28E049-1666-4D93-96B0-23728751B99A}" dt="2024-12-13T07:54:52.571" v="868" actId="27636"/>
          <ac:spMkLst>
            <pc:docMk/>
            <pc:sldMk cId="1473957630" sldId="266"/>
            <ac:spMk id="2" creationId="{5227F17E-9BC2-D9B5-FDA5-4BFBF25B7E4F}"/>
          </ac:spMkLst>
        </pc:spChg>
        <pc:spChg chg="del">
          <ac:chgData name="Pranav Bhoir" userId="8cdfa4bc552730de" providerId="LiveId" clId="{1C28E049-1666-4D93-96B0-23728751B99A}" dt="2024-12-13T07:00:17.581" v="254" actId="22"/>
          <ac:spMkLst>
            <pc:docMk/>
            <pc:sldMk cId="1473957630" sldId="266"/>
            <ac:spMk id="3" creationId="{0527B54D-545B-C217-F2B7-146D010A5882}"/>
          </ac:spMkLst>
        </pc:spChg>
        <pc:spChg chg="del">
          <ac:chgData name="Pranav Bhoir" userId="8cdfa4bc552730de" providerId="LiveId" clId="{1C28E049-1666-4D93-96B0-23728751B99A}" dt="2024-12-13T07:00:54.716" v="257" actId="22"/>
          <ac:spMkLst>
            <pc:docMk/>
            <pc:sldMk cId="1473957630" sldId="266"/>
            <ac:spMk id="4" creationId="{CB3FAF76-0948-BBFB-5F60-1BD44D417544}"/>
          </ac:spMkLst>
        </pc:spChg>
        <pc:picChg chg="add mod ord">
          <ac:chgData name="Pranav Bhoir" userId="8cdfa4bc552730de" providerId="LiveId" clId="{1C28E049-1666-4D93-96B0-23728751B99A}" dt="2024-12-13T07:54:52.050" v="864"/>
          <ac:picMkLst>
            <pc:docMk/>
            <pc:sldMk cId="1473957630" sldId="266"/>
            <ac:picMk id="6" creationId="{0FF65903-5DF0-DF93-ACD7-AD3939733083}"/>
          </ac:picMkLst>
        </pc:picChg>
        <pc:picChg chg="add mod ord">
          <ac:chgData name="Pranav Bhoir" userId="8cdfa4bc552730de" providerId="LiveId" clId="{1C28E049-1666-4D93-96B0-23728751B99A}" dt="2024-12-13T07:54:52.050" v="864"/>
          <ac:picMkLst>
            <pc:docMk/>
            <pc:sldMk cId="1473957630" sldId="266"/>
            <ac:picMk id="8" creationId="{22BA3578-6752-9BCD-52A3-1DCBA12EA475}"/>
          </ac:picMkLst>
        </pc:picChg>
      </pc:sldChg>
      <pc:sldChg chg="addSp delSp modSp new mod">
        <pc:chgData name="Pranav Bhoir" userId="8cdfa4bc552730de" providerId="LiveId" clId="{1C28E049-1666-4D93-96B0-23728751B99A}" dt="2024-12-13T07:54:52.571" v="869" actId="27636"/>
        <pc:sldMkLst>
          <pc:docMk/>
          <pc:sldMk cId="261078208" sldId="267"/>
        </pc:sldMkLst>
        <pc:spChg chg="mod">
          <ac:chgData name="Pranav Bhoir" userId="8cdfa4bc552730de" providerId="LiveId" clId="{1C28E049-1666-4D93-96B0-23728751B99A}" dt="2024-12-13T07:54:10.917" v="860" actId="27636"/>
          <ac:spMkLst>
            <pc:docMk/>
            <pc:sldMk cId="261078208" sldId="267"/>
            <ac:spMk id="2" creationId="{88166912-6441-EBAC-261E-C7B326EDADD5}"/>
          </ac:spMkLst>
        </pc:spChg>
        <pc:spChg chg="mod">
          <ac:chgData name="Pranav Bhoir" userId="8cdfa4bc552730de" providerId="LiveId" clId="{1C28E049-1666-4D93-96B0-23728751B99A}" dt="2024-12-13T07:54:52.571" v="869" actId="27636"/>
          <ac:spMkLst>
            <pc:docMk/>
            <pc:sldMk cId="261078208" sldId="267"/>
            <ac:spMk id="3" creationId="{9D20B9BB-8CEB-CBA5-1D66-D1A0F05D1DCD}"/>
          </ac:spMkLst>
        </pc:spChg>
        <pc:spChg chg="del">
          <ac:chgData name="Pranav Bhoir" userId="8cdfa4bc552730de" providerId="LiveId" clId="{1C28E049-1666-4D93-96B0-23728751B99A}" dt="2024-12-13T07:03:35.192" v="372" actId="22"/>
          <ac:spMkLst>
            <pc:docMk/>
            <pc:sldMk cId="261078208" sldId="267"/>
            <ac:spMk id="4" creationId="{3C62CA2B-EDEE-4A4B-5DC3-83A9064A9C29}"/>
          </ac:spMkLst>
        </pc:spChg>
        <pc:picChg chg="add mod ord">
          <ac:chgData name="Pranav Bhoir" userId="8cdfa4bc552730de" providerId="LiveId" clId="{1C28E049-1666-4D93-96B0-23728751B99A}" dt="2024-12-13T07:54:52.050" v="864"/>
          <ac:picMkLst>
            <pc:docMk/>
            <pc:sldMk cId="261078208" sldId="267"/>
            <ac:picMk id="6" creationId="{C8C13AF8-940D-BC55-716E-03DE9447EB0E}"/>
          </ac:picMkLst>
        </pc:picChg>
      </pc:sldChg>
      <pc:sldChg chg="addSp modSp new mod">
        <pc:chgData name="Pranav Bhoir" userId="8cdfa4bc552730de" providerId="LiveId" clId="{1C28E049-1666-4D93-96B0-23728751B99A}" dt="2024-12-13T07:54:52.587" v="870" actId="27636"/>
        <pc:sldMkLst>
          <pc:docMk/>
          <pc:sldMk cId="1208236084" sldId="268"/>
        </pc:sldMkLst>
        <pc:spChg chg="mod">
          <ac:chgData name="Pranav Bhoir" userId="8cdfa4bc552730de" providerId="LiveId" clId="{1C28E049-1666-4D93-96B0-23728751B99A}" dt="2024-12-13T07:54:52.587" v="870" actId="27636"/>
          <ac:spMkLst>
            <pc:docMk/>
            <pc:sldMk cId="1208236084" sldId="268"/>
            <ac:spMk id="2" creationId="{59D7421E-E48B-CAED-F9A8-19F9E6E4F15F}"/>
          </ac:spMkLst>
        </pc:spChg>
        <pc:spChg chg="mod">
          <ac:chgData name="Pranav Bhoir" userId="8cdfa4bc552730de" providerId="LiveId" clId="{1C28E049-1666-4D93-96B0-23728751B99A}" dt="2024-12-13T07:06:49.333" v="388" actId="14100"/>
          <ac:spMkLst>
            <pc:docMk/>
            <pc:sldMk cId="1208236084" sldId="268"/>
            <ac:spMk id="3" creationId="{E4F3D27C-F55D-510E-8DBC-46C0D5400103}"/>
          </ac:spMkLst>
        </pc:spChg>
        <pc:picChg chg="add mod">
          <ac:chgData name="Pranav Bhoir" userId="8cdfa4bc552730de" providerId="LiveId" clId="{1C28E049-1666-4D93-96B0-23728751B99A}" dt="2024-12-13T07:07:19.934" v="392" actId="14100"/>
          <ac:picMkLst>
            <pc:docMk/>
            <pc:sldMk cId="1208236084" sldId="268"/>
            <ac:picMk id="5" creationId="{8F61C8A6-9099-BF86-8588-B96EEF3F2B1A}"/>
          </ac:picMkLst>
        </pc:picChg>
      </pc:sldChg>
      <pc:sldChg chg="modSp new mod">
        <pc:chgData name="Pranav Bhoir" userId="8cdfa4bc552730de" providerId="LiveId" clId="{1C28E049-1666-4D93-96B0-23728751B99A}" dt="2024-12-13T07:54:52.587" v="871" actId="27636"/>
        <pc:sldMkLst>
          <pc:docMk/>
          <pc:sldMk cId="2003996378" sldId="269"/>
        </pc:sldMkLst>
        <pc:spChg chg="mod">
          <ac:chgData name="Pranav Bhoir" userId="8cdfa4bc552730de" providerId="LiveId" clId="{1C28E049-1666-4D93-96B0-23728751B99A}" dt="2024-12-13T07:54:52.050" v="864"/>
          <ac:spMkLst>
            <pc:docMk/>
            <pc:sldMk cId="2003996378" sldId="269"/>
            <ac:spMk id="2" creationId="{5E93FAA8-C240-1A1F-C53D-7ECBC47920DB}"/>
          </ac:spMkLst>
        </pc:spChg>
        <pc:spChg chg="mod">
          <ac:chgData name="Pranav Bhoir" userId="8cdfa4bc552730de" providerId="LiveId" clId="{1C28E049-1666-4D93-96B0-23728751B99A}" dt="2024-12-13T07:54:52.587" v="871" actId="27636"/>
          <ac:spMkLst>
            <pc:docMk/>
            <pc:sldMk cId="2003996378" sldId="269"/>
            <ac:spMk id="3" creationId="{4D229243-69A5-F9F5-EC4E-A2A3F664D7BA}"/>
          </ac:spMkLst>
        </pc:spChg>
      </pc:sldChg>
      <pc:sldChg chg="addSp delSp modSp new mod">
        <pc:chgData name="Pranav Bhoir" userId="8cdfa4bc552730de" providerId="LiveId" clId="{1C28E049-1666-4D93-96B0-23728751B99A}" dt="2024-12-13T07:57:55.428" v="887" actId="14100"/>
        <pc:sldMkLst>
          <pc:docMk/>
          <pc:sldMk cId="2773006848" sldId="270"/>
        </pc:sldMkLst>
        <pc:spChg chg="mod">
          <ac:chgData name="Pranav Bhoir" userId="8cdfa4bc552730de" providerId="LiveId" clId="{1C28E049-1666-4D93-96B0-23728751B99A}" dt="2024-12-13T07:41:56.836" v="841" actId="14100"/>
          <ac:spMkLst>
            <pc:docMk/>
            <pc:sldMk cId="2773006848" sldId="270"/>
            <ac:spMk id="2" creationId="{29A0B31E-9A6E-7BD1-0B17-327796F6A695}"/>
          </ac:spMkLst>
        </pc:spChg>
        <pc:spChg chg="del">
          <ac:chgData name="Pranav Bhoir" userId="8cdfa4bc552730de" providerId="LiveId" clId="{1C28E049-1666-4D93-96B0-23728751B99A}" dt="2024-12-13T07:12:45.269" v="463" actId="22"/>
          <ac:spMkLst>
            <pc:docMk/>
            <pc:sldMk cId="2773006848" sldId="270"/>
            <ac:spMk id="3" creationId="{5940BD2B-EAD1-41A8-C1ED-9112F961B547}"/>
          </ac:spMkLst>
        </pc:spChg>
        <pc:spChg chg="del">
          <ac:chgData name="Pranav Bhoir" userId="8cdfa4bc552730de" providerId="LiveId" clId="{1C28E049-1666-4D93-96B0-23728751B99A}" dt="2024-12-13T07:13:15.144" v="464" actId="22"/>
          <ac:spMkLst>
            <pc:docMk/>
            <pc:sldMk cId="2773006848" sldId="270"/>
            <ac:spMk id="4" creationId="{488784DD-1CE4-D131-AF42-0DDE9EF49ED8}"/>
          </ac:spMkLst>
        </pc:spChg>
        <pc:picChg chg="add mod ord">
          <ac:chgData name="Pranav Bhoir" userId="8cdfa4bc552730de" providerId="LiveId" clId="{1C28E049-1666-4D93-96B0-23728751B99A}" dt="2024-12-13T07:42:19.175" v="845" actId="14100"/>
          <ac:picMkLst>
            <pc:docMk/>
            <pc:sldMk cId="2773006848" sldId="270"/>
            <ac:picMk id="6" creationId="{230B9B84-AAA3-AA40-483C-7DAA40466A9D}"/>
          </ac:picMkLst>
        </pc:picChg>
        <pc:picChg chg="add mod ord">
          <ac:chgData name="Pranav Bhoir" userId="8cdfa4bc552730de" providerId="LiveId" clId="{1C28E049-1666-4D93-96B0-23728751B99A}" dt="2024-12-13T07:57:55.428" v="887" actId="14100"/>
          <ac:picMkLst>
            <pc:docMk/>
            <pc:sldMk cId="2773006848" sldId="270"/>
            <ac:picMk id="8" creationId="{B965DCD6-0230-807D-C1B4-6B248B940A1E}"/>
          </ac:picMkLst>
        </pc:picChg>
      </pc:sldChg>
      <pc:sldChg chg="addSp modSp new mod">
        <pc:chgData name="Pranav Bhoir" userId="8cdfa4bc552730de" providerId="LiveId" clId="{1C28E049-1666-4D93-96B0-23728751B99A}" dt="2024-12-13T07:38:35.751" v="785" actId="27636"/>
        <pc:sldMkLst>
          <pc:docMk/>
          <pc:sldMk cId="2830699787" sldId="271"/>
        </pc:sldMkLst>
        <pc:spChg chg="mod">
          <ac:chgData name="Pranav Bhoir" userId="8cdfa4bc552730de" providerId="LiveId" clId="{1C28E049-1666-4D93-96B0-23728751B99A}" dt="2024-12-13T07:38:35.751" v="785" actId="27636"/>
          <ac:spMkLst>
            <pc:docMk/>
            <pc:sldMk cId="2830699787" sldId="271"/>
            <ac:spMk id="2" creationId="{253AF877-AE2B-E5D4-2924-4F1A7D399622}"/>
          </ac:spMkLst>
        </pc:spChg>
        <pc:spChg chg="mod">
          <ac:chgData name="Pranav Bhoir" userId="8cdfa4bc552730de" providerId="LiveId" clId="{1C28E049-1666-4D93-96B0-23728751B99A}" dt="2024-12-13T07:15:35.314" v="482" actId="14100"/>
          <ac:spMkLst>
            <pc:docMk/>
            <pc:sldMk cId="2830699787" sldId="271"/>
            <ac:spMk id="3" creationId="{71388CDB-5066-8463-1ABA-6C1AF1171AB4}"/>
          </ac:spMkLst>
        </pc:spChg>
        <pc:picChg chg="add mod">
          <ac:chgData name="Pranav Bhoir" userId="8cdfa4bc552730de" providerId="LiveId" clId="{1C28E049-1666-4D93-96B0-23728751B99A}" dt="2024-12-13T07:15:40.341" v="483" actId="1076"/>
          <ac:picMkLst>
            <pc:docMk/>
            <pc:sldMk cId="2830699787" sldId="271"/>
            <ac:picMk id="5" creationId="{D7CA32F8-D2E2-54BB-8FFC-9DAFB78DEBBC}"/>
          </ac:picMkLst>
        </pc:picChg>
      </pc:sldChg>
      <pc:sldChg chg="addSp delSp modSp new mod">
        <pc:chgData name="Pranav Bhoir" userId="8cdfa4bc552730de" providerId="LiveId" clId="{1C28E049-1666-4D93-96B0-23728751B99A}" dt="2024-12-13T07:54:52.050" v="864"/>
        <pc:sldMkLst>
          <pc:docMk/>
          <pc:sldMk cId="1752790741" sldId="272"/>
        </pc:sldMkLst>
        <pc:spChg chg="mod">
          <ac:chgData name="Pranav Bhoir" userId="8cdfa4bc552730de" providerId="LiveId" clId="{1C28E049-1666-4D93-96B0-23728751B99A}" dt="2024-12-13T07:54:52.050" v="864"/>
          <ac:spMkLst>
            <pc:docMk/>
            <pc:sldMk cId="1752790741" sldId="272"/>
            <ac:spMk id="2" creationId="{C304FD7D-BFCF-1AAF-A9D9-3159FFE259C1}"/>
          </ac:spMkLst>
        </pc:spChg>
        <pc:spChg chg="del">
          <ac:chgData name="Pranav Bhoir" userId="8cdfa4bc552730de" providerId="LiveId" clId="{1C28E049-1666-4D93-96B0-23728751B99A}" dt="2024-12-13T07:17:14.708" v="511" actId="22"/>
          <ac:spMkLst>
            <pc:docMk/>
            <pc:sldMk cId="1752790741" sldId="272"/>
            <ac:spMk id="3" creationId="{B707BEDE-11BD-3BAF-A0ED-2D57D71B853E}"/>
          </ac:spMkLst>
        </pc:spChg>
        <pc:picChg chg="add mod ord">
          <ac:chgData name="Pranav Bhoir" userId="8cdfa4bc552730de" providerId="LiveId" clId="{1C28E049-1666-4D93-96B0-23728751B99A}" dt="2024-12-13T07:54:52.050" v="864"/>
          <ac:picMkLst>
            <pc:docMk/>
            <pc:sldMk cId="1752790741" sldId="272"/>
            <ac:picMk id="5" creationId="{E4B100F9-958B-09EC-5EAC-69C08D235A4B}"/>
          </ac:picMkLst>
        </pc:picChg>
      </pc:sldChg>
      <pc:sldChg chg="addSp delSp modSp new mod">
        <pc:chgData name="Pranav Bhoir" userId="8cdfa4bc552730de" providerId="LiveId" clId="{1C28E049-1666-4D93-96B0-23728751B99A}" dt="2024-12-13T07:54:52.618" v="872" actId="27636"/>
        <pc:sldMkLst>
          <pc:docMk/>
          <pc:sldMk cId="270792260" sldId="273"/>
        </pc:sldMkLst>
        <pc:spChg chg="mod">
          <ac:chgData name="Pranav Bhoir" userId="8cdfa4bc552730de" providerId="LiveId" clId="{1C28E049-1666-4D93-96B0-23728751B99A}" dt="2024-12-13T07:54:52.050" v="864"/>
          <ac:spMkLst>
            <pc:docMk/>
            <pc:sldMk cId="270792260" sldId="273"/>
            <ac:spMk id="2" creationId="{C094D9F3-83F9-3A5C-3511-60ED3E0934DE}"/>
          </ac:spMkLst>
        </pc:spChg>
        <pc:spChg chg="mod">
          <ac:chgData name="Pranav Bhoir" userId="8cdfa4bc552730de" providerId="LiveId" clId="{1C28E049-1666-4D93-96B0-23728751B99A}" dt="2024-12-13T07:54:52.618" v="872" actId="27636"/>
          <ac:spMkLst>
            <pc:docMk/>
            <pc:sldMk cId="270792260" sldId="273"/>
            <ac:spMk id="3" creationId="{6FA61000-B101-FD18-137A-67D9FF045D32}"/>
          </ac:spMkLst>
        </pc:spChg>
        <pc:spChg chg="del mod">
          <ac:chgData name="Pranav Bhoir" userId="8cdfa4bc552730de" providerId="LiveId" clId="{1C28E049-1666-4D93-96B0-23728751B99A}" dt="2024-12-13T07:19:35.272" v="550" actId="22"/>
          <ac:spMkLst>
            <pc:docMk/>
            <pc:sldMk cId="270792260" sldId="273"/>
            <ac:spMk id="4" creationId="{847BE2E8-6275-9CEA-25AA-1493A4D55BDC}"/>
          </ac:spMkLst>
        </pc:spChg>
        <pc:picChg chg="add mod ord">
          <ac:chgData name="Pranav Bhoir" userId="8cdfa4bc552730de" providerId="LiveId" clId="{1C28E049-1666-4D93-96B0-23728751B99A}" dt="2024-12-13T07:54:52.050" v="864"/>
          <ac:picMkLst>
            <pc:docMk/>
            <pc:sldMk cId="270792260" sldId="273"/>
            <ac:picMk id="6" creationId="{D50B3576-5346-7DFE-6821-969F7CD83A83}"/>
          </ac:picMkLst>
        </pc:picChg>
      </pc:sldChg>
      <pc:sldChg chg="modSp new del mod">
        <pc:chgData name="Pranav Bhoir" userId="8cdfa4bc552730de" providerId="LiveId" clId="{1C28E049-1666-4D93-96B0-23728751B99A}" dt="2024-12-13T07:18:31.795" v="521" actId="47"/>
        <pc:sldMkLst>
          <pc:docMk/>
          <pc:sldMk cId="2720221669" sldId="273"/>
        </pc:sldMkLst>
        <pc:spChg chg="mod">
          <ac:chgData name="Pranav Bhoir" userId="8cdfa4bc552730de" providerId="LiveId" clId="{1C28E049-1666-4D93-96B0-23728751B99A}" dt="2024-12-13T07:18:23.095" v="520"/>
          <ac:spMkLst>
            <pc:docMk/>
            <pc:sldMk cId="2720221669" sldId="273"/>
            <ac:spMk id="3" creationId="{55CC45E0-393C-10D9-42FE-C44AF9C4E907}"/>
          </ac:spMkLst>
        </pc:spChg>
      </pc:sldChg>
      <pc:sldChg chg="new del">
        <pc:chgData name="Pranav Bhoir" userId="8cdfa4bc552730de" providerId="LiveId" clId="{1C28E049-1666-4D93-96B0-23728751B99A}" dt="2024-12-13T07:20:31.514" v="557" actId="47"/>
        <pc:sldMkLst>
          <pc:docMk/>
          <pc:sldMk cId="194819113" sldId="274"/>
        </pc:sldMkLst>
      </pc:sldChg>
      <pc:sldChg chg="addSp delSp modSp new mod">
        <pc:chgData name="Pranav Bhoir" userId="8cdfa4bc552730de" providerId="LiveId" clId="{1C28E049-1666-4D93-96B0-23728751B99A}" dt="2024-12-13T07:54:52.050" v="864"/>
        <pc:sldMkLst>
          <pc:docMk/>
          <pc:sldMk cId="3887708155" sldId="274"/>
        </pc:sldMkLst>
        <pc:spChg chg="mod">
          <ac:chgData name="Pranav Bhoir" userId="8cdfa4bc552730de" providerId="LiveId" clId="{1C28E049-1666-4D93-96B0-23728751B99A}" dt="2024-12-13T07:42:43.014" v="848" actId="14100"/>
          <ac:spMkLst>
            <pc:docMk/>
            <pc:sldMk cId="3887708155" sldId="274"/>
            <ac:spMk id="2" creationId="{1EB5D55D-B424-266F-A0EC-7CB2C8C7728C}"/>
          </ac:spMkLst>
        </pc:spChg>
        <pc:spChg chg="del">
          <ac:chgData name="Pranav Bhoir" userId="8cdfa4bc552730de" providerId="LiveId" clId="{1C28E049-1666-4D93-96B0-23728751B99A}" dt="2024-12-13T07:21:16.855" v="564" actId="22"/>
          <ac:spMkLst>
            <pc:docMk/>
            <pc:sldMk cId="3887708155" sldId="274"/>
            <ac:spMk id="3" creationId="{B5096D7E-573C-03B9-396E-98E462200418}"/>
          </ac:spMkLst>
        </pc:spChg>
        <pc:picChg chg="add mod ord">
          <ac:chgData name="Pranav Bhoir" userId="8cdfa4bc552730de" providerId="LiveId" clId="{1C28E049-1666-4D93-96B0-23728751B99A}" dt="2024-12-13T07:54:52.050" v="864"/>
          <ac:picMkLst>
            <pc:docMk/>
            <pc:sldMk cId="3887708155" sldId="274"/>
            <ac:picMk id="5" creationId="{00E5329E-5DBC-F5E3-BEC4-9E05A8E49198}"/>
          </ac:picMkLst>
        </pc:picChg>
      </pc:sldChg>
      <pc:sldChg chg="addSp delSp modSp new mod">
        <pc:chgData name="Pranav Bhoir" userId="8cdfa4bc552730de" providerId="LiveId" clId="{1C28E049-1666-4D93-96B0-23728751B99A}" dt="2024-12-13T07:54:52.050" v="864"/>
        <pc:sldMkLst>
          <pc:docMk/>
          <pc:sldMk cId="3749336533" sldId="275"/>
        </pc:sldMkLst>
        <pc:spChg chg="mod">
          <ac:chgData name="Pranav Bhoir" userId="8cdfa4bc552730de" providerId="LiveId" clId="{1C28E049-1666-4D93-96B0-23728751B99A}" dt="2024-12-13T07:54:52.050" v="864"/>
          <ac:spMkLst>
            <pc:docMk/>
            <pc:sldMk cId="3749336533" sldId="275"/>
            <ac:spMk id="2" creationId="{F6A527F6-5750-39A0-F35B-956D7F39E139}"/>
          </ac:spMkLst>
        </pc:spChg>
        <pc:spChg chg="del">
          <ac:chgData name="Pranav Bhoir" userId="8cdfa4bc552730de" providerId="LiveId" clId="{1C28E049-1666-4D93-96B0-23728751B99A}" dt="2024-12-13T07:24:28.744" v="616" actId="22"/>
          <ac:spMkLst>
            <pc:docMk/>
            <pc:sldMk cId="3749336533" sldId="275"/>
            <ac:spMk id="3" creationId="{07935264-22B4-A49B-F1DF-B9CD329804E9}"/>
          </ac:spMkLst>
        </pc:spChg>
        <pc:picChg chg="add mod ord">
          <ac:chgData name="Pranav Bhoir" userId="8cdfa4bc552730de" providerId="LiveId" clId="{1C28E049-1666-4D93-96B0-23728751B99A}" dt="2024-12-13T07:54:52.050" v="864"/>
          <ac:picMkLst>
            <pc:docMk/>
            <pc:sldMk cId="3749336533" sldId="275"/>
            <ac:picMk id="5" creationId="{12652D7F-6B61-EACB-5B42-2E727EF719A0}"/>
          </ac:picMkLst>
        </pc:picChg>
      </pc:sldChg>
      <pc:sldChg chg="modSp new mod">
        <pc:chgData name="Pranav Bhoir" userId="8cdfa4bc552730de" providerId="LiveId" clId="{1C28E049-1666-4D93-96B0-23728751B99A}" dt="2024-12-13T08:13:30.536" v="1031" actId="14100"/>
        <pc:sldMkLst>
          <pc:docMk/>
          <pc:sldMk cId="485143465" sldId="276"/>
        </pc:sldMkLst>
        <pc:spChg chg="mod">
          <ac:chgData name="Pranav Bhoir" userId="8cdfa4bc552730de" providerId="LiveId" clId="{1C28E049-1666-4D93-96B0-23728751B99A}" dt="2024-12-13T08:13:30.536" v="1031" actId="14100"/>
          <ac:spMkLst>
            <pc:docMk/>
            <pc:sldMk cId="485143465" sldId="276"/>
            <ac:spMk id="2" creationId="{FB317BBA-366F-325C-A86F-BD2548D6E9DD}"/>
          </ac:spMkLst>
        </pc:spChg>
        <pc:spChg chg="mod">
          <ac:chgData name="Pranav Bhoir" userId="8cdfa4bc552730de" providerId="LiveId" clId="{1C28E049-1666-4D93-96B0-23728751B99A}" dt="2024-12-13T07:54:52.050" v="864"/>
          <ac:spMkLst>
            <pc:docMk/>
            <pc:sldMk cId="485143465" sldId="276"/>
            <ac:spMk id="3" creationId="{C056CA1D-A541-4C7C-66F8-FED8D6125F95}"/>
          </ac:spMkLst>
        </pc:spChg>
      </pc:sldChg>
      <pc:sldChg chg="addSp modSp new mod">
        <pc:chgData name="Pranav Bhoir" userId="8cdfa4bc552730de" providerId="LiveId" clId="{1C28E049-1666-4D93-96B0-23728751B99A}" dt="2024-12-13T08:10:46.650" v="1021" actId="1076"/>
        <pc:sldMkLst>
          <pc:docMk/>
          <pc:sldMk cId="2153900996" sldId="277"/>
        </pc:sldMkLst>
        <pc:spChg chg="mod">
          <ac:chgData name="Pranav Bhoir" userId="8cdfa4bc552730de" providerId="LiveId" clId="{1C28E049-1666-4D93-96B0-23728751B99A}" dt="2024-12-13T07:56:35.580" v="879" actId="14100"/>
          <ac:spMkLst>
            <pc:docMk/>
            <pc:sldMk cId="2153900996" sldId="277"/>
            <ac:spMk id="2" creationId="{7528866F-C6D1-47CC-1470-A821A03F563C}"/>
          </ac:spMkLst>
        </pc:spChg>
        <pc:spChg chg="mod">
          <ac:chgData name="Pranav Bhoir" userId="8cdfa4bc552730de" providerId="LiveId" clId="{1C28E049-1666-4D93-96B0-23728751B99A}" dt="2024-12-13T07:56:44.333" v="881" actId="255"/>
          <ac:spMkLst>
            <pc:docMk/>
            <pc:sldMk cId="2153900996" sldId="277"/>
            <ac:spMk id="3" creationId="{23B25516-09B7-6E62-65AF-E75B928BDA03}"/>
          </ac:spMkLst>
        </pc:spChg>
        <pc:picChg chg="add mod">
          <ac:chgData name="Pranav Bhoir" userId="8cdfa4bc552730de" providerId="LiveId" clId="{1C28E049-1666-4D93-96B0-23728751B99A}" dt="2024-12-13T08:10:46.650" v="1021" actId="1076"/>
          <ac:picMkLst>
            <pc:docMk/>
            <pc:sldMk cId="2153900996" sldId="277"/>
            <ac:picMk id="4" creationId="{C7FDB5A7-A198-6DA6-57A8-B70A1E48924D}"/>
          </ac:picMkLst>
        </pc:picChg>
      </pc:sldChg>
      <pc:sldChg chg="addSp delSp modSp new mod">
        <pc:chgData name="Pranav Bhoir" userId="8cdfa4bc552730de" providerId="LiveId" clId="{1C28E049-1666-4D93-96B0-23728751B99A}" dt="2024-12-13T07:54:52.050" v="864"/>
        <pc:sldMkLst>
          <pc:docMk/>
          <pc:sldMk cId="342386338" sldId="278"/>
        </pc:sldMkLst>
        <pc:spChg chg="mod">
          <ac:chgData name="Pranav Bhoir" userId="8cdfa4bc552730de" providerId="LiveId" clId="{1C28E049-1666-4D93-96B0-23728751B99A}" dt="2024-12-13T07:54:52.050" v="864"/>
          <ac:spMkLst>
            <pc:docMk/>
            <pc:sldMk cId="342386338" sldId="278"/>
            <ac:spMk id="2" creationId="{7B1CE491-C6B5-0699-8CB9-1961B878882D}"/>
          </ac:spMkLst>
        </pc:spChg>
        <pc:spChg chg="del">
          <ac:chgData name="Pranav Bhoir" userId="8cdfa4bc552730de" providerId="LiveId" clId="{1C28E049-1666-4D93-96B0-23728751B99A}" dt="2024-12-13T07:27:38.938" v="638" actId="22"/>
          <ac:spMkLst>
            <pc:docMk/>
            <pc:sldMk cId="342386338" sldId="278"/>
            <ac:spMk id="3" creationId="{E74EB24D-5200-A1C3-2729-67F7562BD7BC}"/>
          </ac:spMkLst>
        </pc:spChg>
        <pc:spChg chg="del">
          <ac:chgData name="Pranav Bhoir" userId="8cdfa4bc552730de" providerId="LiveId" clId="{1C28E049-1666-4D93-96B0-23728751B99A}" dt="2024-12-13T07:28:05.831" v="639" actId="22"/>
          <ac:spMkLst>
            <pc:docMk/>
            <pc:sldMk cId="342386338" sldId="278"/>
            <ac:spMk id="4" creationId="{40364020-81CF-3C9E-E4F2-9D9A62958E52}"/>
          </ac:spMkLst>
        </pc:spChg>
        <pc:picChg chg="add mod ord">
          <ac:chgData name="Pranav Bhoir" userId="8cdfa4bc552730de" providerId="LiveId" clId="{1C28E049-1666-4D93-96B0-23728751B99A}" dt="2024-12-13T07:54:52.050" v="864"/>
          <ac:picMkLst>
            <pc:docMk/>
            <pc:sldMk cId="342386338" sldId="278"/>
            <ac:picMk id="6" creationId="{EFF24EAD-EECE-EE31-83B3-005816A2AE9C}"/>
          </ac:picMkLst>
        </pc:picChg>
        <pc:picChg chg="add mod ord">
          <ac:chgData name="Pranav Bhoir" userId="8cdfa4bc552730de" providerId="LiveId" clId="{1C28E049-1666-4D93-96B0-23728751B99A}" dt="2024-12-13T07:54:52.050" v="864"/>
          <ac:picMkLst>
            <pc:docMk/>
            <pc:sldMk cId="342386338" sldId="278"/>
            <ac:picMk id="8" creationId="{4EEF44AA-A6A7-CD67-64F9-B176226CBBB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6CEFB0-C5F3-46BC-B605-BFA32C99ABD3}"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41106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CEFB0-C5F3-46BC-B605-BFA32C99ABD3}"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316363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CEFB0-C5F3-46BC-B605-BFA32C99ABD3}"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3857118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CEFB0-C5F3-46BC-B605-BFA32C99ABD3}"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8ADDD-754D-4BF7-9BC1-AF574A96D8D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5315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CEFB0-C5F3-46BC-B605-BFA32C99ABD3}"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3627231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6CEFB0-C5F3-46BC-B605-BFA32C99ABD3}"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352682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6CEFB0-C5F3-46BC-B605-BFA32C99ABD3}"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2676266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CEFB0-C5F3-46BC-B605-BFA32C99ABD3}"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204729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CEFB0-C5F3-46BC-B605-BFA32C99ABD3}"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350912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6CEFB0-C5F3-46BC-B605-BFA32C99ABD3}"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80447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6CEFB0-C5F3-46BC-B605-BFA32C99ABD3}"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265916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CEFB0-C5F3-46BC-B605-BFA32C99ABD3}"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71551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6CEFB0-C5F3-46BC-B605-BFA32C99ABD3}"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2537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6CEFB0-C5F3-46BC-B605-BFA32C99ABD3}"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53337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CEFB0-C5F3-46BC-B605-BFA32C99ABD3}" type="datetimeFigureOut">
              <a:rPr lang="en-IN" smtClean="0"/>
              <a:t>13-12-2024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1684278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CEFB0-C5F3-46BC-B605-BFA32C99ABD3}"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346386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6CEFB0-C5F3-46BC-B605-BFA32C99ABD3}"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8ADDD-754D-4BF7-9BC1-AF574A96D8D6}" type="slidenum">
              <a:rPr lang="en-IN" smtClean="0"/>
              <a:t>‹#›</a:t>
            </a:fld>
            <a:endParaRPr lang="en-IN"/>
          </a:p>
        </p:txBody>
      </p:sp>
    </p:spTree>
    <p:extLst>
      <p:ext uri="{BB962C8B-B14F-4D97-AF65-F5344CB8AC3E}">
        <p14:creationId xmlns:p14="http://schemas.microsoft.com/office/powerpoint/2010/main" val="32932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46CEFB0-C5F3-46BC-B605-BFA32C99ABD3}" type="datetimeFigureOut">
              <a:rPr lang="en-IN" smtClean="0"/>
              <a:t>13-12-2024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8D8ADDD-754D-4BF7-9BC1-AF574A96D8D6}" type="slidenum">
              <a:rPr lang="en-IN" smtClean="0"/>
              <a:t>‹#›</a:t>
            </a:fld>
            <a:endParaRPr lang="en-IN"/>
          </a:p>
        </p:txBody>
      </p:sp>
    </p:spTree>
    <p:extLst>
      <p:ext uri="{BB962C8B-B14F-4D97-AF65-F5344CB8AC3E}">
        <p14:creationId xmlns:p14="http://schemas.microsoft.com/office/powerpoint/2010/main" val="131360696"/>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freepngimg.com/png/1607-football-ball-png-image" TargetMode="External"/><Relationship Id="rId5" Type="http://schemas.openxmlformats.org/officeDocument/2006/relationships/image" Target="../media/image4.png"/><Relationship Id="rId4" Type="http://schemas.openxmlformats.org/officeDocument/2006/relationships/hyperlink" Target="https://svgsilh.com/image/306925.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premierleague.com/stats/records" TargetMode="Externa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5F22-06A6-482C-4D8D-04777AD30F44}"/>
              </a:ext>
            </a:extLst>
          </p:cNvPr>
          <p:cNvSpPr>
            <a:spLocks noGrp="1"/>
          </p:cNvSpPr>
          <p:nvPr>
            <p:ph type="ctrTitle"/>
          </p:nvPr>
        </p:nvSpPr>
        <p:spPr/>
        <p:txBody>
          <a:bodyPr>
            <a:normAutofit fontScale="90000"/>
          </a:bodyPr>
          <a:lstStyle/>
          <a:p>
            <a:r>
              <a:rPr lang="en-US" dirty="0"/>
              <a:t>Analysis of EPL 2020-2021 Season: Player Performance and Insights</a:t>
            </a:r>
            <a:endParaRPr lang="en-IN" dirty="0"/>
          </a:p>
        </p:txBody>
      </p:sp>
      <p:sp>
        <p:nvSpPr>
          <p:cNvPr id="3" name="Subtitle 2">
            <a:extLst>
              <a:ext uri="{FF2B5EF4-FFF2-40B4-BE49-F238E27FC236}">
                <a16:creationId xmlns:a16="http://schemas.microsoft.com/office/drawing/2014/main" id="{780FD2FC-A1B3-3CCF-A1CD-FC798B381975}"/>
              </a:ext>
            </a:extLst>
          </p:cNvPr>
          <p:cNvSpPr>
            <a:spLocks noGrp="1"/>
          </p:cNvSpPr>
          <p:nvPr>
            <p:ph type="subTitle" idx="1"/>
          </p:nvPr>
        </p:nvSpPr>
        <p:spPr>
          <a:xfrm>
            <a:off x="1659277" y="3958654"/>
            <a:ext cx="8646011" cy="1335722"/>
          </a:xfrm>
        </p:spPr>
        <p:txBody>
          <a:bodyPr/>
          <a:lstStyle/>
          <a:p>
            <a:r>
              <a:rPr lang="en-US" dirty="0"/>
              <a:t>Exploring Match Experience and Age for Player Comparisons</a:t>
            </a:r>
            <a:endParaRPr lang="en-IN" dirty="0"/>
          </a:p>
        </p:txBody>
      </p:sp>
      <p:pic>
        <p:nvPicPr>
          <p:cNvPr id="11" name="Graphic 10">
            <a:extLst>
              <a:ext uri="{FF2B5EF4-FFF2-40B4-BE49-F238E27FC236}">
                <a16:creationId xmlns:a16="http://schemas.microsoft.com/office/drawing/2014/main" id="{E31E100B-2085-1E6E-72F6-993861B49B05}"/>
              </a:ext>
            </a:extLst>
          </p:cNvPr>
          <p:cNvPicPr>
            <a:picLocks noChangeAspect="1"/>
          </p:cNvPicPr>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45447" y="1993392"/>
            <a:ext cx="2324018" cy="4581144"/>
          </a:xfrm>
          <a:prstGeom prst="rect">
            <a:avLst/>
          </a:prstGeom>
        </p:spPr>
      </p:pic>
      <p:pic>
        <p:nvPicPr>
          <p:cNvPr id="13" name="Picture 12">
            <a:extLst>
              <a:ext uri="{FF2B5EF4-FFF2-40B4-BE49-F238E27FC236}">
                <a16:creationId xmlns:a16="http://schemas.microsoft.com/office/drawing/2014/main" id="{663950DF-FC4D-99EA-56E7-83974770956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574510" y="4736592"/>
            <a:ext cx="2044442" cy="1600358"/>
          </a:xfrm>
          <a:prstGeom prst="rect">
            <a:avLst/>
          </a:prstGeom>
        </p:spPr>
      </p:pic>
    </p:spTree>
    <p:extLst>
      <p:ext uri="{BB962C8B-B14F-4D97-AF65-F5344CB8AC3E}">
        <p14:creationId xmlns:p14="http://schemas.microsoft.com/office/powerpoint/2010/main" val="323693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0B31E-9A6E-7BD1-0B17-327796F6A695}"/>
              </a:ext>
            </a:extLst>
          </p:cNvPr>
          <p:cNvSpPr>
            <a:spLocks noGrp="1"/>
          </p:cNvSpPr>
          <p:nvPr>
            <p:ph type="title"/>
          </p:nvPr>
        </p:nvSpPr>
        <p:spPr>
          <a:xfrm>
            <a:off x="1261872" y="365760"/>
            <a:ext cx="9692640" cy="896112"/>
          </a:xfrm>
        </p:spPr>
        <p:txBody>
          <a:bodyPr/>
          <a:lstStyle/>
          <a:p>
            <a:r>
              <a:rPr lang="en-IN" dirty="0"/>
              <a:t>Yellow Card and Red Card</a:t>
            </a:r>
          </a:p>
        </p:txBody>
      </p:sp>
      <p:pic>
        <p:nvPicPr>
          <p:cNvPr id="6" name="Content Placeholder 5">
            <a:extLst>
              <a:ext uri="{FF2B5EF4-FFF2-40B4-BE49-F238E27FC236}">
                <a16:creationId xmlns:a16="http://schemas.microsoft.com/office/drawing/2014/main" id="{230B9B84-AAA3-AA40-483C-7DAA40466A9D}"/>
              </a:ext>
            </a:extLst>
          </p:cNvPr>
          <p:cNvPicPr>
            <a:picLocks noGrp="1" noChangeAspect="1"/>
          </p:cNvPicPr>
          <p:nvPr>
            <p:ph sz="half" idx="1"/>
          </p:nvPr>
        </p:nvPicPr>
        <p:blipFill>
          <a:blip r:embed="rId2"/>
          <a:stretch>
            <a:fillRect/>
          </a:stretch>
        </p:blipFill>
        <p:spPr>
          <a:xfrm>
            <a:off x="838200" y="1570670"/>
            <a:ext cx="5227638" cy="4839274"/>
          </a:xfrm>
        </p:spPr>
      </p:pic>
      <p:pic>
        <p:nvPicPr>
          <p:cNvPr id="8" name="Content Placeholder 7">
            <a:extLst>
              <a:ext uri="{FF2B5EF4-FFF2-40B4-BE49-F238E27FC236}">
                <a16:creationId xmlns:a16="http://schemas.microsoft.com/office/drawing/2014/main" id="{B965DCD6-0230-807D-C1B4-6B248B940A1E}"/>
              </a:ext>
            </a:extLst>
          </p:cNvPr>
          <p:cNvPicPr>
            <a:picLocks noGrp="1" noChangeAspect="1"/>
          </p:cNvPicPr>
          <p:nvPr>
            <p:ph sz="half" idx="2"/>
          </p:nvPr>
        </p:nvPicPr>
        <p:blipFill>
          <a:blip r:embed="rId3"/>
          <a:stretch>
            <a:fillRect/>
          </a:stretch>
        </p:blipFill>
        <p:spPr>
          <a:xfrm>
            <a:off x="6327330" y="1570670"/>
            <a:ext cx="5130101" cy="4839274"/>
          </a:xfrm>
        </p:spPr>
      </p:pic>
    </p:spTree>
    <p:extLst>
      <p:ext uri="{BB962C8B-B14F-4D97-AF65-F5344CB8AC3E}">
        <p14:creationId xmlns:p14="http://schemas.microsoft.com/office/powerpoint/2010/main" val="2773006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27F6-5750-39A0-F35B-956D7F39E139}"/>
              </a:ext>
            </a:extLst>
          </p:cNvPr>
          <p:cNvSpPr>
            <a:spLocks noGrp="1"/>
          </p:cNvSpPr>
          <p:nvPr>
            <p:ph type="title"/>
          </p:nvPr>
        </p:nvSpPr>
        <p:spPr/>
        <p:txBody>
          <a:bodyPr/>
          <a:lstStyle/>
          <a:p>
            <a:r>
              <a:rPr lang="en-IN" dirty="0"/>
              <a:t>Top 5 Club in EPL who got more cards</a:t>
            </a:r>
          </a:p>
        </p:txBody>
      </p:sp>
      <p:pic>
        <p:nvPicPr>
          <p:cNvPr id="5" name="Content Placeholder 4">
            <a:extLst>
              <a:ext uri="{FF2B5EF4-FFF2-40B4-BE49-F238E27FC236}">
                <a16:creationId xmlns:a16="http://schemas.microsoft.com/office/drawing/2014/main" id="{12652D7F-6B61-EACB-5B42-2E727EF719A0}"/>
              </a:ext>
            </a:extLst>
          </p:cNvPr>
          <p:cNvPicPr>
            <a:picLocks noGrp="1" noChangeAspect="1"/>
          </p:cNvPicPr>
          <p:nvPr>
            <p:ph idx="1"/>
          </p:nvPr>
        </p:nvPicPr>
        <p:blipFill>
          <a:blip r:embed="rId2"/>
          <a:stretch>
            <a:fillRect/>
          </a:stretch>
        </p:blipFill>
        <p:spPr>
          <a:xfrm>
            <a:off x="2312585" y="2095500"/>
            <a:ext cx="7557305" cy="3695700"/>
          </a:xfrm>
        </p:spPr>
      </p:pic>
    </p:spTree>
    <p:extLst>
      <p:ext uri="{BB962C8B-B14F-4D97-AF65-F5344CB8AC3E}">
        <p14:creationId xmlns:p14="http://schemas.microsoft.com/office/powerpoint/2010/main" val="374933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F877-AE2B-E5D4-2924-4F1A7D399622}"/>
              </a:ext>
            </a:extLst>
          </p:cNvPr>
          <p:cNvSpPr>
            <a:spLocks noGrp="1"/>
          </p:cNvSpPr>
          <p:nvPr>
            <p:ph type="title"/>
          </p:nvPr>
        </p:nvSpPr>
        <p:spPr>
          <a:xfrm>
            <a:off x="838200" y="365125"/>
            <a:ext cx="10515600" cy="969899"/>
          </a:xfrm>
        </p:spPr>
        <p:txBody>
          <a:bodyPr>
            <a:normAutofit fontScale="90000"/>
          </a:bodyPr>
          <a:lstStyle/>
          <a:p>
            <a:r>
              <a:rPr lang="en-US" dirty="0"/>
              <a:t>What is the average age of players according to their position ?</a:t>
            </a:r>
            <a:endParaRPr lang="en-IN" dirty="0"/>
          </a:p>
        </p:txBody>
      </p:sp>
      <p:sp>
        <p:nvSpPr>
          <p:cNvPr id="3" name="Content Placeholder 2">
            <a:extLst>
              <a:ext uri="{FF2B5EF4-FFF2-40B4-BE49-F238E27FC236}">
                <a16:creationId xmlns:a16="http://schemas.microsoft.com/office/drawing/2014/main" id="{71388CDB-5066-8463-1ABA-6C1AF1171AB4}"/>
              </a:ext>
            </a:extLst>
          </p:cNvPr>
          <p:cNvSpPr>
            <a:spLocks noGrp="1"/>
          </p:cNvSpPr>
          <p:nvPr>
            <p:ph idx="1"/>
          </p:nvPr>
        </p:nvSpPr>
        <p:spPr>
          <a:xfrm>
            <a:off x="838200" y="1335024"/>
            <a:ext cx="10515600" cy="4841939"/>
          </a:xfrm>
        </p:spPr>
        <p:txBody>
          <a:bodyPr/>
          <a:lstStyle/>
          <a:p>
            <a:r>
              <a:rPr lang="en-US" dirty="0"/>
              <a:t>The box plot shows that positions like "GK" tend to have older players on average compared to other positions, while positions like "FW" have a wider range of ages with some younger players.</a:t>
            </a:r>
            <a:endParaRPr lang="en-IN" dirty="0"/>
          </a:p>
        </p:txBody>
      </p:sp>
      <p:pic>
        <p:nvPicPr>
          <p:cNvPr id="5" name="Picture 4">
            <a:extLst>
              <a:ext uri="{FF2B5EF4-FFF2-40B4-BE49-F238E27FC236}">
                <a16:creationId xmlns:a16="http://schemas.microsoft.com/office/drawing/2014/main" id="{D7CA32F8-D2E2-54BB-8FFC-9DAFB78DEBBC}"/>
              </a:ext>
            </a:extLst>
          </p:cNvPr>
          <p:cNvPicPr>
            <a:picLocks noChangeAspect="1"/>
          </p:cNvPicPr>
          <p:nvPr/>
        </p:nvPicPr>
        <p:blipFill>
          <a:blip r:embed="rId2"/>
          <a:stretch>
            <a:fillRect/>
          </a:stretch>
        </p:blipFill>
        <p:spPr>
          <a:xfrm>
            <a:off x="2317837" y="2633472"/>
            <a:ext cx="6477333" cy="4037692"/>
          </a:xfrm>
          <a:prstGeom prst="rect">
            <a:avLst/>
          </a:prstGeom>
        </p:spPr>
      </p:pic>
    </p:spTree>
    <p:extLst>
      <p:ext uri="{BB962C8B-B14F-4D97-AF65-F5344CB8AC3E}">
        <p14:creationId xmlns:p14="http://schemas.microsoft.com/office/powerpoint/2010/main" val="283069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FD7D-BFCF-1AAF-A9D9-3159FFE259C1}"/>
              </a:ext>
            </a:extLst>
          </p:cNvPr>
          <p:cNvSpPr>
            <a:spLocks noGrp="1"/>
          </p:cNvSpPr>
          <p:nvPr>
            <p:ph type="title"/>
          </p:nvPr>
        </p:nvSpPr>
        <p:spPr/>
        <p:txBody>
          <a:bodyPr/>
          <a:lstStyle/>
          <a:p>
            <a:r>
              <a:rPr lang="en-US" dirty="0"/>
              <a:t>Top 10 countries with the most EPL players</a:t>
            </a:r>
            <a:endParaRPr lang="en-IN" dirty="0"/>
          </a:p>
        </p:txBody>
      </p:sp>
      <p:pic>
        <p:nvPicPr>
          <p:cNvPr id="5" name="Content Placeholder 4">
            <a:extLst>
              <a:ext uri="{FF2B5EF4-FFF2-40B4-BE49-F238E27FC236}">
                <a16:creationId xmlns:a16="http://schemas.microsoft.com/office/drawing/2014/main" id="{E4B100F9-958B-09EC-5EAC-69C08D235A4B}"/>
              </a:ext>
            </a:extLst>
          </p:cNvPr>
          <p:cNvPicPr>
            <a:picLocks noGrp="1" noChangeAspect="1"/>
          </p:cNvPicPr>
          <p:nvPr>
            <p:ph idx="1"/>
          </p:nvPr>
        </p:nvPicPr>
        <p:blipFill>
          <a:blip r:embed="rId2"/>
          <a:stretch>
            <a:fillRect/>
          </a:stretch>
        </p:blipFill>
        <p:spPr>
          <a:xfrm>
            <a:off x="2953845" y="2095500"/>
            <a:ext cx="6274784" cy="3695700"/>
          </a:xfrm>
        </p:spPr>
      </p:pic>
    </p:spTree>
    <p:extLst>
      <p:ext uri="{BB962C8B-B14F-4D97-AF65-F5344CB8AC3E}">
        <p14:creationId xmlns:p14="http://schemas.microsoft.com/office/powerpoint/2010/main" val="1752790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D9F3-83F9-3A5C-3511-60ED3E0934DE}"/>
              </a:ext>
            </a:extLst>
          </p:cNvPr>
          <p:cNvSpPr>
            <a:spLocks noGrp="1"/>
          </p:cNvSpPr>
          <p:nvPr>
            <p:ph type="title"/>
          </p:nvPr>
        </p:nvSpPr>
        <p:spPr/>
        <p:txBody>
          <a:bodyPr/>
          <a:lstStyle/>
          <a:p>
            <a:r>
              <a:rPr lang="en-IN" dirty="0"/>
              <a:t>Total players with Age</a:t>
            </a:r>
          </a:p>
        </p:txBody>
      </p:sp>
      <p:sp>
        <p:nvSpPr>
          <p:cNvPr id="3" name="Content Placeholder 2">
            <a:extLst>
              <a:ext uri="{FF2B5EF4-FFF2-40B4-BE49-F238E27FC236}">
                <a16:creationId xmlns:a16="http://schemas.microsoft.com/office/drawing/2014/main" id="{6FA61000-B101-FD18-137A-67D9FF045D32}"/>
              </a:ext>
            </a:extLst>
          </p:cNvPr>
          <p:cNvSpPr>
            <a:spLocks noGrp="1"/>
          </p:cNvSpPr>
          <p:nvPr>
            <p:ph sz="half" idx="1"/>
          </p:nvPr>
        </p:nvSpPr>
        <p:spPr/>
        <p:txBody>
          <a:bodyPr>
            <a:normAutofit fontScale="92500" lnSpcReduction="10000"/>
          </a:bodyPr>
          <a:lstStyle/>
          <a:p>
            <a:r>
              <a:rPr lang="en-US" dirty="0"/>
              <a:t>Insights: The group of players aged 26-30 is the largest, with 197 players, making up approximately 37% of the total. The group of players aged 21-25 comes next, with 25 players, constituting about 35%.The group of players aged over 30 is the third largest, with 71 players, accounting for roughly 13.3%.The group of players aged 20 or younger is the smallest, with 78 players, making up approximately 14.7% of the total."</a:t>
            </a:r>
            <a:endParaRPr lang="en-IN" dirty="0"/>
          </a:p>
        </p:txBody>
      </p:sp>
      <p:pic>
        <p:nvPicPr>
          <p:cNvPr id="6" name="Content Placeholder 5">
            <a:extLst>
              <a:ext uri="{FF2B5EF4-FFF2-40B4-BE49-F238E27FC236}">
                <a16:creationId xmlns:a16="http://schemas.microsoft.com/office/drawing/2014/main" id="{D50B3576-5346-7DFE-6821-969F7CD83A83}"/>
              </a:ext>
            </a:extLst>
          </p:cNvPr>
          <p:cNvPicPr>
            <a:picLocks noGrp="1" noChangeAspect="1"/>
          </p:cNvPicPr>
          <p:nvPr>
            <p:ph sz="half" idx="2"/>
          </p:nvPr>
        </p:nvPicPr>
        <p:blipFill>
          <a:blip r:embed="rId2"/>
          <a:stretch>
            <a:fillRect/>
          </a:stretch>
        </p:blipFill>
        <p:spPr>
          <a:xfrm>
            <a:off x="7111124" y="2335924"/>
            <a:ext cx="3219615" cy="3206915"/>
          </a:xfrm>
        </p:spPr>
      </p:pic>
    </p:spTree>
    <p:extLst>
      <p:ext uri="{BB962C8B-B14F-4D97-AF65-F5344CB8AC3E}">
        <p14:creationId xmlns:p14="http://schemas.microsoft.com/office/powerpoint/2010/main" val="27079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D55D-B424-266F-A0EC-7CB2C8C7728C}"/>
              </a:ext>
            </a:extLst>
          </p:cNvPr>
          <p:cNvSpPr>
            <a:spLocks noGrp="1"/>
          </p:cNvSpPr>
          <p:nvPr>
            <p:ph type="title"/>
          </p:nvPr>
        </p:nvSpPr>
        <p:spPr>
          <a:xfrm>
            <a:off x="1261872" y="365760"/>
            <a:ext cx="9692640" cy="1024128"/>
          </a:xfrm>
        </p:spPr>
        <p:txBody>
          <a:bodyPr/>
          <a:lstStyle/>
          <a:p>
            <a:r>
              <a:rPr lang="en-US" dirty="0"/>
              <a:t>Total under 20 player in each club</a:t>
            </a:r>
            <a:endParaRPr lang="en-IN" dirty="0"/>
          </a:p>
        </p:txBody>
      </p:sp>
      <p:pic>
        <p:nvPicPr>
          <p:cNvPr id="5" name="Content Placeholder 4">
            <a:extLst>
              <a:ext uri="{FF2B5EF4-FFF2-40B4-BE49-F238E27FC236}">
                <a16:creationId xmlns:a16="http://schemas.microsoft.com/office/drawing/2014/main" id="{00E5329E-5DBC-F5E3-BEC4-9E05A8E49198}"/>
              </a:ext>
            </a:extLst>
          </p:cNvPr>
          <p:cNvPicPr>
            <a:picLocks noGrp="1" noChangeAspect="1"/>
          </p:cNvPicPr>
          <p:nvPr>
            <p:ph idx="1"/>
          </p:nvPr>
        </p:nvPicPr>
        <p:blipFill>
          <a:blip r:embed="rId2"/>
          <a:stretch>
            <a:fillRect/>
          </a:stretch>
        </p:blipFill>
        <p:spPr>
          <a:xfrm>
            <a:off x="4136093" y="2095500"/>
            <a:ext cx="3910289" cy="3695700"/>
          </a:xfrm>
        </p:spPr>
      </p:pic>
    </p:spTree>
    <p:extLst>
      <p:ext uri="{BB962C8B-B14F-4D97-AF65-F5344CB8AC3E}">
        <p14:creationId xmlns:p14="http://schemas.microsoft.com/office/powerpoint/2010/main" val="388770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BBA-366F-325C-A86F-BD2548D6E9DD}"/>
              </a:ext>
            </a:extLst>
          </p:cNvPr>
          <p:cNvSpPr>
            <a:spLocks noGrp="1"/>
          </p:cNvSpPr>
          <p:nvPr>
            <p:ph type="title"/>
          </p:nvPr>
        </p:nvSpPr>
        <p:spPr>
          <a:xfrm>
            <a:off x="539496" y="356616"/>
            <a:ext cx="11100816" cy="1490472"/>
          </a:xfrm>
        </p:spPr>
        <p:txBody>
          <a:bodyPr>
            <a:normAutofit/>
          </a:bodyPr>
          <a:lstStyle/>
          <a:p>
            <a:r>
              <a:rPr lang="en-US" sz="2800" dirty="0"/>
              <a:t>How are the Expected Goals (</a:t>
            </a:r>
            <a:r>
              <a:rPr lang="en-US" sz="2800" dirty="0" err="1"/>
              <a:t>xG</a:t>
            </a:r>
            <a:r>
              <a:rPr lang="en-US" sz="2800" dirty="0"/>
              <a:t>) and Expected Assists (</a:t>
            </a:r>
            <a:r>
              <a:rPr lang="en-US" sz="2800" dirty="0" err="1"/>
              <a:t>xA</a:t>
            </a:r>
            <a:r>
              <a:rPr lang="en-US" sz="2800" dirty="0"/>
              <a:t>) distributed among the players in the dataset?</a:t>
            </a:r>
            <a:endParaRPr lang="en-IN" sz="2800" dirty="0"/>
          </a:p>
        </p:txBody>
      </p:sp>
      <p:sp>
        <p:nvSpPr>
          <p:cNvPr id="3" name="Content Placeholder 2">
            <a:extLst>
              <a:ext uri="{FF2B5EF4-FFF2-40B4-BE49-F238E27FC236}">
                <a16:creationId xmlns:a16="http://schemas.microsoft.com/office/drawing/2014/main" id="{C056CA1D-A541-4C7C-66F8-FED8D6125F95}"/>
              </a:ext>
            </a:extLst>
          </p:cNvPr>
          <p:cNvSpPr>
            <a:spLocks noGrp="1"/>
          </p:cNvSpPr>
          <p:nvPr>
            <p:ph idx="1"/>
          </p:nvPr>
        </p:nvSpPr>
        <p:spPr/>
        <p:txBody>
          <a:bodyPr/>
          <a:lstStyle/>
          <a:p>
            <a:r>
              <a:rPr lang="en-US" dirty="0"/>
              <a:t>Interpretation: In the histogram for </a:t>
            </a:r>
            <a:r>
              <a:rPr lang="en-US" dirty="0" err="1"/>
              <a:t>xG</a:t>
            </a:r>
            <a:r>
              <a:rPr lang="en-US" dirty="0"/>
              <a:t>, we see that the majority of players have relatively low </a:t>
            </a:r>
            <a:r>
              <a:rPr lang="en-US" dirty="0" err="1"/>
              <a:t>xG</a:t>
            </a:r>
            <a:r>
              <a:rPr lang="en-US" dirty="0"/>
              <a:t> values, indicating that they are less likely to score goals. There are a few players with higher </a:t>
            </a:r>
            <a:r>
              <a:rPr lang="en-US" dirty="0" err="1"/>
              <a:t>xG</a:t>
            </a:r>
            <a:r>
              <a:rPr lang="en-US" dirty="0"/>
              <a:t> values, suggesting that they are more likely to score. In the histogram for </a:t>
            </a:r>
            <a:r>
              <a:rPr lang="en-US" dirty="0" err="1"/>
              <a:t>xA</a:t>
            </a:r>
            <a:r>
              <a:rPr lang="en-US" dirty="0"/>
              <a:t>, we observe a similar pattern. Most players have low </a:t>
            </a:r>
            <a:r>
              <a:rPr lang="en-US" dirty="0" err="1"/>
              <a:t>xA</a:t>
            </a:r>
            <a:r>
              <a:rPr lang="en-US" dirty="0"/>
              <a:t> values, indicating a lower likelihood of providing assists. However, there are some players with higher </a:t>
            </a:r>
            <a:r>
              <a:rPr lang="en-US" dirty="0" err="1"/>
              <a:t>xA</a:t>
            </a:r>
            <a:r>
              <a:rPr lang="en-US" dirty="0"/>
              <a:t> values, suggesting a higher likelihood of creating goal-scoring opportunities for their teammates.</a:t>
            </a:r>
            <a:endParaRPr lang="en-IN" dirty="0"/>
          </a:p>
        </p:txBody>
      </p:sp>
    </p:spTree>
    <p:extLst>
      <p:ext uri="{BB962C8B-B14F-4D97-AF65-F5344CB8AC3E}">
        <p14:creationId xmlns:p14="http://schemas.microsoft.com/office/powerpoint/2010/main" val="48514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E491-C6B5-0699-8CB9-1961B878882D}"/>
              </a:ext>
            </a:extLst>
          </p:cNvPr>
          <p:cNvSpPr>
            <a:spLocks noGrp="1"/>
          </p:cNvSpPr>
          <p:nvPr>
            <p:ph type="title"/>
          </p:nvPr>
        </p:nvSpPr>
        <p:spPr/>
        <p:txBody>
          <a:bodyPr/>
          <a:lstStyle/>
          <a:p>
            <a:r>
              <a:rPr lang="en-IN" dirty="0"/>
              <a:t>Expected Goals(</a:t>
            </a:r>
            <a:r>
              <a:rPr lang="en-IN" dirty="0" err="1"/>
              <a:t>xG</a:t>
            </a:r>
            <a:r>
              <a:rPr lang="en-IN" dirty="0"/>
              <a:t>) And Expected Assists(</a:t>
            </a:r>
            <a:r>
              <a:rPr lang="en-IN" dirty="0" err="1"/>
              <a:t>xA</a:t>
            </a:r>
            <a:r>
              <a:rPr lang="en-IN" dirty="0"/>
              <a:t>)</a:t>
            </a:r>
          </a:p>
        </p:txBody>
      </p:sp>
      <p:pic>
        <p:nvPicPr>
          <p:cNvPr id="6" name="Content Placeholder 5">
            <a:extLst>
              <a:ext uri="{FF2B5EF4-FFF2-40B4-BE49-F238E27FC236}">
                <a16:creationId xmlns:a16="http://schemas.microsoft.com/office/drawing/2014/main" id="{EFF24EAD-EECE-EE31-83B3-005816A2AE9C}"/>
              </a:ext>
            </a:extLst>
          </p:cNvPr>
          <p:cNvPicPr>
            <a:picLocks noGrp="1" noChangeAspect="1"/>
          </p:cNvPicPr>
          <p:nvPr>
            <p:ph sz="half" idx="1"/>
          </p:nvPr>
        </p:nvPicPr>
        <p:blipFill>
          <a:blip r:embed="rId2"/>
          <a:stretch>
            <a:fillRect/>
          </a:stretch>
        </p:blipFill>
        <p:spPr>
          <a:xfrm>
            <a:off x="1314339" y="2231143"/>
            <a:ext cx="4305521" cy="3416476"/>
          </a:xfrm>
        </p:spPr>
      </p:pic>
      <p:pic>
        <p:nvPicPr>
          <p:cNvPr id="8" name="Content Placeholder 7">
            <a:extLst>
              <a:ext uri="{FF2B5EF4-FFF2-40B4-BE49-F238E27FC236}">
                <a16:creationId xmlns:a16="http://schemas.microsoft.com/office/drawing/2014/main" id="{4EEF44AA-A6A7-CD67-64F9-B176226CBBB5}"/>
              </a:ext>
            </a:extLst>
          </p:cNvPr>
          <p:cNvPicPr>
            <a:picLocks noGrp="1" noChangeAspect="1"/>
          </p:cNvPicPr>
          <p:nvPr>
            <p:ph sz="half" idx="2"/>
          </p:nvPr>
        </p:nvPicPr>
        <p:blipFill>
          <a:blip r:embed="rId3"/>
          <a:stretch>
            <a:fillRect/>
          </a:stretch>
        </p:blipFill>
        <p:spPr>
          <a:xfrm>
            <a:off x="6634849" y="2281946"/>
            <a:ext cx="4172164" cy="3314870"/>
          </a:xfrm>
        </p:spPr>
      </p:pic>
    </p:spTree>
    <p:extLst>
      <p:ext uri="{BB962C8B-B14F-4D97-AF65-F5344CB8AC3E}">
        <p14:creationId xmlns:p14="http://schemas.microsoft.com/office/powerpoint/2010/main" val="342386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866F-C6D1-47CC-1470-A821A03F563C}"/>
              </a:ext>
            </a:extLst>
          </p:cNvPr>
          <p:cNvSpPr>
            <a:spLocks noGrp="1"/>
          </p:cNvSpPr>
          <p:nvPr>
            <p:ph type="title"/>
          </p:nvPr>
        </p:nvSpPr>
        <p:spPr>
          <a:xfrm>
            <a:off x="838200" y="128017"/>
            <a:ext cx="10515600" cy="576071"/>
          </a:xfrm>
        </p:spPr>
        <p:txBody>
          <a:bodyPr>
            <a:normAutofit/>
          </a:bodyPr>
          <a:lstStyle/>
          <a:p>
            <a:r>
              <a:rPr lang="en-US" dirty="0"/>
              <a:t>Conclusion:</a:t>
            </a:r>
            <a:endParaRPr lang="en-IN" dirty="0"/>
          </a:p>
        </p:txBody>
      </p:sp>
      <p:sp>
        <p:nvSpPr>
          <p:cNvPr id="3" name="Content Placeholder 2">
            <a:extLst>
              <a:ext uri="{FF2B5EF4-FFF2-40B4-BE49-F238E27FC236}">
                <a16:creationId xmlns:a16="http://schemas.microsoft.com/office/drawing/2014/main" id="{23B25516-09B7-6E62-65AF-E75B928BDA03}"/>
              </a:ext>
            </a:extLst>
          </p:cNvPr>
          <p:cNvSpPr>
            <a:spLocks noGrp="1"/>
          </p:cNvSpPr>
          <p:nvPr>
            <p:ph idx="1"/>
          </p:nvPr>
        </p:nvSpPr>
        <p:spPr>
          <a:xfrm>
            <a:off x="838200" y="704088"/>
            <a:ext cx="10515600" cy="6025896"/>
          </a:xfrm>
        </p:spPr>
        <p:txBody>
          <a:bodyPr>
            <a:noAutofit/>
          </a:bodyPr>
          <a:lstStyle/>
          <a:p>
            <a:r>
              <a:rPr lang="en-US" sz="1200" dirty="0">
                <a:latin typeface="Cambria" panose="02040503050406030204" pitchFamily="18" charset="0"/>
                <a:ea typeface="Cambria" panose="02040503050406030204" pitchFamily="18" charset="0"/>
              </a:rPr>
              <a:t>In conclusion, the analysis of the dataset related to the English Premier League (EPL) for the 2020-2021 season has provided us with valuable insights into how footballers coped with the unique challenges posed by the COVID-19 pandemic. This season was marked by </a:t>
            </a:r>
            <a:r>
              <a:rPr lang="en-US" sz="1200" dirty="0" err="1">
                <a:latin typeface="Cambria" panose="02040503050406030204" pitchFamily="18" charset="0"/>
                <a:ea typeface="Cambria" panose="02040503050406030204" pitchFamily="18" charset="0"/>
              </a:rPr>
              <a:t>fanless</a:t>
            </a:r>
            <a:r>
              <a:rPr lang="en-US" sz="1200" dirty="0">
                <a:latin typeface="Cambria" panose="02040503050406030204" pitchFamily="18" charset="0"/>
                <a:ea typeface="Cambria" panose="02040503050406030204" pitchFamily="18" charset="0"/>
              </a:rPr>
              <a:t> stadiums, altered home advantage, and the mental and emotional impact on players. Here are some key takeaways from our analysis. </a:t>
            </a:r>
          </a:p>
          <a:p>
            <a:r>
              <a:rPr lang="en-US" sz="1200" dirty="0">
                <a:latin typeface="Cambria" panose="02040503050406030204" pitchFamily="18" charset="0"/>
                <a:ea typeface="Cambria" panose="02040503050406030204" pitchFamily="18" charset="0"/>
              </a:rPr>
              <a:t> Performance Standouts: We identified standout performers based on metrics such as goals, assists, and minutes played. These players demonstrated their adaptability and resilience in the face of adversity.</a:t>
            </a:r>
          </a:p>
          <a:p>
            <a:r>
              <a:rPr lang="en-US" sz="1200" dirty="0">
                <a:latin typeface="Cambria" panose="02040503050406030204" pitchFamily="18" charset="0"/>
                <a:ea typeface="Cambria" panose="02040503050406030204" pitchFamily="18" charset="0"/>
              </a:rPr>
              <a:t>Positional Influence: Our exploration of player positions revealed how different roles on the field correlated with individual performance and contributions to the team's success.</a:t>
            </a:r>
          </a:p>
          <a:p>
            <a:r>
              <a:rPr lang="en-US" sz="1200" dirty="0">
                <a:latin typeface="Cambria" panose="02040503050406030204" pitchFamily="18" charset="0"/>
                <a:ea typeface="Cambria" panose="02040503050406030204" pitchFamily="18" charset="0"/>
              </a:rPr>
              <a:t>Club Variations: We compared player statistics across different EPL clubs, uncovering trends and variations that shed light on each club's unique playing style and strengths.</a:t>
            </a:r>
          </a:p>
          <a:p>
            <a:r>
              <a:rPr lang="en-US" sz="1200" dirty="0">
                <a:latin typeface="Cambria" panose="02040503050406030204" pitchFamily="18" charset="0"/>
                <a:ea typeface="Cambria" panose="02040503050406030204" pitchFamily="18" charset="0"/>
              </a:rPr>
              <a:t>Age and Performance: The analysis of age and performance metrics helped us understand how player age influenced their contributions, highlighting the importance of experience and youth in the league.</a:t>
            </a:r>
          </a:p>
          <a:p>
            <a:r>
              <a:rPr lang="en-US" sz="1200" dirty="0">
                <a:latin typeface="Cambria" panose="02040503050406030204" pitchFamily="18" charset="0"/>
                <a:ea typeface="Cambria" panose="02040503050406030204" pitchFamily="18" charset="0"/>
              </a:rPr>
              <a:t>Discipline: We examined the disciplinary records of players, identifying those with a high number of yellow and red cards. This analysis highlighted the importance of maintaining discipline on the field.</a:t>
            </a:r>
          </a:p>
          <a:p>
            <a:r>
              <a:rPr lang="en-US" sz="1200" dirty="0">
                <a:latin typeface="Cambria" panose="02040503050406030204" pitchFamily="18" charset="0"/>
                <a:ea typeface="Cambria" panose="02040503050406030204" pitchFamily="18" charset="0"/>
              </a:rPr>
              <a:t>Passing Accuracy: Evaluating passing accuracy showed us how precise passing influenced team play and overall performance.</a:t>
            </a:r>
          </a:p>
          <a:p>
            <a:r>
              <a:rPr lang="en-US" sz="1200" dirty="0">
                <a:latin typeface="Cambria" panose="02040503050406030204" pitchFamily="18" charset="0"/>
                <a:ea typeface="Cambria" panose="02040503050406030204" pitchFamily="18" charset="0"/>
              </a:rPr>
              <a:t>Expected Goals and Assists: The analysis of expected goals (</a:t>
            </a:r>
            <a:r>
              <a:rPr lang="en-US" sz="1200" dirty="0" err="1">
                <a:latin typeface="Cambria" panose="02040503050406030204" pitchFamily="18" charset="0"/>
                <a:ea typeface="Cambria" panose="02040503050406030204" pitchFamily="18" charset="0"/>
              </a:rPr>
              <a:t>xG</a:t>
            </a:r>
            <a:r>
              <a:rPr lang="en-US" sz="1200" dirty="0">
                <a:latin typeface="Cambria" panose="02040503050406030204" pitchFamily="18" charset="0"/>
                <a:ea typeface="Cambria" panose="02040503050406030204" pitchFamily="18" charset="0"/>
              </a:rPr>
              <a:t>) and expected assists (</a:t>
            </a:r>
            <a:r>
              <a:rPr lang="en-US" sz="1200" dirty="0" err="1">
                <a:latin typeface="Cambria" panose="02040503050406030204" pitchFamily="18" charset="0"/>
                <a:ea typeface="Cambria" panose="02040503050406030204" pitchFamily="18" charset="0"/>
              </a:rPr>
              <a:t>xA</a:t>
            </a:r>
            <a:r>
              <a:rPr lang="en-US" sz="1200" dirty="0">
                <a:latin typeface="Cambria" panose="02040503050406030204" pitchFamily="18" charset="0"/>
                <a:ea typeface="Cambria" panose="02040503050406030204" pitchFamily="18" charset="0"/>
              </a:rPr>
              <a:t>) allowed us to assess a player's ability to create scoring opportunities, providing insights into their playmaking skills.</a:t>
            </a:r>
          </a:p>
          <a:p>
            <a:r>
              <a:rPr lang="en-US" sz="1200" dirty="0">
                <a:latin typeface="Cambria" panose="02040503050406030204" pitchFamily="18" charset="0"/>
                <a:ea typeface="Cambria" panose="02040503050406030204" pitchFamily="18" charset="0"/>
              </a:rPr>
              <a:t>Penalty Proficiency: Our examination of penalty goals and attempts revealed which players excelled in penalty situations, a critical aspect of the game.</a:t>
            </a:r>
          </a:p>
          <a:p>
            <a:r>
              <a:rPr lang="en-US" sz="1200" dirty="0">
                <a:latin typeface="Cambria" panose="02040503050406030204" pitchFamily="18" charset="0"/>
                <a:ea typeface="Cambria" panose="02040503050406030204" pitchFamily="18" charset="0"/>
              </a:rPr>
              <a:t>By achieving these objectives, we have gained a deeper understanding of player performance in the EPL during a season unlike any other. This analysis showcases the adaptability and resilience of EPL players, who faced and overcame the challenges posed by the absence of fans and the unique circumstances of the 2020-2021 season. These insights contribute to our appreciation of the dedication and skill of the athletes who make the EPL one of the most exciting and competitive football leagues globally.</a:t>
            </a:r>
            <a:endParaRPr lang="en-IN" sz="1200" dirty="0">
              <a:latin typeface="Cambria" panose="02040503050406030204" pitchFamily="18" charset="0"/>
              <a:ea typeface="Cambria" panose="02040503050406030204" pitchFamily="18" charset="0"/>
            </a:endParaRPr>
          </a:p>
        </p:txBody>
      </p:sp>
      <p:pic>
        <p:nvPicPr>
          <p:cNvPr id="4" name="Graphic 3" descr="Soccer ball with solid fill">
            <a:extLst>
              <a:ext uri="{FF2B5EF4-FFF2-40B4-BE49-F238E27FC236}">
                <a16:creationId xmlns:a16="http://schemas.microsoft.com/office/drawing/2014/main" id="{C7FDB5A7-A198-6DA6-57A8-B70A1E4892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09747" y="55250"/>
            <a:ext cx="721605" cy="721605"/>
          </a:xfrm>
          <a:prstGeom prst="rect">
            <a:avLst/>
          </a:prstGeom>
        </p:spPr>
      </p:pic>
    </p:spTree>
    <p:extLst>
      <p:ext uri="{BB962C8B-B14F-4D97-AF65-F5344CB8AC3E}">
        <p14:creationId xmlns:p14="http://schemas.microsoft.com/office/powerpoint/2010/main" val="215390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2576-E2F5-7460-B828-BFAE40B22017}"/>
              </a:ext>
            </a:extLst>
          </p:cNvPr>
          <p:cNvSpPr>
            <a:spLocks noGrp="1"/>
          </p:cNvSpPr>
          <p:nvPr>
            <p:ph type="title"/>
          </p:nvPr>
        </p:nvSpPr>
        <p:spPr>
          <a:xfrm>
            <a:off x="913795" y="609601"/>
            <a:ext cx="10353761" cy="1127760"/>
          </a:xfrm>
        </p:spPr>
        <p:txBody>
          <a:bodyPr>
            <a:normAutofit/>
          </a:bodyPr>
          <a:lstStyle/>
          <a:p>
            <a:r>
              <a:rPr lang="en-IN" sz="2800" dirty="0">
                <a:latin typeface="Bookman Old Style" panose="02050604050505020204" pitchFamily="18" charset="0"/>
              </a:rPr>
              <a:t>Introduction : </a:t>
            </a:r>
            <a:r>
              <a:rPr kumimoji="0" lang="en-US" altLang="en-US" sz="2800" b="0" i="0" u="none" strike="noStrike" cap="none" normalizeH="0" baseline="0" dirty="0">
                <a:ln>
                  <a:noFill/>
                </a:ln>
                <a:solidFill>
                  <a:schemeClr val="tx1"/>
                </a:solidFill>
                <a:effectLst/>
                <a:latin typeface="Bookman Old Style" panose="02050604050505020204" pitchFamily="18" charset="0"/>
              </a:rPr>
              <a:t>What Does the Data Show?</a:t>
            </a:r>
            <a:br>
              <a:rPr kumimoji="0" lang="en-US" altLang="en-US" sz="2800" b="0" i="0" u="none" strike="noStrike" cap="none" normalizeH="0" baseline="0" dirty="0">
                <a:ln>
                  <a:noFill/>
                </a:ln>
                <a:solidFill>
                  <a:schemeClr val="tx1"/>
                </a:solidFill>
                <a:effectLst/>
                <a:latin typeface="Bookman Old Style" panose="02050604050505020204" pitchFamily="18" charset="0"/>
              </a:rPr>
            </a:br>
            <a:endParaRPr lang="en-IN" sz="2800" dirty="0">
              <a:latin typeface="Bookman Old Style" panose="02050604050505020204" pitchFamily="18" charset="0"/>
            </a:endParaRPr>
          </a:p>
        </p:txBody>
      </p:sp>
      <p:sp>
        <p:nvSpPr>
          <p:cNvPr id="4" name="Rectangle 1">
            <a:extLst>
              <a:ext uri="{FF2B5EF4-FFF2-40B4-BE49-F238E27FC236}">
                <a16:creationId xmlns:a16="http://schemas.microsoft.com/office/drawing/2014/main" id="{C8E8B478-2CF9-5DA8-F693-53FE4BB4630E}"/>
              </a:ext>
            </a:extLst>
          </p:cNvPr>
          <p:cNvSpPr>
            <a:spLocks noGrp="1" noChangeArrowheads="1"/>
          </p:cNvSpPr>
          <p:nvPr>
            <p:ph idx="1"/>
          </p:nvPr>
        </p:nvSpPr>
        <p:spPr bwMode="auto">
          <a:xfrm>
            <a:off x="838200" y="1997848"/>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800" b="1" dirty="0"/>
              <a:t>Insights </a:t>
            </a:r>
            <a:r>
              <a:rPr lang="en-US" sz="1800" dirty="0"/>
              <a:t>: Based on this data, you can see pairs of players from different clubs who have similar levels of match experience (matches played) and are approximately the same age. This information can be useful for various purposes, such as scouting, player comparison, or analyzing player performance across different clubs in the EPL.</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Analysis focuses on players from different clubs with: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Similar levels of match experience (matches played).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Comparable 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Highlights potential for: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Scouting opportunities.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Player comparisons.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Cross-club performance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43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C17D-070F-2172-77A0-C6FE2C13C29F}"/>
              </a:ext>
            </a:extLst>
          </p:cNvPr>
          <p:cNvSpPr>
            <a:spLocks noGrp="1"/>
          </p:cNvSpPr>
          <p:nvPr>
            <p:ph type="title"/>
          </p:nvPr>
        </p:nvSpPr>
        <p:spPr/>
        <p:txBody>
          <a:bodyPr/>
          <a:lstStyle/>
          <a:p>
            <a:r>
              <a:rPr lang="en-IN" dirty="0"/>
              <a:t>Insights from New Metrics</a:t>
            </a:r>
          </a:p>
        </p:txBody>
      </p:sp>
      <p:sp>
        <p:nvSpPr>
          <p:cNvPr id="3" name="Content Placeholder 2">
            <a:extLst>
              <a:ext uri="{FF2B5EF4-FFF2-40B4-BE49-F238E27FC236}">
                <a16:creationId xmlns:a16="http://schemas.microsoft.com/office/drawing/2014/main" id="{B6D53E00-9EC6-507F-1845-A7FA627FE101}"/>
              </a:ext>
            </a:extLst>
          </p:cNvPr>
          <p:cNvSpPr>
            <a:spLocks noGrp="1"/>
          </p:cNvSpPr>
          <p:nvPr>
            <p:ph idx="1"/>
          </p:nvPr>
        </p:nvSpPr>
        <p:spPr>
          <a:xfrm>
            <a:off x="913795" y="1810512"/>
            <a:ext cx="10353762" cy="4352544"/>
          </a:xfrm>
        </p:spPr>
        <p:txBody>
          <a:bodyPr>
            <a:noAutofit/>
          </a:bodyPr>
          <a:lstStyle/>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Content: </a:t>
            </a:r>
          </a:p>
          <a:p>
            <a:pPr>
              <a:buFont typeface="Arial" panose="020B0604020202020204" pitchFamily="34" charset="0"/>
              <a:buChar char="•"/>
            </a:pPr>
            <a:r>
              <a:rPr lang="en-US" sz="1800" b="1" dirty="0" err="1">
                <a:latin typeface="Cambria" panose="02040503050406030204" pitchFamily="18" charset="0"/>
                <a:ea typeface="Cambria" panose="02040503050406030204" pitchFamily="18" charset="0"/>
              </a:rPr>
              <a:t>MinsPerMatch</a:t>
            </a:r>
            <a:r>
              <a:rPr lang="en-US" sz="1800" b="1" dirty="0">
                <a:latin typeface="Cambria" panose="02040503050406030204" pitchFamily="18" charset="0"/>
                <a:ea typeface="Cambria" panose="02040503050406030204" pitchFamily="18" charset="0"/>
              </a:rPr>
              <a:t> :</a:t>
            </a:r>
            <a:endParaRPr lang="en-US" sz="18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Measures the average number of minutes a player spends on the field per match.</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Highlights players' on-field contribution time.</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Useful for comparing players with varying game times.</a:t>
            </a:r>
          </a:p>
          <a:p>
            <a:pPr>
              <a:buFont typeface="Arial" panose="020B0604020202020204" pitchFamily="34" charset="0"/>
              <a:buChar char="•"/>
            </a:pPr>
            <a:r>
              <a:rPr lang="en-US" sz="1800" b="1" dirty="0" err="1">
                <a:latin typeface="Cambria" panose="02040503050406030204" pitchFamily="18" charset="0"/>
                <a:ea typeface="Cambria" panose="02040503050406030204" pitchFamily="18" charset="0"/>
              </a:rPr>
              <a:t>GoalsPerMatch</a:t>
            </a:r>
            <a:r>
              <a:rPr lang="en-US" sz="1800" b="1" dirty="0">
                <a:latin typeface="Cambria" panose="02040503050406030204" pitchFamily="18" charset="0"/>
                <a:ea typeface="Cambria" panose="02040503050406030204" pitchFamily="18" charset="0"/>
              </a:rPr>
              <a:t> :</a:t>
            </a:r>
            <a:endParaRPr lang="en-US" sz="18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Measures the average number of goals scored by a player per match.</a:t>
            </a:r>
          </a:p>
          <a:p>
            <a:pPr marL="742950" lvl="1" indent="-285750">
              <a:buFont typeface="Arial" panose="020B0604020202020204" pitchFamily="34" charset="0"/>
              <a:buChar char="•"/>
            </a:pPr>
            <a:r>
              <a:rPr lang="en-IN" dirty="0">
                <a:latin typeface="Cambria" panose="02040503050406030204" pitchFamily="18" charset="0"/>
                <a:ea typeface="Cambria" panose="02040503050406030204" pitchFamily="18" charset="0"/>
              </a:rPr>
              <a:t>Identifies high-scoring efficiency players.</a:t>
            </a:r>
            <a:endParaRPr lang="en-US"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Useful for spotting consistent goal scorers.</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These metrics offer a standardized way to compare players across different playing conditions.</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7560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B61C-73A5-166E-02E0-E384B2D79019}"/>
              </a:ext>
            </a:extLst>
          </p:cNvPr>
          <p:cNvSpPr>
            <a:spLocks noGrp="1"/>
          </p:cNvSpPr>
          <p:nvPr>
            <p:ph type="title"/>
          </p:nvPr>
        </p:nvSpPr>
        <p:spPr>
          <a:xfrm>
            <a:off x="838200" y="237745"/>
            <a:ext cx="10515600" cy="1600200"/>
          </a:xfrm>
        </p:spPr>
        <p:txBody>
          <a:bodyPr>
            <a:normAutofit/>
          </a:bodyPr>
          <a:lstStyle/>
          <a:p>
            <a:r>
              <a:rPr lang="en-US" sz="2800" dirty="0"/>
              <a:t>There are some players who can play multiple positions but I have only taken their main position for convenient analysis.</a:t>
            </a:r>
            <a:endParaRPr lang="en-IN" sz="2800" dirty="0"/>
          </a:p>
        </p:txBody>
      </p:sp>
      <p:sp>
        <p:nvSpPr>
          <p:cNvPr id="3" name="Content Placeholder 2">
            <a:extLst>
              <a:ext uri="{FF2B5EF4-FFF2-40B4-BE49-F238E27FC236}">
                <a16:creationId xmlns:a16="http://schemas.microsoft.com/office/drawing/2014/main" id="{B686A78A-3238-16AD-D04F-7254AD1E50AF}"/>
              </a:ext>
            </a:extLst>
          </p:cNvPr>
          <p:cNvSpPr>
            <a:spLocks noGrp="1"/>
          </p:cNvSpPr>
          <p:nvPr>
            <p:ph idx="1"/>
          </p:nvPr>
        </p:nvSpPr>
        <p:spPr>
          <a:xfrm>
            <a:off x="838200" y="2322576"/>
            <a:ext cx="10515600" cy="3854386"/>
          </a:xfrm>
        </p:spPr>
        <p:txBody>
          <a:bodyPr/>
          <a:lstStyle/>
          <a:p>
            <a:r>
              <a:rPr lang="en-US" dirty="0"/>
              <a:t>This code applies a function to each value, splitting the string at the first comma and returning the part before comma.</a:t>
            </a:r>
          </a:p>
          <a:p>
            <a:r>
              <a:rPr lang="en-US" dirty="0"/>
              <a:t>Some players who play in multiple positions are assigned their primary (first-listed) position.</a:t>
            </a:r>
            <a:endParaRPr lang="en-IN" dirty="0"/>
          </a:p>
        </p:txBody>
      </p:sp>
    </p:spTree>
    <p:extLst>
      <p:ext uri="{BB962C8B-B14F-4D97-AF65-F5344CB8AC3E}">
        <p14:creationId xmlns:p14="http://schemas.microsoft.com/office/powerpoint/2010/main" val="11257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5B27-AFD9-5997-D0C5-EEA2A47E9941}"/>
              </a:ext>
            </a:extLst>
          </p:cNvPr>
          <p:cNvSpPr>
            <a:spLocks noGrp="1"/>
          </p:cNvSpPr>
          <p:nvPr>
            <p:ph type="title"/>
          </p:nvPr>
        </p:nvSpPr>
        <p:spPr/>
        <p:txBody>
          <a:bodyPr>
            <a:normAutofit fontScale="90000"/>
          </a:bodyPr>
          <a:lstStyle/>
          <a:p>
            <a:r>
              <a:rPr lang="en-US" dirty="0"/>
              <a:t>TOTAL GOALS FOR an EPL SEASON (excluding own goals) </a:t>
            </a:r>
            <a:br>
              <a:rPr lang="en-US" dirty="0"/>
            </a:br>
            <a:endParaRPr lang="en-IN" dirty="0"/>
          </a:p>
        </p:txBody>
      </p:sp>
      <p:sp>
        <p:nvSpPr>
          <p:cNvPr id="3" name="Content Placeholder 2">
            <a:extLst>
              <a:ext uri="{FF2B5EF4-FFF2-40B4-BE49-F238E27FC236}">
                <a16:creationId xmlns:a16="http://schemas.microsoft.com/office/drawing/2014/main" id="{E08E6E89-6B95-4C6C-A3DE-457437102BE2}"/>
              </a:ext>
            </a:extLst>
          </p:cNvPr>
          <p:cNvSpPr>
            <a:spLocks noGrp="1"/>
          </p:cNvSpPr>
          <p:nvPr>
            <p:ph idx="1"/>
          </p:nvPr>
        </p:nvSpPr>
        <p:spPr/>
        <p:txBody>
          <a:bodyPr>
            <a:normAutofit/>
          </a:bodyPr>
          <a:lstStyle/>
          <a:p>
            <a:r>
              <a:rPr lang="en-US" dirty="0"/>
              <a:t>1040 GOALS (2.82 per match) ------------ 2018-19</a:t>
            </a:r>
          </a:p>
          <a:p>
            <a:r>
              <a:rPr lang="en-US" dirty="0"/>
              <a:t>1002 GOALS (2.72 per match) ------------ 2019-20</a:t>
            </a:r>
          </a:p>
          <a:p>
            <a:r>
              <a:rPr lang="en-US" dirty="0"/>
              <a:t>1037 GOALS (2.82 per match) ------------ 2021-22</a:t>
            </a:r>
          </a:p>
          <a:p>
            <a:r>
              <a:rPr lang="en-US" dirty="0"/>
              <a:t>1041 GOALS (2.85 per match) ------------ 2022-23</a:t>
            </a:r>
          </a:p>
          <a:p>
            <a:r>
              <a:rPr lang="en-US" dirty="0"/>
              <a:t>source (</a:t>
            </a:r>
            <a:r>
              <a:rPr lang="en-US" dirty="0">
                <a:hlinkClick r:id="rId2"/>
              </a:rPr>
              <a:t>https://www.premierleague.com/stats/records</a:t>
            </a:r>
            <a:r>
              <a:rPr lang="en-US" dirty="0"/>
              <a:t>)</a:t>
            </a:r>
          </a:p>
          <a:p>
            <a:r>
              <a:rPr lang="en-US" dirty="0"/>
              <a:t>Insights :The 20-21 season had less goals scored by the players compared to other season.</a:t>
            </a:r>
            <a:endParaRPr lang="en-IN" dirty="0"/>
          </a:p>
        </p:txBody>
      </p:sp>
      <p:pic>
        <p:nvPicPr>
          <p:cNvPr id="4" name="Graphic 3" descr="Soccer ball with solid fill">
            <a:extLst>
              <a:ext uri="{FF2B5EF4-FFF2-40B4-BE49-F238E27FC236}">
                <a16:creationId xmlns:a16="http://schemas.microsoft.com/office/drawing/2014/main" id="{BA043EC8-49A1-EF4D-E3C4-2527696BB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61690" y="2759137"/>
            <a:ext cx="1242813" cy="1242813"/>
          </a:xfrm>
          <a:prstGeom prst="rect">
            <a:avLst/>
          </a:prstGeom>
        </p:spPr>
      </p:pic>
      <p:pic>
        <p:nvPicPr>
          <p:cNvPr id="5" name="Graphic 4" descr="Soccer ball with solid fill">
            <a:extLst>
              <a:ext uri="{FF2B5EF4-FFF2-40B4-BE49-F238E27FC236}">
                <a16:creationId xmlns:a16="http://schemas.microsoft.com/office/drawing/2014/main" id="{35C5392E-4BF6-125A-0CD3-42C7E1E019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69538" y="2313285"/>
            <a:ext cx="1242813" cy="1242813"/>
          </a:xfrm>
          <a:prstGeom prst="rect">
            <a:avLst/>
          </a:prstGeom>
        </p:spPr>
      </p:pic>
    </p:spTree>
    <p:extLst>
      <p:ext uri="{BB962C8B-B14F-4D97-AF65-F5344CB8AC3E}">
        <p14:creationId xmlns:p14="http://schemas.microsoft.com/office/powerpoint/2010/main" val="2212160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F17E-9BC2-D9B5-FDA5-4BFBF25B7E4F}"/>
              </a:ext>
            </a:extLst>
          </p:cNvPr>
          <p:cNvSpPr>
            <a:spLocks noGrp="1"/>
          </p:cNvSpPr>
          <p:nvPr>
            <p:ph type="title"/>
          </p:nvPr>
        </p:nvSpPr>
        <p:spPr>
          <a:xfrm>
            <a:off x="777241" y="137160"/>
            <a:ext cx="10277612" cy="1682495"/>
          </a:xfrm>
        </p:spPr>
        <p:txBody>
          <a:bodyPr>
            <a:normAutofit fontScale="90000"/>
          </a:bodyPr>
          <a:lstStyle/>
          <a:p>
            <a:r>
              <a:rPr lang="en-US" dirty="0"/>
              <a:t>How successful are players in converting penalty attempts into goals?</a:t>
            </a:r>
            <a:br>
              <a:rPr lang="en-US" dirty="0"/>
            </a:br>
            <a:r>
              <a:rPr lang="en-US" dirty="0"/>
              <a:t>         Pie Chart                     Bar Chart</a:t>
            </a:r>
            <a:endParaRPr lang="en-IN" dirty="0"/>
          </a:p>
        </p:txBody>
      </p:sp>
      <p:pic>
        <p:nvPicPr>
          <p:cNvPr id="6" name="Content Placeholder 5">
            <a:extLst>
              <a:ext uri="{FF2B5EF4-FFF2-40B4-BE49-F238E27FC236}">
                <a16:creationId xmlns:a16="http://schemas.microsoft.com/office/drawing/2014/main" id="{0FF65903-5DF0-DF93-ACD7-AD3939733083}"/>
              </a:ext>
            </a:extLst>
          </p:cNvPr>
          <p:cNvPicPr>
            <a:picLocks noGrp="1" noChangeAspect="1"/>
          </p:cNvPicPr>
          <p:nvPr>
            <p:ph sz="half" idx="1"/>
          </p:nvPr>
        </p:nvPicPr>
        <p:blipFill>
          <a:blip r:embed="rId2"/>
          <a:stretch>
            <a:fillRect/>
          </a:stretch>
        </p:blipFill>
        <p:spPr>
          <a:xfrm>
            <a:off x="1153015" y="2087563"/>
            <a:ext cx="4628169" cy="3703637"/>
          </a:xfrm>
        </p:spPr>
      </p:pic>
      <p:pic>
        <p:nvPicPr>
          <p:cNvPr id="8" name="Content Placeholder 7">
            <a:extLst>
              <a:ext uri="{FF2B5EF4-FFF2-40B4-BE49-F238E27FC236}">
                <a16:creationId xmlns:a16="http://schemas.microsoft.com/office/drawing/2014/main" id="{22BA3578-6752-9BCD-52A3-1DCBA12EA475}"/>
              </a:ext>
            </a:extLst>
          </p:cNvPr>
          <p:cNvPicPr>
            <a:picLocks noGrp="1" noChangeAspect="1"/>
          </p:cNvPicPr>
          <p:nvPr>
            <p:ph sz="half" idx="2"/>
          </p:nvPr>
        </p:nvPicPr>
        <p:blipFill>
          <a:blip r:embed="rId3"/>
          <a:stretch>
            <a:fillRect/>
          </a:stretch>
        </p:blipFill>
        <p:spPr>
          <a:xfrm>
            <a:off x="6173788" y="3092995"/>
            <a:ext cx="5094287" cy="1692772"/>
          </a:xfrm>
        </p:spPr>
      </p:pic>
    </p:spTree>
    <p:extLst>
      <p:ext uri="{BB962C8B-B14F-4D97-AF65-F5344CB8AC3E}">
        <p14:creationId xmlns:p14="http://schemas.microsoft.com/office/powerpoint/2010/main" val="147395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6912-6441-EBAC-261E-C7B326EDADD5}"/>
              </a:ext>
            </a:extLst>
          </p:cNvPr>
          <p:cNvSpPr>
            <a:spLocks noGrp="1"/>
          </p:cNvSpPr>
          <p:nvPr>
            <p:ph type="title"/>
          </p:nvPr>
        </p:nvSpPr>
        <p:spPr>
          <a:xfrm>
            <a:off x="694944" y="173736"/>
            <a:ext cx="10305288" cy="1655064"/>
          </a:xfrm>
        </p:spPr>
        <p:txBody>
          <a:bodyPr>
            <a:normAutofit/>
          </a:bodyPr>
          <a:lstStyle/>
          <a:p>
            <a:r>
              <a:rPr lang="en-US" dirty="0"/>
              <a:t>Is there a correlation between penalties awarded and the number of goals a player scores?</a:t>
            </a:r>
            <a:endParaRPr lang="en-IN" dirty="0"/>
          </a:p>
        </p:txBody>
      </p:sp>
      <p:sp>
        <p:nvSpPr>
          <p:cNvPr id="3" name="Content Placeholder 2">
            <a:extLst>
              <a:ext uri="{FF2B5EF4-FFF2-40B4-BE49-F238E27FC236}">
                <a16:creationId xmlns:a16="http://schemas.microsoft.com/office/drawing/2014/main" id="{9D20B9BB-8CEB-CBA5-1D66-D1A0F05D1DCD}"/>
              </a:ext>
            </a:extLst>
          </p:cNvPr>
          <p:cNvSpPr>
            <a:spLocks noGrp="1"/>
          </p:cNvSpPr>
          <p:nvPr>
            <p:ph sz="half" idx="1"/>
          </p:nvPr>
        </p:nvSpPr>
        <p:spPr/>
        <p:txBody>
          <a:bodyPr>
            <a:normAutofit/>
          </a:bodyPr>
          <a:lstStyle/>
          <a:p>
            <a:r>
              <a:rPr lang="en-US" dirty="0"/>
              <a:t>A correlation of 0.59 means there’s a moderate link between penalty goals and total goals—players who score more penalty goals tend to score more total goals. However, this doesn’t mean penalty goals directly cause more total goals, as other factors also play a role.</a:t>
            </a:r>
            <a:endParaRPr lang="en-IN" dirty="0"/>
          </a:p>
        </p:txBody>
      </p:sp>
      <p:pic>
        <p:nvPicPr>
          <p:cNvPr id="6" name="Content Placeholder 5">
            <a:extLst>
              <a:ext uri="{FF2B5EF4-FFF2-40B4-BE49-F238E27FC236}">
                <a16:creationId xmlns:a16="http://schemas.microsoft.com/office/drawing/2014/main" id="{C8C13AF8-940D-BC55-716E-03DE9447EB0E}"/>
              </a:ext>
            </a:extLst>
          </p:cNvPr>
          <p:cNvPicPr>
            <a:picLocks noGrp="1" noChangeAspect="1"/>
          </p:cNvPicPr>
          <p:nvPr>
            <p:ph sz="half" idx="2"/>
          </p:nvPr>
        </p:nvPicPr>
        <p:blipFill>
          <a:blip r:embed="rId2"/>
          <a:stretch>
            <a:fillRect/>
          </a:stretch>
        </p:blipFill>
        <p:spPr>
          <a:xfrm>
            <a:off x="6173788" y="2309566"/>
            <a:ext cx="5094287" cy="3259631"/>
          </a:xfrm>
        </p:spPr>
      </p:pic>
    </p:spTree>
    <p:extLst>
      <p:ext uri="{BB962C8B-B14F-4D97-AF65-F5344CB8AC3E}">
        <p14:creationId xmlns:p14="http://schemas.microsoft.com/office/powerpoint/2010/main" val="26107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421E-E48B-CAED-F9A8-19F9E6E4F15F}"/>
              </a:ext>
            </a:extLst>
          </p:cNvPr>
          <p:cNvSpPr>
            <a:spLocks noGrp="1"/>
          </p:cNvSpPr>
          <p:nvPr>
            <p:ph type="title"/>
          </p:nvPr>
        </p:nvSpPr>
        <p:spPr>
          <a:xfrm>
            <a:off x="838200" y="365125"/>
            <a:ext cx="10515600" cy="796163"/>
          </a:xfrm>
        </p:spPr>
        <p:txBody>
          <a:bodyPr>
            <a:normAutofit fontScale="90000"/>
          </a:bodyPr>
          <a:lstStyle/>
          <a:p>
            <a:r>
              <a:rPr lang="en-US" dirty="0"/>
              <a:t>Which club attempted the most penalties?</a:t>
            </a:r>
            <a:endParaRPr lang="en-IN" dirty="0"/>
          </a:p>
        </p:txBody>
      </p:sp>
      <p:sp>
        <p:nvSpPr>
          <p:cNvPr id="3" name="Content Placeholder 2">
            <a:extLst>
              <a:ext uri="{FF2B5EF4-FFF2-40B4-BE49-F238E27FC236}">
                <a16:creationId xmlns:a16="http://schemas.microsoft.com/office/drawing/2014/main" id="{E4F3D27C-F55D-510E-8DBC-46C0D5400103}"/>
              </a:ext>
            </a:extLst>
          </p:cNvPr>
          <p:cNvSpPr>
            <a:spLocks noGrp="1"/>
          </p:cNvSpPr>
          <p:nvPr>
            <p:ph idx="1"/>
          </p:nvPr>
        </p:nvSpPr>
        <p:spPr>
          <a:xfrm>
            <a:off x="838200" y="1234440"/>
            <a:ext cx="10515600" cy="4942523"/>
          </a:xfrm>
        </p:spPr>
        <p:txBody>
          <a:bodyPr/>
          <a:lstStyle/>
          <a:p>
            <a:r>
              <a:rPr lang="en-US" dirty="0"/>
              <a:t>CONCLUSION: Leicester city attempted the most penalties, while Burnley attempted the least penalties.</a:t>
            </a:r>
            <a:endParaRPr lang="en-IN" dirty="0"/>
          </a:p>
        </p:txBody>
      </p:sp>
      <p:pic>
        <p:nvPicPr>
          <p:cNvPr id="5" name="Picture 4">
            <a:extLst>
              <a:ext uri="{FF2B5EF4-FFF2-40B4-BE49-F238E27FC236}">
                <a16:creationId xmlns:a16="http://schemas.microsoft.com/office/drawing/2014/main" id="{8F61C8A6-9099-BF86-8588-B96EEF3F2B1A}"/>
              </a:ext>
            </a:extLst>
          </p:cNvPr>
          <p:cNvPicPr>
            <a:picLocks noChangeAspect="1"/>
          </p:cNvPicPr>
          <p:nvPr/>
        </p:nvPicPr>
        <p:blipFill>
          <a:blip r:embed="rId2"/>
          <a:stretch>
            <a:fillRect/>
          </a:stretch>
        </p:blipFill>
        <p:spPr>
          <a:xfrm>
            <a:off x="1655065" y="2103120"/>
            <a:ext cx="8339327" cy="4581143"/>
          </a:xfrm>
          <a:prstGeom prst="rect">
            <a:avLst/>
          </a:prstGeom>
        </p:spPr>
      </p:pic>
    </p:spTree>
    <p:extLst>
      <p:ext uri="{BB962C8B-B14F-4D97-AF65-F5344CB8AC3E}">
        <p14:creationId xmlns:p14="http://schemas.microsoft.com/office/powerpoint/2010/main" val="1208236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FAA8-C240-1A1F-C53D-7ECBC47920DB}"/>
              </a:ext>
            </a:extLst>
          </p:cNvPr>
          <p:cNvSpPr>
            <a:spLocks noGrp="1"/>
          </p:cNvSpPr>
          <p:nvPr>
            <p:ph type="title"/>
          </p:nvPr>
        </p:nvSpPr>
        <p:spPr/>
        <p:txBody>
          <a:bodyPr/>
          <a:lstStyle/>
          <a:p>
            <a:r>
              <a:rPr lang="en-IN" dirty="0"/>
              <a:t>Position (cards)</a:t>
            </a:r>
          </a:p>
        </p:txBody>
      </p:sp>
      <p:sp>
        <p:nvSpPr>
          <p:cNvPr id="3" name="Content Placeholder 2">
            <a:extLst>
              <a:ext uri="{FF2B5EF4-FFF2-40B4-BE49-F238E27FC236}">
                <a16:creationId xmlns:a16="http://schemas.microsoft.com/office/drawing/2014/main" id="{4D229243-69A5-F9F5-EC4E-A2A3F664D7BA}"/>
              </a:ext>
            </a:extLst>
          </p:cNvPr>
          <p:cNvSpPr>
            <a:spLocks noGrp="1"/>
          </p:cNvSpPr>
          <p:nvPr>
            <p:ph idx="1"/>
          </p:nvPr>
        </p:nvSpPr>
        <p:spPr/>
        <p:txBody>
          <a:bodyPr>
            <a:normAutofit/>
          </a:bodyPr>
          <a:lstStyle/>
          <a:p>
            <a:r>
              <a:rPr lang="en-US" b="1" dirty="0"/>
              <a:t>Yellow Cards</a:t>
            </a:r>
            <a:r>
              <a:rPr lang="en-US" dirty="0"/>
              <a:t>: The positions of "MF" and "DF" tend to have the highest average number of yellow cards. This is indicated by the taller and wider portions of the violin plots for these positions. Positions like "FW" and "GK" have relatively lower averages of yellow cards, as suggested by the narrower parts of their respective violin plots.</a:t>
            </a:r>
          </a:p>
          <a:p>
            <a:r>
              <a:rPr lang="en-US" b="1" dirty="0"/>
              <a:t>Red Cards</a:t>
            </a:r>
            <a:r>
              <a:rPr lang="en-US" dirty="0"/>
              <a:t>: The distribution of red cards appears to be less common across all positions, as indicated by the thinner and shorter violin plots compared to yellow </a:t>
            </a:r>
            <a:r>
              <a:rPr lang="en-US" dirty="0" err="1"/>
              <a:t>cards."MF</a:t>
            </a:r>
            <a:r>
              <a:rPr lang="en-US" dirty="0"/>
              <a:t>" and "MF" still tend to have a slightly higher average number of red cards, but this is relatively low overall.</a:t>
            </a:r>
            <a:endParaRPr lang="en-IN" dirty="0"/>
          </a:p>
        </p:txBody>
      </p:sp>
    </p:spTree>
    <p:extLst>
      <p:ext uri="{BB962C8B-B14F-4D97-AF65-F5344CB8AC3E}">
        <p14:creationId xmlns:p14="http://schemas.microsoft.com/office/powerpoint/2010/main" val="2003996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153</TotalTime>
  <Words>1279</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Bookman Old Style</vt:lpstr>
      <vt:lpstr>Cambria</vt:lpstr>
      <vt:lpstr>Rockwell</vt:lpstr>
      <vt:lpstr>Damask</vt:lpstr>
      <vt:lpstr>Analysis of EPL 2020-2021 Season: Player Performance and Insights</vt:lpstr>
      <vt:lpstr>Introduction : What Does the Data Show? </vt:lpstr>
      <vt:lpstr>Insights from New Metrics</vt:lpstr>
      <vt:lpstr>There are some players who can play multiple positions but I have only taken their main position for convenient analysis.</vt:lpstr>
      <vt:lpstr>TOTAL GOALS FOR an EPL SEASON (excluding own goals)  </vt:lpstr>
      <vt:lpstr>How successful are players in converting penalty attempts into goals?          Pie Chart                     Bar Chart</vt:lpstr>
      <vt:lpstr>Is there a correlation between penalties awarded and the number of goals a player scores?</vt:lpstr>
      <vt:lpstr>Which club attempted the most penalties?</vt:lpstr>
      <vt:lpstr>Position (cards)</vt:lpstr>
      <vt:lpstr>Yellow Card and Red Card</vt:lpstr>
      <vt:lpstr>Top 5 Club in EPL who got more cards</vt:lpstr>
      <vt:lpstr>What is the average age of players according to their position ?</vt:lpstr>
      <vt:lpstr>Top 10 countries with the most EPL players</vt:lpstr>
      <vt:lpstr>Total players with Age</vt:lpstr>
      <vt:lpstr>Total under 20 player in each club</vt:lpstr>
      <vt:lpstr>How are the Expected Goals (xG) and Expected Assists (xA) distributed among the players in the dataset?</vt:lpstr>
      <vt:lpstr>Expected Goals(xG) And Expected Assists(xA)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Bhoir</dc:creator>
  <cp:lastModifiedBy>Pranav Bhoir</cp:lastModifiedBy>
  <cp:revision>1</cp:revision>
  <dcterms:created xsi:type="dcterms:W3CDTF">2024-12-13T05:40:02Z</dcterms:created>
  <dcterms:modified xsi:type="dcterms:W3CDTF">2024-12-13T08:13:38Z</dcterms:modified>
</cp:coreProperties>
</file>