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24" r:id="rId2"/>
    <p:sldId id="309" r:id="rId3"/>
    <p:sldId id="268" r:id="rId4"/>
    <p:sldId id="325" r:id="rId5"/>
    <p:sldId id="327" r:id="rId6"/>
    <p:sldId id="326" r:id="rId7"/>
    <p:sldId id="269" r:id="rId8"/>
    <p:sldId id="328" r:id="rId9"/>
    <p:sldId id="32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9E9E4478-2E44-4B44-B27D-0DB0DD3934CD}">
          <p14:sldIdLst>
            <p14:sldId id="324"/>
          </p14:sldIdLst>
        </p14:section>
        <p14:section name="Introduction" id="{D3FF4CFC-7E99-4FF3-870E-0F8DDAD74095}">
          <p14:sldIdLst>
            <p14:sldId id="309"/>
            <p14:sldId id="268"/>
            <p14:sldId id="325"/>
            <p14:sldId id="327"/>
            <p14:sldId id="326"/>
          </p14:sldIdLst>
        </p14:section>
        <p14:section name="Stetement Of The Problem" id="{2BA9A5E6-86E6-4E47-AB79-F8CEF537CC3B}">
          <p14:sldIdLst>
            <p14:sldId id="269"/>
            <p14:sldId id="328"/>
            <p14:sldId id="3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ireddy sai sri" initials="mss" lastIdx="1" clrIdx="0">
    <p:extLst>
      <p:ext uri="{19B8F6BF-5375-455C-9EA6-DF929625EA0E}">
        <p15:presenceInfo xmlns:p15="http://schemas.microsoft.com/office/powerpoint/2012/main" userId="f03e97b581ccb4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B00"/>
    <a:srgbClr val="E6E6E6"/>
    <a:srgbClr val="282937"/>
    <a:srgbClr val="E5A162"/>
    <a:srgbClr val="A8C46D"/>
    <a:srgbClr val="CBC4B5"/>
    <a:srgbClr val="A79479"/>
    <a:srgbClr val="BCB3A0"/>
    <a:srgbClr val="E1DDD4"/>
    <a:srgbClr val="B2A2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35" autoAdjust="0"/>
    <p:restoredTop sz="94291" autoAdjust="0"/>
  </p:normalViewPr>
  <p:slideViewPr>
    <p:cSldViewPr snapToGrid="0">
      <p:cViewPr varScale="1">
        <p:scale>
          <a:sx n="71" d="100"/>
          <a:sy n="71" d="100"/>
        </p:scale>
        <p:origin x="67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p:cViewPr varScale="1">
        <p:scale>
          <a:sx n="55" d="100"/>
          <a:sy n="55" d="100"/>
        </p:scale>
        <p:origin x="202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06T14:11:48.414"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95BC00-3412-47FF-8BCB-65401D0B54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91317AAE-9FA8-4643-AFC4-7B3A0E7547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1CAB1D-2D0D-4099-A986-F47746260BE9}" type="datetimeFigureOut">
              <a:rPr lang="en-ID" smtClean="0"/>
              <a:t>08/04/2023</a:t>
            </a:fld>
            <a:endParaRPr lang="en-ID"/>
          </a:p>
        </p:txBody>
      </p:sp>
      <p:sp>
        <p:nvSpPr>
          <p:cNvPr id="4" name="Footer Placeholder 3">
            <a:extLst>
              <a:ext uri="{FF2B5EF4-FFF2-40B4-BE49-F238E27FC236}">
                <a16:creationId xmlns:a16="http://schemas.microsoft.com/office/drawing/2014/main" id="{323958B6-B4ED-4E85-B439-B096F01F9E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B4007C4F-0280-4D07-B70C-7DF84F8D07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D4ECA7-E73A-4CAB-AB7C-F8627B812D0E}" type="slidenum">
              <a:rPr lang="en-ID" smtClean="0"/>
              <a:t>‹#›</a:t>
            </a:fld>
            <a:endParaRPr lang="en-ID"/>
          </a:p>
        </p:txBody>
      </p:sp>
    </p:spTree>
    <p:extLst>
      <p:ext uri="{BB962C8B-B14F-4D97-AF65-F5344CB8AC3E}">
        <p14:creationId xmlns:p14="http://schemas.microsoft.com/office/powerpoint/2010/main" val="50372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7520A-4CBC-420A-8BA6-71CF8984DB0A}" type="datetimeFigureOut">
              <a:rPr lang="en-ID" smtClean="0"/>
              <a:t>08/04/2023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BD427-8304-4799-BB2C-EC4262ACC8B7}" type="slidenum">
              <a:rPr lang="en-ID" smtClean="0"/>
              <a:t>‹#›</a:t>
            </a:fld>
            <a:endParaRPr lang="en-ID"/>
          </a:p>
        </p:txBody>
      </p:sp>
    </p:spTree>
    <p:extLst>
      <p:ext uri="{BB962C8B-B14F-4D97-AF65-F5344CB8AC3E}">
        <p14:creationId xmlns:p14="http://schemas.microsoft.com/office/powerpoint/2010/main" val="3600965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13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55A4448-DEA4-4B19-7D9F-4273A4F7357D}"/>
              </a:ext>
            </a:extLst>
          </p:cNvPr>
          <p:cNvSpPr>
            <a:spLocks noGrp="1"/>
          </p:cNvSpPr>
          <p:nvPr>
            <p:ph type="pic" sz="quarter" idx="10"/>
          </p:nvPr>
        </p:nvSpPr>
        <p:spPr>
          <a:xfrm>
            <a:off x="0" y="0"/>
            <a:ext cx="12192000" cy="2533650"/>
          </a:xfrm>
          <a:custGeom>
            <a:avLst/>
            <a:gdLst>
              <a:gd name="connsiteX0" fmla="*/ 0 w 12192000"/>
              <a:gd name="connsiteY0" fmla="*/ 0 h 2533650"/>
              <a:gd name="connsiteX1" fmla="*/ 12192000 w 12192000"/>
              <a:gd name="connsiteY1" fmla="*/ 0 h 2533650"/>
              <a:gd name="connsiteX2" fmla="*/ 12192000 w 12192000"/>
              <a:gd name="connsiteY2" fmla="*/ 2533650 h 2533650"/>
              <a:gd name="connsiteX3" fmla="*/ 0 w 12192000"/>
              <a:gd name="connsiteY3" fmla="*/ 2533650 h 2533650"/>
            </a:gdLst>
            <a:ahLst/>
            <a:cxnLst>
              <a:cxn ang="0">
                <a:pos x="connsiteX0" y="connsiteY0"/>
              </a:cxn>
              <a:cxn ang="0">
                <a:pos x="connsiteX1" y="connsiteY1"/>
              </a:cxn>
              <a:cxn ang="0">
                <a:pos x="connsiteX2" y="connsiteY2"/>
              </a:cxn>
              <a:cxn ang="0">
                <a:pos x="connsiteX3" y="connsiteY3"/>
              </a:cxn>
            </a:cxnLst>
            <a:rect l="l" t="t" r="r" b="b"/>
            <a:pathLst>
              <a:path w="12192000" h="2533650">
                <a:moveTo>
                  <a:pt x="0" y="0"/>
                </a:moveTo>
                <a:lnTo>
                  <a:pt x="12192000" y="0"/>
                </a:lnTo>
                <a:lnTo>
                  <a:pt x="12192000" y="2533650"/>
                </a:lnTo>
                <a:lnTo>
                  <a:pt x="0" y="2533650"/>
                </a:ln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60017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34A8D1-F8AA-5ECD-B18C-F7CDF4C22C41}"/>
              </a:ext>
            </a:extLst>
          </p:cNvPr>
          <p:cNvSpPr/>
          <p:nvPr userDrawn="1"/>
        </p:nvSpPr>
        <p:spPr>
          <a:xfrm>
            <a:off x="8822396" y="0"/>
            <a:ext cx="3369604"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 name="Rectangle: Rounded Corners 2">
            <a:extLst>
              <a:ext uri="{FF2B5EF4-FFF2-40B4-BE49-F238E27FC236}">
                <a16:creationId xmlns:a16="http://schemas.microsoft.com/office/drawing/2014/main" id="{D93A4D09-CA25-1AD0-8E7B-5362F3C7AAC4}"/>
              </a:ext>
            </a:extLst>
          </p:cNvPr>
          <p:cNvSpPr/>
          <p:nvPr userDrawn="1"/>
        </p:nvSpPr>
        <p:spPr>
          <a:xfrm>
            <a:off x="7048500" y="647700"/>
            <a:ext cx="4591050" cy="5562600"/>
          </a:xfrm>
          <a:prstGeom prst="roundRect">
            <a:avLst>
              <a:gd name="adj" fmla="val 97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Picture Placeholder 6">
            <a:extLst>
              <a:ext uri="{FF2B5EF4-FFF2-40B4-BE49-F238E27FC236}">
                <a16:creationId xmlns:a16="http://schemas.microsoft.com/office/drawing/2014/main" id="{E44BEDC9-313B-93FC-E3C6-098825F805B9}"/>
              </a:ext>
            </a:extLst>
          </p:cNvPr>
          <p:cNvSpPr>
            <a:spLocks noGrp="1"/>
          </p:cNvSpPr>
          <p:nvPr>
            <p:ph type="pic" sz="quarter" idx="10"/>
          </p:nvPr>
        </p:nvSpPr>
        <p:spPr>
          <a:xfrm>
            <a:off x="7410450" y="1000124"/>
            <a:ext cx="3867150" cy="3906313"/>
          </a:xfrm>
          <a:custGeom>
            <a:avLst/>
            <a:gdLst>
              <a:gd name="connsiteX0" fmla="*/ 380141 w 3867150"/>
              <a:gd name="connsiteY0" fmla="*/ 0 h 3906313"/>
              <a:gd name="connsiteX1" fmla="*/ 3487009 w 3867150"/>
              <a:gd name="connsiteY1" fmla="*/ 0 h 3906313"/>
              <a:gd name="connsiteX2" fmla="*/ 3867150 w 3867150"/>
              <a:gd name="connsiteY2" fmla="*/ 380141 h 3906313"/>
              <a:gd name="connsiteX3" fmla="*/ 3867150 w 3867150"/>
              <a:gd name="connsiteY3" fmla="*/ 3526172 h 3906313"/>
              <a:gd name="connsiteX4" fmla="*/ 3487009 w 3867150"/>
              <a:gd name="connsiteY4" fmla="*/ 3906313 h 3906313"/>
              <a:gd name="connsiteX5" fmla="*/ 380141 w 3867150"/>
              <a:gd name="connsiteY5" fmla="*/ 3906313 h 3906313"/>
              <a:gd name="connsiteX6" fmla="*/ 0 w 3867150"/>
              <a:gd name="connsiteY6" fmla="*/ 3526172 h 3906313"/>
              <a:gd name="connsiteX7" fmla="*/ 0 w 3867150"/>
              <a:gd name="connsiteY7" fmla="*/ 380141 h 3906313"/>
              <a:gd name="connsiteX8" fmla="*/ 380141 w 3867150"/>
              <a:gd name="connsiteY8" fmla="*/ 0 h 390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7150" h="3906313">
                <a:moveTo>
                  <a:pt x="380141" y="0"/>
                </a:moveTo>
                <a:lnTo>
                  <a:pt x="3487009" y="0"/>
                </a:lnTo>
                <a:cubicBezTo>
                  <a:pt x="3696955" y="0"/>
                  <a:pt x="3867150" y="170195"/>
                  <a:pt x="3867150" y="380141"/>
                </a:cubicBezTo>
                <a:lnTo>
                  <a:pt x="3867150" y="3526172"/>
                </a:lnTo>
                <a:cubicBezTo>
                  <a:pt x="3867150" y="3736118"/>
                  <a:pt x="3696955" y="3906313"/>
                  <a:pt x="3487009" y="3906313"/>
                </a:cubicBezTo>
                <a:lnTo>
                  <a:pt x="380141" y="3906313"/>
                </a:lnTo>
                <a:cubicBezTo>
                  <a:pt x="170195" y="3906313"/>
                  <a:pt x="0" y="3736118"/>
                  <a:pt x="0" y="3526172"/>
                </a:cubicBezTo>
                <a:lnTo>
                  <a:pt x="0" y="380141"/>
                </a:lnTo>
                <a:cubicBezTo>
                  <a:pt x="0" y="170195"/>
                  <a:pt x="170195" y="0"/>
                  <a:pt x="380141"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2795250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E0BD989-5FD1-EC15-D6E3-47EDD4AB615B}"/>
              </a:ext>
            </a:extLst>
          </p:cNvPr>
          <p:cNvSpPr>
            <a:spLocks noGrp="1"/>
          </p:cNvSpPr>
          <p:nvPr>
            <p:ph type="pic" sz="quarter" idx="10"/>
          </p:nvPr>
        </p:nvSpPr>
        <p:spPr>
          <a:xfrm>
            <a:off x="4341304" y="2547315"/>
            <a:ext cx="3539516" cy="3539516"/>
          </a:xfrm>
          <a:custGeom>
            <a:avLst/>
            <a:gdLst>
              <a:gd name="connsiteX0" fmla="*/ 1769758 w 3539516"/>
              <a:gd name="connsiteY0" fmla="*/ 0 h 3539516"/>
              <a:gd name="connsiteX1" fmla="*/ 3539516 w 3539516"/>
              <a:gd name="connsiteY1" fmla="*/ 1769758 h 3539516"/>
              <a:gd name="connsiteX2" fmla="*/ 1769758 w 3539516"/>
              <a:gd name="connsiteY2" fmla="*/ 3539516 h 3539516"/>
              <a:gd name="connsiteX3" fmla="*/ 0 w 3539516"/>
              <a:gd name="connsiteY3" fmla="*/ 1769758 h 3539516"/>
              <a:gd name="connsiteX4" fmla="*/ 1769758 w 3539516"/>
              <a:gd name="connsiteY4" fmla="*/ 0 h 3539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516" h="3539516">
                <a:moveTo>
                  <a:pt x="1769758" y="0"/>
                </a:moveTo>
                <a:cubicBezTo>
                  <a:pt x="2747168" y="0"/>
                  <a:pt x="3539516" y="792348"/>
                  <a:pt x="3539516" y="1769758"/>
                </a:cubicBezTo>
                <a:cubicBezTo>
                  <a:pt x="3539516" y="2747168"/>
                  <a:pt x="2747168" y="3539516"/>
                  <a:pt x="1769758" y="3539516"/>
                </a:cubicBezTo>
                <a:cubicBezTo>
                  <a:pt x="792348" y="3539516"/>
                  <a:pt x="0" y="2747168"/>
                  <a:pt x="0" y="1769758"/>
                </a:cubicBezTo>
                <a:cubicBezTo>
                  <a:pt x="0" y="792348"/>
                  <a:pt x="792348" y="0"/>
                  <a:pt x="1769758" y="0"/>
                </a:cubicBezTo>
                <a:close/>
              </a:path>
            </a:pathLst>
          </a:custGeom>
          <a:pattFill prst="pct90">
            <a:fgClr>
              <a:schemeClr val="accent1"/>
            </a:fgClr>
            <a:bgClr>
              <a:schemeClr val="accent1">
                <a:lumMod val="50000"/>
              </a:schemeClr>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454442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CDD294FF-893A-901F-05DF-3D42CBF7E10A}"/>
              </a:ext>
            </a:extLst>
          </p:cNvPr>
          <p:cNvSpPr/>
          <p:nvPr userDrawn="1"/>
        </p:nvSpPr>
        <p:spPr>
          <a:xfrm>
            <a:off x="4324350" y="5276850"/>
            <a:ext cx="1581150" cy="15811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Picture Placeholder 5">
            <a:extLst>
              <a:ext uri="{FF2B5EF4-FFF2-40B4-BE49-F238E27FC236}">
                <a16:creationId xmlns:a16="http://schemas.microsoft.com/office/drawing/2014/main" id="{36F1160B-4C34-C717-9D3A-0BB428855395}"/>
              </a:ext>
            </a:extLst>
          </p:cNvPr>
          <p:cNvSpPr>
            <a:spLocks noGrp="1"/>
          </p:cNvSpPr>
          <p:nvPr>
            <p:ph type="pic" sz="quarter" idx="10"/>
          </p:nvPr>
        </p:nvSpPr>
        <p:spPr>
          <a:xfrm>
            <a:off x="0" y="1014718"/>
            <a:ext cx="4324350" cy="5843282"/>
          </a:xfrm>
          <a:custGeom>
            <a:avLst/>
            <a:gdLst>
              <a:gd name="connsiteX0" fmla="*/ 0 w 4324350"/>
              <a:gd name="connsiteY0" fmla="*/ 0 h 5843282"/>
              <a:gd name="connsiteX1" fmla="*/ 2162175 w 4324350"/>
              <a:gd name="connsiteY1" fmla="*/ 0 h 5843282"/>
              <a:gd name="connsiteX2" fmla="*/ 4324350 w 4324350"/>
              <a:gd name="connsiteY2" fmla="*/ 2162175 h 5843282"/>
              <a:gd name="connsiteX3" fmla="*/ 4324350 w 4324350"/>
              <a:gd name="connsiteY3" fmla="*/ 5843282 h 5843282"/>
              <a:gd name="connsiteX4" fmla="*/ 0 w 4324350"/>
              <a:gd name="connsiteY4" fmla="*/ 5843282 h 5843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5843282">
                <a:moveTo>
                  <a:pt x="0" y="0"/>
                </a:moveTo>
                <a:lnTo>
                  <a:pt x="2162175" y="0"/>
                </a:lnTo>
                <a:cubicBezTo>
                  <a:pt x="3356311" y="0"/>
                  <a:pt x="4324350" y="968039"/>
                  <a:pt x="4324350" y="2162175"/>
                </a:cubicBezTo>
                <a:lnTo>
                  <a:pt x="4324350" y="5843282"/>
                </a:lnTo>
                <a:lnTo>
                  <a:pt x="0" y="5843282"/>
                </a:ln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1025885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E20C01-FE57-B6AD-934D-6371465A67C6}"/>
              </a:ext>
            </a:extLst>
          </p:cNvPr>
          <p:cNvSpPr/>
          <p:nvPr userDrawn="1"/>
        </p:nvSpPr>
        <p:spPr>
          <a:xfrm>
            <a:off x="8839200" y="0"/>
            <a:ext cx="3352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Picture Placeholder 5">
            <a:extLst>
              <a:ext uri="{FF2B5EF4-FFF2-40B4-BE49-F238E27FC236}">
                <a16:creationId xmlns:a16="http://schemas.microsoft.com/office/drawing/2014/main" id="{42F6874E-AD86-0463-51C8-20DDBA4FB214}"/>
              </a:ext>
            </a:extLst>
          </p:cNvPr>
          <p:cNvSpPr>
            <a:spLocks noGrp="1"/>
          </p:cNvSpPr>
          <p:nvPr>
            <p:ph type="pic" sz="quarter" idx="10"/>
          </p:nvPr>
        </p:nvSpPr>
        <p:spPr>
          <a:xfrm>
            <a:off x="7029450" y="0"/>
            <a:ext cx="4584046" cy="6858000"/>
          </a:xfrm>
          <a:custGeom>
            <a:avLst/>
            <a:gdLst>
              <a:gd name="connsiteX0" fmla="*/ 0 w 4584046"/>
              <a:gd name="connsiteY0" fmla="*/ 0 h 6858000"/>
              <a:gd name="connsiteX1" fmla="*/ 4584046 w 4584046"/>
              <a:gd name="connsiteY1" fmla="*/ 0 h 6858000"/>
              <a:gd name="connsiteX2" fmla="*/ 4584046 w 4584046"/>
              <a:gd name="connsiteY2" fmla="*/ 6858000 h 6858000"/>
              <a:gd name="connsiteX3" fmla="*/ 0 w 45840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84046" h="6858000">
                <a:moveTo>
                  <a:pt x="0" y="0"/>
                </a:moveTo>
                <a:lnTo>
                  <a:pt x="4584046" y="0"/>
                </a:lnTo>
                <a:lnTo>
                  <a:pt x="4584046" y="6858000"/>
                </a:lnTo>
                <a:lnTo>
                  <a:pt x="0" y="6858000"/>
                </a:ln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2130001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CFE355B-4ECE-BB72-E7CF-90DBC3E666F2}"/>
              </a:ext>
            </a:extLst>
          </p:cNvPr>
          <p:cNvSpPr/>
          <p:nvPr userDrawn="1"/>
        </p:nvSpPr>
        <p:spPr>
          <a:xfrm>
            <a:off x="627454" y="724742"/>
            <a:ext cx="3620696" cy="540851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 name="Picture Placeholder 8">
            <a:extLst>
              <a:ext uri="{FF2B5EF4-FFF2-40B4-BE49-F238E27FC236}">
                <a16:creationId xmlns:a16="http://schemas.microsoft.com/office/drawing/2014/main" id="{8D21CF95-1565-1547-4C10-7A84D387B578}"/>
              </a:ext>
            </a:extLst>
          </p:cNvPr>
          <p:cNvSpPr>
            <a:spLocks noGrp="1"/>
          </p:cNvSpPr>
          <p:nvPr>
            <p:ph type="pic" sz="quarter" idx="11"/>
          </p:nvPr>
        </p:nvSpPr>
        <p:spPr>
          <a:xfrm>
            <a:off x="749989" y="838200"/>
            <a:ext cx="3375628" cy="5181601"/>
          </a:xfrm>
          <a:custGeom>
            <a:avLst/>
            <a:gdLst>
              <a:gd name="connsiteX0" fmla="*/ 1687814 w 3375628"/>
              <a:gd name="connsiteY0" fmla="*/ 0 h 5181601"/>
              <a:gd name="connsiteX1" fmla="*/ 3375628 w 3375628"/>
              <a:gd name="connsiteY1" fmla="*/ 1687814 h 5181601"/>
              <a:gd name="connsiteX2" fmla="*/ 3375627 w 3375628"/>
              <a:gd name="connsiteY2" fmla="*/ 3493787 h 5181601"/>
              <a:gd name="connsiteX3" fmla="*/ 1687813 w 3375628"/>
              <a:gd name="connsiteY3" fmla="*/ 5181601 h 5181601"/>
              <a:gd name="connsiteX4" fmla="*/ 1687814 w 3375628"/>
              <a:gd name="connsiteY4" fmla="*/ 5181600 h 5181601"/>
              <a:gd name="connsiteX5" fmla="*/ 0 w 3375628"/>
              <a:gd name="connsiteY5" fmla="*/ 3493786 h 5181601"/>
              <a:gd name="connsiteX6" fmla="*/ 0 w 3375628"/>
              <a:gd name="connsiteY6" fmla="*/ 1687814 h 5181601"/>
              <a:gd name="connsiteX7" fmla="*/ 1687814 w 3375628"/>
              <a:gd name="connsiteY7" fmla="*/ 0 h 518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5628" h="5181601">
                <a:moveTo>
                  <a:pt x="1687814" y="0"/>
                </a:moveTo>
                <a:cubicBezTo>
                  <a:pt x="2619968" y="0"/>
                  <a:pt x="3375628" y="755660"/>
                  <a:pt x="3375628" y="1687814"/>
                </a:cubicBezTo>
                <a:cubicBezTo>
                  <a:pt x="3375628" y="2289805"/>
                  <a:pt x="3375627" y="2891796"/>
                  <a:pt x="3375627" y="3493787"/>
                </a:cubicBezTo>
                <a:cubicBezTo>
                  <a:pt x="3375627" y="4425941"/>
                  <a:pt x="2619967" y="5181601"/>
                  <a:pt x="1687813" y="5181601"/>
                </a:cubicBezTo>
                <a:lnTo>
                  <a:pt x="1687814" y="5181600"/>
                </a:lnTo>
                <a:cubicBezTo>
                  <a:pt x="755660" y="5181600"/>
                  <a:pt x="0" y="4425940"/>
                  <a:pt x="0" y="3493786"/>
                </a:cubicBezTo>
                <a:lnTo>
                  <a:pt x="0" y="1687814"/>
                </a:lnTo>
                <a:cubicBezTo>
                  <a:pt x="0" y="755660"/>
                  <a:pt x="755660" y="0"/>
                  <a:pt x="1687814" y="0"/>
                </a:cubicBezTo>
                <a:close/>
              </a:path>
            </a:pathLst>
          </a:custGeom>
          <a:pattFill prst="pct5">
            <a:fgClr>
              <a:schemeClr val="accent1"/>
            </a:fgClr>
            <a:bgClr>
              <a:schemeClr val="bg1"/>
            </a:bgClr>
          </a:pattFill>
        </p:spPr>
        <p:txBody>
          <a:bodyPr wrap="square">
            <a:noAutofit/>
          </a:bodyPr>
          <a:lstStyle>
            <a:lvl1pPr>
              <a:defRPr sz="900"/>
            </a:lvl1pPr>
          </a:lstStyle>
          <a:p>
            <a:endParaRPr lang="id-ID"/>
          </a:p>
        </p:txBody>
      </p:sp>
    </p:spTree>
    <p:extLst>
      <p:ext uri="{BB962C8B-B14F-4D97-AF65-F5344CB8AC3E}">
        <p14:creationId xmlns:p14="http://schemas.microsoft.com/office/powerpoint/2010/main" val="1466916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D0CFC25-3645-1E4C-8462-68913D1C1972}"/>
              </a:ext>
            </a:extLst>
          </p:cNvPr>
          <p:cNvSpPr/>
          <p:nvPr userDrawn="1"/>
        </p:nvSpPr>
        <p:spPr>
          <a:xfrm>
            <a:off x="6457950" y="0"/>
            <a:ext cx="573405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 name="Oval 1">
            <a:extLst>
              <a:ext uri="{FF2B5EF4-FFF2-40B4-BE49-F238E27FC236}">
                <a16:creationId xmlns:a16="http://schemas.microsoft.com/office/drawing/2014/main" id="{21D56AF7-C7CA-D734-3779-0E6733B787EB}"/>
              </a:ext>
            </a:extLst>
          </p:cNvPr>
          <p:cNvSpPr/>
          <p:nvPr userDrawn="1"/>
        </p:nvSpPr>
        <p:spPr>
          <a:xfrm>
            <a:off x="5629589" y="2603884"/>
            <a:ext cx="1650232" cy="1650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Picture Placeholder 5">
            <a:extLst>
              <a:ext uri="{FF2B5EF4-FFF2-40B4-BE49-F238E27FC236}">
                <a16:creationId xmlns:a16="http://schemas.microsoft.com/office/drawing/2014/main" id="{89FA0F8E-C525-647E-EB70-2F67425DDEC2}"/>
              </a:ext>
            </a:extLst>
          </p:cNvPr>
          <p:cNvSpPr>
            <a:spLocks noGrp="1"/>
          </p:cNvSpPr>
          <p:nvPr>
            <p:ph type="pic" sz="quarter" idx="10"/>
          </p:nvPr>
        </p:nvSpPr>
        <p:spPr>
          <a:xfrm>
            <a:off x="5710891" y="2685186"/>
            <a:ext cx="1487628" cy="1487628"/>
          </a:xfrm>
          <a:custGeom>
            <a:avLst/>
            <a:gdLst>
              <a:gd name="connsiteX0" fmla="*/ 743814 w 1487628"/>
              <a:gd name="connsiteY0" fmla="*/ 0 h 1487628"/>
              <a:gd name="connsiteX1" fmla="*/ 1487628 w 1487628"/>
              <a:gd name="connsiteY1" fmla="*/ 743814 h 1487628"/>
              <a:gd name="connsiteX2" fmla="*/ 743814 w 1487628"/>
              <a:gd name="connsiteY2" fmla="*/ 1487628 h 1487628"/>
              <a:gd name="connsiteX3" fmla="*/ 0 w 1487628"/>
              <a:gd name="connsiteY3" fmla="*/ 743814 h 1487628"/>
              <a:gd name="connsiteX4" fmla="*/ 743814 w 1487628"/>
              <a:gd name="connsiteY4" fmla="*/ 0 h 1487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28" h="1487628">
                <a:moveTo>
                  <a:pt x="743814" y="0"/>
                </a:moveTo>
                <a:cubicBezTo>
                  <a:pt x="1154611" y="0"/>
                  <a:pt x="1487628" y="333017"/>
                  <a:pt x="1487628" y="743814"/>
                </a:cubicBezTo>
                <a:cubicBezTo>
                  <a:pt x="1487628" y="1154611"/>
                  <a:pt x="1154611" y="1487628"/>
                  <a:pt x="743814" y="1487628"/>
                </a:cubicBezTo>
                <a:cubicBezTo>
                  <a:pt x="333017" y="1487628"/>
                  <a:pt x="0" y="1154611"/>
                  <a:pt x="0" y="743814"/>
                </a:cubicBezTo>
                <a:cubicBezTo>
                  <a:pt x="0" y="333017"/>
                  <a:pt x="333017" y="0"/>
                  <a:pt x="743814" y="0"/>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Tree>
    <p:extLst>
      <p:ext uri="{BB962C8B-B14F-4D97-AF65-F5344CB8AC3E}">
        <p14:creationId xmlns:p14="http://schemas.microsoft.com/office/powerpoint/2010/main" val="2358811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20A34BD-1AA5-3797-D68B-9EA0261F1473}"/>
              </a:ext>
            </a:extLst>
          </p:cNvPr>
          <p:cNvSpPr>
            <a:spLocks noGrp="1"/>
          </p:cNvSpPr>
          <p:nvPr>
            <p:ph type="pic" sz="quarter" idx="10"/>
          </p:nvPr>
        </p:nvSpPr>
        <p:spPr>
          <a:xfrm>
            <a:off x="0" y="-1"/>
            <a:ext cx="4274820" cy="5283323"/>
          </a:xfrm>
          <a:custGeom>
            <a:avLst/>
            <a:gdLst>
              <a:gd name="connsiteX0" fmla="*/ 0 w 4274820"/>
              <a:gd name="connsiteY0" fmla="*/ 0 h 5283323"/>
              <a:gd name="connsiteX1" fmla="*/ 4274820 w 4274820"/>
              <a:gd name="connsiteY1" fmla="*/ 0 h 5283323"/>
              <a:gd name="connsiteX2" fmla="*/ 4274820 w 4274820"/>
              <a:gd name="connsiteY2" fmla="*/ 5283323 h 5283323"/>
              <a:gd name="connsiteX3" fmla="*/ 0 w 4274820"/>
              <a:gd name="connsiteY3" fmla="*/ 5283323 h 5283323"/>
            </a:gdLst>
            <a:ahLst/>
            <a:cxnLst>
              <a:cxn ang="0">
                <a:pos x="connsiteX0" y="connsiteY0"/>
              </a:cxn>
              <a:cxn ang="0">
                <a:pos x="connsiteX1" y="connsiteY1"/>
              </a:cxn>
              <a:cxn ang="0">
                <a:pos x="connsiteX2" y="connsiteY2"/>
              </a:cxn>
              <a:cxn ang="0">
                <a:pos x="connsiteX3" y="connsiteY3"/>
              </a:cxn>
            </a:cxnLst>
            <a:rect l="l" t="t" r="r" b="b"/>
            <a:pathLst>
              <a:path w="4274820" h="5283323">
                <a:moveTo>
                  <a:pt x="0" y="0"/>
                </a:moveTo>
                <a:lnTo>
                  <a:pt x="4274820" y="0"/>
                </a:lnTo>
                <a:lnTo>
                  <a:pt x="4274820" y="5283323"/>
                </a:lnTo>
                <a:lnTo>
                  <a:pt x="0" y="5283323"/>
                </a:ln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4259431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B96BE11-152C-DF15-64FA-EF84045B57E0}"/>
              </a:ext>
            </a:extLst>
          </p:cNvPr>
          <p:cNvSpPr/>
          <p:nvPr userDrawn="1"/>
        </p:nvSpPr>
        <p:spPr>
          <a:xfrm>
            <a:off x="483321" y="2943047"/>
            <a:ext cx="2438400" cy="2438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Oval 3">
            <a:extLst>
              <a:ext uri="{FF2B5EF4-FFF2-40B4-BE49-F238E27FC236}">
                <a16:creationId xmlns:a16="http://schemas.microsoft.com/office/drawing/2014/main" id="{53296664-0F8B-69C8-E3DB-30747D1392C4}"/>
              </a:ext>
            </a:extLst>
          </p:cNvPr>
          <p:cNvSpPr/>
          <p:nvPr userDrawn="1"/>
        </p:nvSpPr>
        <p:spPr>
          <a:xfrm>
            <a:off x="6250055" y="2943047"/>
            <a:ext cx="2438400" cy="2438400"/>
          </a:xfrm>
          <a:prstGeom prst="ellipse">
            <a:avLst/>
          </a:prstGeom>
          <a:solidFill>
            <a:schemeClr val="accent1">
              <a:lumMod val="40000"/>
              <a:lumOff val="6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8" name="Picture Placeholder 7">
            <a:extLst>
              <a:ext uri="{FF2B5EF4-FFF2-40B4-BE49-F238E27FC236}">
                <a16:creationId xmlns:a16="http://schemas.microsoft.com/office/drawing/2014/main" id="{E0498E02-D4BA-94DA-0966-38CF3D8F31D3}"/>
              </a:ext>
            </a:extLst>
          </p:cNvPr>
          <p:cNvSpPr>
            <a:spLocks noGrp="1"/>
          </p:cNvSpPr>
          <p:nvPr>
            <p:ph type="pic" sz="quarter" idx="10"/>
          </p:nvPr>
        </p:nvSpPr>
        <p:spPr>
          <a:xfrm>
            <a:off x="611892" y="3071619"/>
            <a:ext cx="2181258" cy="2181256"/>
          </a:xfrm>
          <a:custGeom>
            <a:avLst/>
            <a:gdLst>
              <a:gd name="connsiteX0" fmla="*/ 1090629 w 2181258"/>
              <a:gd name="connsiteY0" fmla="*/ 0 h 2181256"/>
              <a:gd name="connsiteX1" fmla="*/ 2181258 w 2181258"/>
              <a:gd name="connsiteY1" fmla="*/ 1090628 h 2181256"/>
              <a:gd name="connsiteX2" fmla="*/ 1090629 w 2181258"/>
              <a:gd name="connsiteY2" fmla="*/ 2181256 h 2181256"/>
              <a:gd name="connsiteX3" fmla="*/ 0 w 2181258"/>
              <a:gd name="connsiteY3" fmla="*/ 1090628 h 2181256"/>
              <a:gd name="connsiteX4" fmla="*/ 1090629 w 2181258"/>
              <a:gd name="connsiteY4" fmla="*/ 0 h 2181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58" h="2181256">
                <a:moveTo>
                  <a:pt x="1090629" y="0"/>
                </a:moveTo>
                <a:cubicBezTo>
                  <a:pt x="1692967" y="0"/>
                  <a:pt x="2181258" y="488291"/>
                  <a:pt x="2181258" y="1090628"/>
                </a:cubicBezTo>
                <a:cubicBezTo>
                  <a:pt x="2181258" y="1692965"/>
                  <a:pt x="1692967" y="2181256"/>
                  <a:pt x="1090629" y="2181256"/>
                </a:cubicBezTo>
                <a:cubicBezTo>
                  <a:pt x="488291" y="2181256"/>
                  <a:pt x="0" y="1692965"/>
                  <a:pt x="0" y="1090628"/>
                </a:cubicBezTo>
                <a:cubicBezTo>
                  <a:pt x="0" y="488291"/>
                  <a:pt x="488291" y="0"/>
                  <a:pt x="1090629"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
        <p:nvSpPr>
          <p:cNvPr id="11" name="Picture Placeholder 10">
            <a:extLst>
              <a:ext uri="{FF2B5EF4-FFF2-40B4-BE49-F238E27FC236}">
                <a16:creationId xmlns:a16="http://schemas.microsoft.com/office/drawing/2014/main" id="{162BD4D5-D082-1D14-A8BB-2A6D2021A7BE}"/>
              </a:ext>
            </a:extLst>
          </p:cNvPr>
          <p:cNvSpPr>
            <a:spLocks noGrp="1"/>
          </p:cNvSpPr>
          <p:nvPr>
            <p:ph type="pic" sz="quarter" idx="11"/>
          </p:nvPr>
        </p:nvSpPr>
        <p:spPr>
          <a:xfrm>
            <a:off x="6378626" y="3071619"/>
            <a:ext cx="2181258" cy="2181256"/>
          </a:xfrm>
          <a:custGeom>
            <a:avLst/>
            <a:gdLst>
              <a:gd name="connsiteX0" fmla="*/ 1090629 w 2181258"/>
              <a:gd name="connsiteY0" fmla="*/ 0 h 2181256"/>
              <a:gd name="connsiteX1" fmla="*/ 2181258 w 2181258"/>
              <a:gd name="connsiteY1" fmla="*/ 1090628 h 2181256"/>
              <a:gd name="connsiteX2" fmla="*/ 1090629 w 2181258"/>
              <a:gd name="connsiteY2" fmla="*/ 2181256 h 2181256"/>
              <a:gd name="connsiteX3" fmla="*/ 0 w 2181258"/>
              <a:gd name="connsiteY3" fmla="*/ 1090628 h 2181256"/>
              <a:gd name="connsiteX4" fmla="*/ 1090629 w 2181258"/>
              <a:gd name="connsiteY4" fmla="*/ 0 h 2181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58" h="2181256">
                <a:moveTo>
                  <a:pt x="1090629" y="0"/>
                </a:moveTo>
                <a:cubicBezTo>
                  <a:pt x="1692967" y="0"/>
                  <a:pt x="2181258" y="488291"/>
                  <a:pt x="2181258" y="1090628"/>
                </a:cubicBezTo>
                <a:cubicBezTo>
                  <a:pt x="2181258" y="1692965"/>
                  <a:pt x="1692967" y="2181256"/>
                  <a:pt x="1090629" y="2181256"/>
                </a:cubicBezTo>
                <a:cubicBezTo>
                  <a:pt x="488291" y="2181256"/>
                  <a:pt x="0" y="1692965"/>
                  <a:pt x="0" y="1090628"/>
                </a:cubicBezTo>
                <a:cubicBezTo>
                  <a:pt x="0" y="488291"/>
                  <a:pt x="488291" y="0"/>
                  <a:pt x="1090629"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2234761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9F1EFA1-A52E-61DC-EAF7-D85D0BBF4AA4}"/>
              </a:ext>
            </a:extLst>
          </p:cNvPr>
          <p:cNvSpPr/>
          <p:nvPr userDrawn="1"/>
        </p:nvSpPr>
        <p:spPr>
          <a:xfrm>
            <a:off x="469251" y="1345193"/>
            <a:ext cx="2781300" cy="2781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Freeform: Shape 3">
            <a:extLst>
              <a:ext uri="{FF2B5EF4-FFF2-40B4-BE49-F238E27FC236}">
                <a16:creationId xmlns:a16="http://schemas.microsoft.com/office/drawing/2014/main" id="{CD8A0234-9C19-5083-6747-DBB0BF042877}"/>
              </a:ext>
            </a:extLst>
          </p:cNvPr>
          <p:cNvSpPr/>
          <p:nvPr userDrawn="1"/>
        </p:nvSpPr>
        <p:spPr>
          <a:xfrm>
            <a:off x="3255516" y="4126493"/>
            <a:ext cx="2780862" cy="1386314"/>
          </a:xfrm>
          <a:custGeom>
            <a:avLst/>
            <a:gdLst>
              <a:gd name="connsiteX0" fmla="*/ 1390431 w 2780862"/>
              <a:gd name="connsiteY0" fmla="*/ 0 h 1386314"/>
              <a:gd name="connsiteX1" fmla="*/ 2773901 w 2780862"/>
              <a:gd name="connsiteY1" fmla="*/ 1248464 h 1386314"/>
              <a:gd name="connsiteX2" fmla="*/ 2780862 w 2780862"/>
              <a:gd name="connsiteY2" fmla="*/ 1386314 h 1386314"/>
              <a:gd name="connsiteX3" fmla="*/ 0 w 2780862"/>
              <a:gd name="connsiteY3" fmla="*/ 1386314 h 1386314"/>
              <a:gd name="connsiteX4" fmla="*/ 6961 w 2780862"/>
              <a:gd name="connsiteY4" fmla="*/ 1248464 h 1386314"/>
              <a:gd name="connsiteX5" fmla="*/ 1390431 w 2780862"/>
              <a:gd name="connsiteY5" fmla="*/ 0 h 138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0862" h="1386314">
                <a:moveTo>
                  <a:pt x="1390431" y="0"/>
                </a:moveTo>
                <a:cubicBezTo>
                  <a:pt x="2110464" y="0"/>
                  <a:pt x="2702686" y="547221"/>
                  <a:pt x="2773901" y="1248464"/>
                </a:cubicBezTo>
                <a:lnTo>
                  <a:pt x="2780862" y="1386314"/>
                </a:lnTo>
                <a:lnTo>
                  <a:pt x="0" y="1386314"/>
                </a:lnTo>
                <a:lnTo>
                  <a:pt x="6961" y="1248464"/>
                </a:lnTo>
                <a:cubicBezTo>
                  <a:pt x="78176" y="547221"/>
                  <a:pt x="670398" y="0"/>
                  <a:pt x="1390431" y="0"/>
                </a:cubicBezTo>
                <a:close/>
              </a:path>
            </a:pathLst>
          </a:custGeom>
          <a:solidFill>
            <a:schemeClr val="accent1">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8" name="Picture Placeholder 7">
            <a:extLst>
              <a:ext uri="{FF2B5EF4-FFF2-40B4-BE49-F238E27FC236}">
                <a16:creationId xmlns:a16="http://schemas.microsoft.com/office/drawing/2014/main" id="{E774DA21-F5EA-C3D5-E45F-45AE8C2B7F21}"/>
              </a:ext>
            </a:extLst>
          </p:cNvPr>
          <p:cNvSpPr>
            <a:spLocks noGrp="1"/>
          </p:cNvSpPr>
          <p:nvPr>
            <p:ph type="pic" sz="quarter" idx="10"/>
          </p:nvPr>
        </p:nvSpPr>
        <p:spPr>
          <a:xfrm>
            <a:off x="620470" y="1496411"/>
            <a:ext cx="2478862" cy="2478862"/>
          </a:xfrm>
          <a:custGeom>
            <a:avLst/>
            <a:gdLst>
              <a:gd name="connsiteX0" fmla="*/ 1239431 w 2478862"/>
              <a:gd name="connsiteY0" fmla="*/ 0 h 2478862"/>
              <a:gd name="connsiteX1" fmla="*/ 2478862 w 2478862"/>
              <a:gd name="connsiteY1" fmla="*/ 1239431 h 2478862"/>
              <a:gd name="connsiteX2" fmla="*/ 1239431 w 2478862"/>
              <a:gd name="connsiteY2" fmla="*/ 2478862 h 2478862"/>
              <a:gd name="connsiteX3" fmla="*/ 0 w 2478862"/>
              <a:gd name="connsiteY3" fmla="*/ 1239431 h 2478862"/>
              <a:gd name="connsiteX4" fmla="*/ 1239431 w 2478862"/>
              <a:gd name="connsiteY4" fmla="*/ 0 h 247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8862" h="2478862">
                <a:moveTo>
                  <a:pt x="1239431" y="0"/>
                </a:moveTo>
                <a:cubicBezTo>
                  <a:pt x="1923950" y="0"/>
                  <a:pt x="2478862" y="554912"/>
                  <a:pt x="2478862" y="1239431"/>
                </a:cubicBezTo>
                <a:cubicBezTo>
                  <a:pt x="2478862" y="1923950"/>
                  <a:pt x="1923950" y="2478862"/>
                  <a:pt x="1239431" y="2478862"/>
                </a:cubicBezTo>
                <a:cubicBezTo>
                  <a:pt x="554912" y="2478862"/>
                  <a:pt x="0" y="1923950"/>
                  <a:pt x="0" y="1239431"/>
                </a:cubicBezTo>
                <a:cubicBezTo>
                  <a:pt x="0" y="554912"/>
                  <a:pt x="554912" y="0"/>
                  <a:pt x="1239431"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
        <p:nvSpPr>
          <p:cNvPr id="11" name="Picture Placeholder 10">
            <a:extLst>
              <a:ext uri="{FF2B5EF4-FFF2-40B4-BE49-F238E27FC236}">
                <a16:creationId xmlns:a16="http://schemas.microsoft.com/office/drawing/2014/main" id="{DB5FBE38-59C8-D74F-3828-A9A9D0BD4B66}"/>
              </a:ext>
            </a:extLst>
          </p:cNvPr>
          <p:cNvSpPr>
            <a:spLocks noGrp="1"/>
          </p:cNvSpPr>
          <p:nvPr>
            <p:ph type="pic" sz="quarter" idx="11"/>
          </p:nvPr>
        </p:nvSpPr>
        <p:spPr>
          <a:xfrm>
            <a:off x="3255297" y="1345193"/>
            <a:ext cx="2781300" cy="2781300"/>
          </a:xfrm>
          <a:custGeom>
            <a:avLst/>
            <a:gdLst>
              <a:gd name="connsiteX0" fmla="*/ 1390650 w 2781300"/>
              <a:gd name="connsiteY0" fmla="*/ 0 h 2781300"/>
              <a:gd name="connsiteX1" fmla="*/ 2781300 w 2781300"/>
              <a:gd name="connsiteY1" fmla="*/ 1390650 h 2781300"/>
              <a:gd name="connsiteX2" fmla="*/ 1390650 w 2781300"/>
              <a:gd name="connsiteY2" fmla="*/ 2781300 h 2781300"/>
              <a:gd name="connsiteX3" fmla="*/ 0 w 2781300"/>
              <a:gd name="connsiteY3" fmla="*/ 1390650 h 2781300"/>
              <a:gd name="connsiteX4" fmla="*/ 1390650 w 2781300"/>
              <a:gd name="connsiteY4" fmla="*/ 0 h 278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300" h="2781300">
                <a:moveTo>
                  <a:pt x="1390650" y="0"/>
                </a:moveTo>
                <a:cubicBezTo>
                  <a:pt x="2158685" y="0"/>
                  <a:pt x="2781300" y="622615"/>
                  <a:pt x="2781300" y="1390650"/>
                </a:cubicBezTo>
                <a:cubicBezTo>
                  <a:pt x="2781300" y="2158685"/>
                  <a:pt x="2158685" y="2781300"/>
                  <a:pt x="1390650" y="2781300"/>
                </a:cubicBezTo>
                <a:cubicBezTo>
                  <a:pt x="622615" y="2781300"/>
                  <a:pt x="0" y="2158685"/>
                  <a:pt x="0" y="1390650"/>
                </a:cubicBezTo>
                <a:cubicBezTo>
                  <a:pt x="0" y="622615"/>
                  <a:pt x="622615" y="0"/>
                  <a:pt x="1390650"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38836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B886401-3A26-AAF7-CD3A-2A61F98415A6}"/>
              </a:ext>
            </a:extLst>
          </p:cNvPr>
          <p:cNvSpPr>
            <a:spLocks noGrp="1"/>
          </p:cNvSpPr>
          <p:nvPr>
            <p:ph type="pic" sz="quarter" idx="12"/>
          </p:nvPr>
        </p:nvSpPr>
        <p:spPr>
          <a:xfrm>
            <a:off x="0" y="685801"/>
            <a:ext cx="5791200" cy="6172199"/>
          </a:xfrm>
          <a:custGeom>
            <a:avLst/>
            <a:gdLst>
              <a:gd name="connsiteX0" fmla="*/ 0 w 5791200"/>
              <a:gd name="connsiteY0" fmla="*/ 0 h 6172199"/>
              <a:gd name="connsiteX1" fmla="*/ 3257550 w 5791200"/>
              <a:gd name="connsiteY1" fmla="*/ 0 h 6172199"/>
              <a:gd name="connsiteX2" fmla="*/ 5791200 w 5791200"/>
              <a:gd name="connsiteY2" fmla="*/ 2533650 h 6172199"/>
              <a:gd name="connsiteX3" fmla="*/ 5791200 w 5791200"/>
              <a:gd name="connsiteY3" fmla="*/ 6172199 h 6172199"/>
              <a:gd name="connsiteX4" fmla="*/ 0 w 5791200"/>
              <a:gd name="connsiteY4" fmla="*/ 6172199 h 6172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6172199">
                <a:moveTo>
                  <a:pt x="0" y="0"/>
                </a:moveTo>
                <a:lnTo>
                  <a:pt x="3257550" y="0"/>
                </a:lnTo>
                <a:cubicBezTo>
                  <a:pt x="4656846" y="0"/>
                  <a:pt x="5791200" y="1134354"/>
                  <a:pt x="5791200" y="2533650"/>
                </a:cubicBezTo>
                <a:lnTo>
                  <a:pt x="5791200" y="6172199"/>
                </a:lnTo>
                <a:lnTo>
                  <a:pt x="0" y="6172199"/>
                </a:ln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1898391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65A30D-BC9D-70CB-D2D7-7FF1B20DB115}"/>
              </a:ext>
            </a:extLst>
          </p:cNvPr>
          <p:cNvSpPr>
            <a:spLocks noGrp="1"/>
          </p:cNvSpPr>
          <p:nvPr>
            <p:ph type="pic" sz="quarter" idx="10"/>
          </p:nvPr>
        </p:nvSpPr>
        <p:spPr>
          <a:xfrm>
            <a:off x="7010400" y="685800"/>
            <a:ext cx="5181600" cy="4639242"/>
          </a:xfrm>
          <a:custGeom>
            <a:avLst/>
            <a:gdLst>
              <a:gd name="connsiteX0" fmla="*/ 2319621 w 5181600"/>
              <a:gd name="connsiteY0" fmla="*/ 0 h 4639242"/>
              <a:gd name="connsiteX1" fmla="*/ 5181600 w 5181600"/>
              <a:gd name="connsiteY1" fmla="*/ 0 h 4639242"/>
              <a:gd name="connsiteX2" fmla="*/ 5181600 w 5181600"/>
              <a:gd name="connsiteY2" fmla="*/ 4639242 h 4639242"/>
              <a:gd name="connsiteX3" fmla="*/ 0 w 5181600"/>
              <a:gd name="connsiteY3" fmla="*/ 4639242 h 4639242"/>
              <a:gd name="connsiteX4" fmla="*/ 0 w 5181600"/>
              <a:gd name="connsiteY4" fmla="*/ 2319621 h 4639242"/>
              <a:gd name="connsiteX5" fmla="*/ 2319621 w 5181600"/>
              <a:gd name="connsiteY5" fmla="*/ 0 h 463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639242">
                <a:moveTo>
                  <a:pt x="2319621" y="0"/>
                </a:moveTo>
                <a:lnTo>
                  <a:pt x="5181600" y="0"/>
                </a:lnTo>
                <a:lnTo>
                  <a:pt x="5181600" y="4639242"/>
                </a:lnTo>
                <a:lnTo>
                  <a:pt x="0" y="4639242"/>
                </a:lnTo>
                <a:lnTo>
                  <a:pt x="0" y="2319621"/>
                </a:lnTo>
                <a:cubicBezTo>
                  <a:pt x="0" y="1038530"/>
                  <a:pt x="1038530" y="0"/>
                  <a:pt x="2319621"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3853558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28C766C-6216-D2F6-7132-FA3A0807B584}"/>
              </a:ext>
            </a:extLst>
          </p:cNvPr>
          <p:cNvSpPr/>
          <p:nvPr userDrawn="1"/>
        </p:nvSpPr>
        <p:spPr>
          <a:xfrm>
            <a:off x="1504951" y="2078958"/>
            <a:ext cx="2819400" cy="3693192"/>
          </a:xfrm>
          <a:prstGeom prst="roundRect">
            <a:avLst>
              <a:gd name="adj" fmla="val 112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Picture Placeholder 6">
            <a:extLst>
              <a:ext uri="{FF2B5EF4-FFF2-40B4-BE49-F238E27FC236}">
                <a16:creationId xmlns:a16="http://schemas.microsoft.com/office/drawing/2014/main" id="{40686EB7-136A-1182-F9C0-4804BD40362B}"/>
              </a:ext>
            </a:extLst>
          </p:cNvPr>
          <p:cNvSpPr>
            <a:spLocks noGrp="1"/>
          </p:cNvSpPr>
          <p:nvPr>
            <p:ph type="pic" sz="quarter" idx="10"/>
          </p:nvPr>
        </p:nvSpPr>
        <p:spPr>
          <a:xfrm>
            <a:off x="1" y="1219200"/>
            <a:ext cx="2972011" cy="3693190"/>
          </a:xfrm>
          <a:custGeom>
            <a:avLst/>
            <a:gdLst>
              <a:gd name="connsiteX0" fmla="*/ 0 w 2972011"/>
              <a:gd name="connsiteY0" fmla="*/ 0 h 3693190"/>
              <a:gd name="connsiteX1" fmla="*/ 2648121 w 2972011"/>
              <a:gd name="connsiteY1" fmla="*/ 0 h 3693190"/>
              <a:gd name="connsiteX2" fmla="*/ 2972011 w 2972011"/>
              <a:gd name="connsiteY2" fmla="*/ 323890 h 3693190"/>
              <a:gd name="connsiteX3" fmla="*/ 2972011 w 2972011"/>
              <a:gd name="connsiteY3" fmla="*/ 3369300 h 3693190"/>
              <a:gd name="connsiteX4" fmla="*/ 2648121 w 2972011"/>
              <a:gd name="connsiteY4" fmla="*/ 3693190 h 3693190"/>
              <a:gd name="connsiteX5" fmla="*/ 0 w 2972011"/>
              <a:gd name="connsiteY5" fmla="*/ 3693190 h 369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2011" h="3693190">
                <a:moveTo>
                  <a:pt x="0" y="0"/>
                </a:moveTo>
                <a:lnTo>
                  <a:pt x="2648121" y="0"/>
                </a:lnTo>
                <a:cubicBezTo>
                  <a:pt x="2827001" y="0"/>
                  <a:pt x="2972011" y="145010"/>
                  <a:pt x="2972011" y="323890"/>
                </a:cubicBezTo>
                <a:lnTo>
                  <a:pt x="2972011" y="3369300"/>
                </a:lnTo>
                <a:cubicBezTo>
                  <a:pt x="2972011" y="3548180"/>
                  <a:pt x="2827001" y="3693190"/>
                  <a:pt x="2648121" y="3693190"/>
                </a:cubicBezTo>
                <a:lnTo>
                  <a:pt x="0" y="3693190"/>
                </a:lnTo>
                <a:close/>
              </a:path>
            </a:pathLst>
          </a:custGeom>
          <a:pattFill prst="pct5">
            <a:fgClr>
              <a:schemeClr val="accent1"/>
            </a:fgClr>
            <a:bgClr>
              <a:schemeClr val="bg1"/>
            </a:bgClr>
          </a:pattFill>
        </p:spPr>
        <p:txBody>
          <a:bodyPr wrap="square">
            <a:noAutofit/>
          </a:bodyPr>
          <a:lstStyle>
            <a:lvl1pPr>
              <a:defRPr sz="1400"/>
            </a:lvl1pPr>
          </a:lstStyle>
          <a:p>
            <a:endParaRPr lang="id-ID"/>
          </a:p>
        </p:txBody>
      </p:sp>
      <p:sp>
        <p:nvSpPr>
          <p:cNvPr id="10" name="Picture Placeholder 9">
            <a:extLst>
              <a:ext uri="{FF2B5EF4-FFF2-40B4-BE49-F238E27FC236}">
                <a16:creationId xmlns:a16="http://schemas.microsoft.com/office/drawing/2014/main" id="{4E124BD9-40E5-FA82-61D1-AF8484EA539B}"/>
              </a:ext>
            </a:extLst>
          </p:cNvPr>
          <p:cNvSpPr>
            <a:spLocks noGrp="1"/>
          </p:cNvSpPr>
          <p:nvPr>
            <p:ph type="pic" sz="quarter" idx="11"/>
          </p:nvPr>
        </p:nvSpPr>
        <p:spPr>
          <a:xfrm>
            <a:off x="3123988" y="1219200"/>
            <a:ext cx="2972012" cy="3693190"/>
          </a:xfrm>
          <a:custGeom>
            <a:avLst/>
            <a:gdLst>
              <a:gd name="connsiteX0" fmla="*/ 400092 w 2972012"/>
              <a:gd name="connsiteY0" fmla="*/ 0 h 3693190"/>
              <a:gd name="connsiteX1" fmla="*/ 2571920 w 2972012"/>
              <a:gd name="connsiteY1" fmla="*/ 0 h 3693190"/>
              <a:gd name="connsiteX2" fmla="*/ 2972012 w 2972012"/>
              <a:gd name="connsiteY2" fmla="*/ 400091 h 3693190"/>
              <a:gd name="connsiteX3" fmla="*/ 2972012 w 2972012"/>
              <a:gd name="connsiteY3" fmla="*/ 3293098 h 3693190"/>
              <a:gd name="connsiteX4" fmla="*/ 2571920 w 2972012"/>
              <a:gd name="connsiteY4" fmla="*/ 3693190 h 3693190"/>
              <a:gd name="connsiteX5" fmla="*/ 400092 w 2972012"/>
              <a:gd name="connsiteY5" fmla="*/ 3693190 h 3693190"/>
              <a:gd name="connsiteX6" fmla="*/ 0 w 2972012"/>
              <a:gd name="connsiteY6" fmla="*/ 3293098 h 3693190"/>
              <a:gd name="connsiteX7" fmla="*/ 0 w 2972012"/>
              <a:gd name="connsiteY7" fmla="*/ 400091 h 3693190"/>
              <a:gd name="connsiteX8" fmla="*/ 400092 w 2972012"/>
              <a:gd name="connsiteY8" fmla="*/ 0 h 369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2012" h="3693190">
                <a:moveTo>
                  <a:pt x="400092" y="0"/>
                </a:moveTo>
                <a:lnTo>
                  <a:pt x="2571920" y="0"/>
                </a:lnTo>
                <a:cubicBezTo>
                  <a:pt x="2792885" y="0"/>
                  <a:pt x="2972012" y="179127"/>
                  <a:pt x="2972012" y="400091"/>
                </a:cubicBezTo>
                <a:lnTo>
                  <a:pt x="2972012" y="3293098"/>
                </a:lnTo>
                <a:cubicBezTo>
                  <a:pt x="2972012" y="3514063"/>
                  <a:pt x="2792885" y="3693190"/>
                  <a:pt x="2571920" y="3693190"/>
                </a:cubicBezTo>
                <a:lnTo>
                  <a:pt x="400092" y="3693190"/>
                </a:lnTo>
                <a:cubicBezTo>
                  <a:pt x="179127" y="3693190"/>
                  <a:pt x="0" y="3514063"/>
                  <a:pt x="0" y="3293098"/>
                </a:cubicBezTo>
                <a:lnTo>
                  <a:pt x="0" y="400091"/>
                </a:lnTo>
                <a:cubicBezTo>
                  <a:pt x="0" y="179127"/>
                  <a:pt x="179127" y="0"/>
                  <a:pt x="400092"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367554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F1FBD8-A182-1E28-B173-046222A2031D}"/>
              </a:ext>
            </a:extLst>
          </p:cNvPr>
          <p:cNvSpPr/>
          <p:nvPr userDrawn="1"/>
        </p:nvSpPr>
        <p:spPr>
          <a:xfrm>
            <a:off x="0" y="-1"/>
            <a:ext cx="12192000" cy="723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Picture Placeholder 5">
            <a:extLst>
              <a:ext uri="{FF2B5EF4-FFF2-40B4-BE49-F238E27FC236}">
                <a16:creationId xmlns:a16="http://schemas.microsoft.com/office/drawing/2014/main" id="{A75F8506-41D3-F588-E53F-928FAE6CEF50}"/>
              </a:ext>
            </a:extLst>
          </p:cNvPr>
          <p:cNvSpPr>
            <a:spLocks noGrp="1"/>
          </p:cNvSpPr>
          <p:nvPr>
            <p:ph type="pic" sz="quarter" idx="10"/>
          </p:nvPr>
        </p:nvSpPr>
        <p:spPr>
          <a:xfrm>
            <a:off x="7023099" y="0"/>
            <a:ext cx="4631962" cy="6210300"/>
          </a:xfrm>
          <a:custGeom>
            <a:avLst/>
            <a:gdLst>
              <a:gd name="connsiteX0" fmla="*/ 0 w 4631962"/>
              <a:gd name="connsiteY0" fmla="*/ 0 h 6210300"/>
              <a:gd name="connsiteX1" fmla="*/ 4631962 w 4631962"/>
              <a:gd name="connsiteY1" fmla="*/ 0 h 6210300"/>
              <a:gd name="connsiteX2" fmla="*/ 4631962 w 4631962"/>
              <a:gd name="connsiteY2" fmla="*/ 3894319 h 6210300"/>
              <a:gd name="connsiteX3" fmla="*/ 2315981 w 4631962"/>
              <a:gd name="connsiteY3" fmla="*/ 6210300 h 6210300"/>
              <a:gd name="connsiteX4" fmla="*/ 0 w 4631962"/>
              <a:gd name="connsiteY4" fmla="*/ 3894319 h 6210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1962" h="6210300">
                <a:moveTo>
                  <a:pt x="0" y="0"/>
                </a:moveTo>
                <a:lnTo>
                  <a:pt x="4631962" y="0"/>
                </a:lnTo>
                <a:lnTo>
                  <a:pt x="4631962" y="3894319"/>
                </a:lnTo>
                <a:cubicBezTo>
                  <a:pt x="4631962" y="5173400"/>
                  <a:pt x="3595062" y="6210300"/>
                  <a:pt x="2315981" y="6210300"/>
                </a:cubicBezTo>
                <a:cubicBezTo>
                  <a:pt x="1036900" y="6210300"/>
                  <a:pt x="0" y="5173400"/>
                  <a:pt x="0" y="3894319"/>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Tree>
    <p:extLst>
      <p:ext uri="{BB962C8B-B14F-4D97-AF65-F5344CB8AC3E}">
        <p14:creationId xmlns:p14="http://schemas.microsoft.com/office/powerpoint/2010/main" val="1179411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DE8BE34-7A74-596A-3202-114EDD55DBD6}"/>
              </a:ext>
            </a:extLst>
          </p:cNvPr>
          <p:cNvSpPr>
            <a:spLocks noGrp="1"/>
          </p:cNvSpPr>
          <p:nvPr>
            <p:ph type="pic" sz="quarter" idx="10"/>
          </p:nvPr>
        </p:nvSpPr>
        <p:spPr>
          <a:xfrm>
            <a:off x="641684" y="672704"/>
            <a:ext cx="2727158" cy="5512592"/>
          </a:xfrm>
          <a:custGeom>
            <a:avLst/>
            <a:gdLst>
              <a:gd name="connsiteX0" fmla="*/ 1363579 w 2727158"/>
              <a:gd name="connsiteY0" fmla="*/ 0 h 5512592"/>
              <a:gd name="connsiteX1" fmla="*/ 2727158 w 2727158"/>
              <a:gd name="connsiteY1" fmla="*/ 1363579 h 5512592"/>
              <a:gd name="connsiteX2" fmla="*/ 2727158 w 2727158"/>
              <a:gd name="connsiteY2" fmla="*/ 4149013 h 5512592"/>
              <a:gd name="connsiteX3" fmla="*/ 1363579 w 2727158"/>
              <a:gd name="connsiteY3" fmla="*/ 5512592 h 5512592"/>
              <a:gd name="connsiteX4" fmla="*/ 0 w 2727158"/>
              <a:gd name="connsiteY4" fmla="*/ 4149013 h 5512592"/>
              <a:gd name="connsiteX5" fmla="*/ 0 w 2727158"/>
              <a:gd name="connsiteY5" fmla="*/ 1363579 h 5512592"/>
              <a:gd name="connsiteX6" fmla="*/ 1363579 w 2727158"/>
              <a:gd name="connsiteY6" fmla="*/ 0 h 5512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7158" h="5512592">
                <a:moveTo>
                  <a:pt x="1363579" y="0"/>
                </a:moveTo>
                <a:cubicBezTo>
                  <a:pt x="2116663" y="0"/>
                  <a:pt x="2727158" y="610495"/>
                  <a:pt x="2727158" y="1363579"/>
                </a:cubicBezTo>
                <a:lnTo>
                  <a:pt x="2727158" y="4149013"/>
                </a:lnTo>
                <a:cubicBezTo>
                  <a:pt x="2727158" y="4902097"/>
                  <a:pt x="2116663" y="5512592"/>
                  <a:pt x="1363579" y="5512592"/>
                </a:cubicBezTo>
                <a:cubicBezTo>
                  <a:pt x="610495" y="5512592"/>
                  <a:pt x="0" y="4902097"/>
                  <a:pt x="0" y="4149013"/>
                </a:cubicBezTo>
                <a:lnTo>
                  <a:pt x="0" y="1363579"/>
                </a:lnTo>
                <a:cubicBezTo>
                  <a:pt x="0" y="610495"/>
                  <a:pt x="610495" y="0"/>
                  <a:pt x="1363579"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044461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A5019A-F41E-8278-FCA8-B1D535956D06}"/>
              </a:ext>
            </a:extLst>
          </p:cNvPr>
          <p:cNvSpPr/>
          <p:nvPr userDrawn="1"/>
        </p:nvSpPr>
        <p:spPr>
          <a:xfrm>
            <a:off x="8822396" y="0"/>
            <a:ext cx="3369604" cy="3403112"/>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Rectangle 3">
            <a:extLst>
              <a:ext uri="{FF2B5EF4-FFF2-40B4-BE49-F238E27FC236}">
                <a16:creationId xmlns:a16="http://schemas.microsoft.com/office/drawing/2014/main" id="{D7D8AC14-1C10-6CC3-777A-34C64BEA6968}"/>
              </a:ext>
            </a:extLst>
          </p:cNvPr>
          <p:cNvSpPr/>
          <p:nvPr userDrawn="1"/>
        </p:nvSpPr>
        <p:spPr>
          <a:xfrm>
            <a:off x="6096000" y="6191249"/>
            <a:ext cx="5496020" cy="6667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Picture Placeholder 6">
            <a:extLst>
              <a:ext uri="{FF2B5EF4-FFF2-40B4-BE49-F238E27FC236}">
                <a16:creationId xmlns:a16="http://schemas.microsoft.com/office/drawing/2014/main" id="{9D22218C-D0CE-BD12-DC36-281BDF427EB3}"/>
              </a:ext>
            </a:extLst>
          </p:cNvPr>
          <p:cNvSpPr>
            <a:spLocks noGrp="1"/>
          </p:cNvSpPr>
          <p:nvPr>
            <p:ph type="pic" sz="quarter" idx="10"/>
          </p:nvPr>
        </p:nvSpPr>
        <p:spPr>
          <a:xfrm>
            <a:off x="6095998" y="666751"/>
            <a:ext cx="5496022" cy="4915803"/>
          </a:xfrm>
          <a:custGeom>
            <a:avLst/>
            <a:gdLst>
              <a:gd name="connsiteX0" fmla="*/ 2748011 w 5496022"/>
              <a:gd name="connsiteY0" fmla="*/ 0 h 4915803"/>
              <a:gd name="connsiteX1" fmla="*/ 5496022 w 5496022"/>
              <a:gd name="connsiteY1" fmla="*/ 2748011 h 4915803"/>
              <a:gd name="connsiteX2" fmla="*/ 5496021 w 5496022"/>
              <a:gd name="connsiteY2" fmla="*/ 4915803 h 4915803"/>
              <a:gd name="connsiteX3" fmla="*/ 0 w 5496022"/>
              <a:gd name="connsiteY3" fmla="*/ 4915803 h 4915803"/>
              <a:gd name="connsiteX4" fmla="*/ 0 w 5496022"/>
              <a:gd name="connsiteY4" fmla="*/ 2748011 h 4915803"/>
              <a:gd name="connsiteX5" fmla="*/ 2748011 w 5496022"/>
              <a:gd name="connsiteY5" fmla="*/ 0 h 49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6022" h="4915803">
                <a:moveTo>
                  <a:pt x="2748011" y="0"/>
                </a:moveTo>
                <a:cubicBezTo>
                  <a:pt x="4265696" y="0"/>
                  <a:pt x="5496022" y="1230326"/>
                  <a:pt x="5496022" y="2748011"/>
                </a:cubicBezTo>
                <a:lnTo>
                  <a:pt x="5496021" y="4915803"/>
                </a:lnTo>
                <a:lnTo>
                  <a:pt x="0" y="4915803"/>
                </a:lnTo>
                <a:lnTo>
                  <a:pt x="0" y="2748011"/>
                </a:lnTo>
                <a:cubicBezTo>
                  <a:pt x="0" y="1230326"/>
                  <a:pt x="1230326" y="0"/>
                  <a:pt x="2748011"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9767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99CBDB6-003B-78F7-743C-15F6BC879178}"/>
              </a:ext>
            </a:extLst>
          </p:cNvPr>
          <p:cNvSpPr>
            <a:spLocks noGrp="1"/>
          </p:cNvSpPr>
          <p:nvPr>
            <p:ph type="pic" sz="quarter" idx="10"/>
          </p:nvPr>
        </p:nvSpPr>
        <p:spPr>
          <a:xfrm>
            <a:off x="6400800" y="685800"/>
            <a:ext cx="5791200" cy="6172199"/>
          </a:xfrm>
          <a:custGeom>
            <a:avLst/>
            <a:gdLst>
              <a:gd name="connsiteX0" fmla="*/ 2533650 w 5791200"/>
              <a:gd name="connsiteY0" fmla="*/ 0 h 6172199"/>
              <a:gd name="connsiteX1" fmla="*/ 5791200 w 5791200"/>
              <a:gd name="connsiteY1" fmla="*/ 0 h 6172199"/>
              <a:gd name="connsiteX2" fmla="*/ 5791200 w 5791200"/>
              <a:gd name="connsiteY2" fmla="*/ 6172199 h 6172199"/>
              <a:gd name="connsiteX3" fmla="*/ 0 w 5791200"/>
              <a:gd name="connsiteY3" fmla="*/ 6172199 h 6172199"/>
              <a:gd name="connsiteX4" fmla="*/ 0 w 5791200"/>
              <a:gd name="connsiteY4" fmla="*/ 2533650 h 6172199"/>
              <a:gd name="connsiteX5" fmla="*/ 2533650 w 5791200"/>
              <a:gd name="connsiteY5" fmla="*/ 0 h 617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1200" h="6172199">
                <a:moveTo>
                  <a:pt x="2533650" y="0"/>
                </a:moveTo>
                <a:lnTo>
                  <a:pt x="5791200" y="0"/>
                </a:lnTo>
                <a:lnTo>
                  <a:pt x="5791200" y="6172199"/>
                </a:lnTo>
                <a:lnTo>
                  <a:pt x="0" y="6172199"/>
                </a:lnTo>
                <a:lnTo>
                  <a:pt x="0" y="2533650"/>
                </a:lnTo>
                <a:cubicBezTo>
                  <a:pt x="0" y="1134354"/>
                  <a:pt x="1134354" y="0"/>
                  <a:pt x="2533650" y="0"/>
                </a:cubicBezTo>
                <a:close/>
              </a:path>
            </a:pathLst>
          </a:custGeom>
          <a:pattFill prst="pct5">
            <a:fgClr>
              <a:schemeClr val="accent1"/>
            </a:fgClr>
            <a:bgClr>
              <a:schemeClr val="bg1"/>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225818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2940459-30C7-89F7-463B-2732569C0464}"/>
              </a:ext>
            </a:extLst>
          </p:cNvPr>
          <p:cNvSpPr>
            <a:spLocks noGrp="1"/>
          </p:cNvSpPr>
          <p:nvPr>
            <p:ph type="pic" sz="quarter" idx="10"/>
          </p:nvPr>
        </p:nvSpPr>
        <p:spPr>
          <a:xfrm>
            <a:off x="9010650" y="0"/>
            <a:ext cx="3181349" cy="6858000"/>
          </a:xfrm>
          <a:custGeom>
            <a:avLst/>
            <a:gdLst>
              <a:gd name="connsiteX0" fmla="*/ 0 w 3181349"/>
              <a:gd name="connsiteY0" fmla="*/ 0 h 6858000"/>
              <a:gd name="connsiteX1" fmla="*/ 3181349 w 3181349"/>
              <a:gd name="connsiteY1" fmla="*/ 0 h 6858000"/>
              <a:gd name="connsiteX2" fmla="*/ 3181349 w 3181349"/>
              <a:gd name="connsiteY2" fmla="*/ 6858000 h 6858000"/>
              <a:gd name="connsiteX3" fmla="*/ 0 w 31813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81349" h="6858000">
                <a:moveTo>
                  <a:pt x="0" y="0"/>
                </a:moveTo>
                <a:lnTo>
                  <a:pt x="3181349" y="0"/>
                </a:lnTo>
                <a:lnTo>
                  <a:pt x="3181349" y="6858000"/>
                </a:lnTo>
                <a:lnTo>
                  <a:pt x="0" y="6858000"/>
                </a:ln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21245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2F65932-900B-A2A5-6153-328A8642A643}"/>
              </a:ext>
            </a:extLst>
          </p:cNvPr>
          <p:cNvSpPr>
            <a:spLocks noGrp="1"/>
          </p:cNvSpPr>
          <p:nvPr>
            <p:ph type="pic" sz="quarter" idx="11"/>
          </p:nvPr>
        </p:nvSpPr>
        <p:spPr>
          <a:xfrm>
            <a:off x="0" y="0"/>
            <a:ext cx="12192000" cy="6858000"/>
          </a:xfrm>
          <a:prstGeom prst="rect">
            <a:avLst/>
          </a:prstGeom>
          <a:pattFill prst="pct5">
            <a:fgClr>
              <a:schemeClr val="accent1"/>
            </a:fgClr>
            <a:bgClr>
              <a:schemeClr val="bg1">
                <a:lumMod val="75000"/>
              </a:schemeClr>
            </a:bgClr>
          </a:pattFill>
        </p:spPr>
        <p:txBody>
          <a:bodyPr/>
          <a:lstStyle>
            <a:lvl1pPr>
              <a:defRPr sz="1200"/>
            </a:lvl1pPr>
          </a:lstStyle>
          <a:p>
            <a:endParaRPr lang="id-ID"/>
          </a:p>
        </p:txBody>
      </p:sp>
      <p:sp>
        <p:nvSpPr>
          <p:cNvPr id="5" name="Picture Placeholder 4">
            <a:extLst>
              <a:ext uri="{FF2B5EF4-FFF2-40B4-BE49-F238E27FC236}">
                <a16:creationId xmlns:a16="http://schemas.microsoft.com/office/drawing/2014/main" id="{FBCD01CB-C9EC-9841-99B8-F8E6205C1B6D}"/>
              </a:ext>
            </a:extLst>
          </p:cNvPr>
          <p:cNvSpPr>
            <a:spLocks noGrp="1"/>
          </p:cNvSpPr>
          <p:nvPr>
            <p:ph type="pic" sz="quarter" idx="10"/>
          </p:nvPr>
        </p:nvSpPr>
        <p:spPr>
          <a:xfrm>
            <a:off x="1909747" y="4006769"/>
            <a:ext cx="1938354" cy="1938354"/>
          </a:xfrm>
          <a:custGeom>
            <a:avLst/>
            <a:gdLst>
              <a:gd name="connsiteX0" fmla="*/ 969177 w 1938354"/>
              <a:gd name="connsiteY0" fmla="*/ 0 h 1938354"/>
              <a:gd name="connsiteX1" fmla="*/ 1938354 w 1938354"/>
              <a:gd name="connsiteY1" fmla="*/ 969177 h 1938354"/>
              <a:gd name="connsiteX2" fmla="*/ 969177 w 1938354"/>
              <a:gd name="connsiteY2" fmla="*/ 1938354 h 1938354"/>
              <a:gd name="connsiteX3" fmla="*/ 0 w 1938354"/>
              <a:gd name="connsiteY3" fmla="*/ 969177 h 1938354"/>
              <a:gd name="connsiteX4" fmla="*/ 969177 w 1938354"/>
              <a:gd name="connsiteY4" fmla="*/ 0 h 1938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354" h="1938354">
                <a:moveTo>
                  <a:pt x="969177" y="0"/>
                </a:moveTo>
                <a:cubicBezTo>
                  <a:pt x="1504439" y="0"/>
                  <a:pt x="1938354" y="433915"/>
                  <a:pt x="1938354" y="969177"/>
                </a:cubicBezTo>
                <a:cubicBezTo>
                  <a:pt x="1938354" y="1504439"/>
                  <a:pt x="1504439" y="1938354"/>
                  <a:pt x="969177" y="1938354"/>
                </a:cubicBezTo>
                <a:cubicBezTo>
                  <a:pt x="433915" y="1938354"/>
                  <a:pt x="0" y="1504439"/>
                  <a:pt x="0" y="969177"/>
                </a:cubicBezTo>
                <a:cubicBezTo>
                  <a:pt x="0" y="433915"/>
                  <a:pt x="433915" y="0"/>
                  <a:pt x="969177" y="0"/>
                </a:cubicBezTo>
                <a:close/>
              </a:path>
            </a:pathLst>
          </a:custGeom>
          <a:pattFill prst="pct5">
            <a:fgClr>
              <a:schemeClr val="accent1"/>
            </a:fgClr>
            <a:bgClr>
              <a:schemeClr val="bg1"/>
            </a:bgClr>
          </a:pattFill>
        </p:spPr>
        <p:txBody>
          <a:bodyPr wrap="square">
            <a:noAutofit/>
          </a:bodyPr>
          <a:lstStyle>
            <a:lvl1pPr>
              <a:defRPr sz="1600"/>
            </a:lvl1pPr>
          </a:lstStyle>
          <a:p>
            <a:endParaRPr lang="id-ID"/>
          </a:p>
        </p:txBody>
      </p:sp>
    </p:spTree>
    <p:extLst>
      <p:ext uri="{BB962C8B-B14F-4D97-AF65-F5344CB8AC3E}">
        <p14:creationId xmlns:p14="http://schemas.microsoft.com/office/powerpoint/2010/main" val="94315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7DB792-AB2E-CD6D-E5CD-3326F64C4585}"/>
              </a:ext>
            </a:extLst>
          </p:cNvPr>
          <p:cNvSpPr/>
          <p:nvPr userDrawn="1"/>
        </p:nvSpPr>
        <p:spPr>
          <a:xfrm>
            <a:off x="8867154" y="4400550"/>
            <a:ext cx="3324845" cy="2457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Picture Placeholder 5">
            <a:extLst>
              <a:ext uri="{FF2B5EF4-FFF2-40B4-BE49-F238E27FC236}">
                <a16:creationId xmlns:a16="http://schemas.microsoft.com/office/drawing/2014/main" id="{A0F01791-FCC4-0DAA-3998-6AA1997C69A9}"/>
              </a:ext>
            </a:extLst>
          </p:cNvPr>
          <p:cNvSpPr>
            <a:spLocks noGrp="1"/>
          </p:cNvSpPr>
          <p:nvPr>
            <p:ph type="pic" sz="quarter" idx="10"/>
          </p:nvPr>
        </p:nvSpPr>
        <p:spPr>
          <a:xfrm>
            <a:off x="7010400" y="1619250"/>
            <a:ext cx="4572000" cy="4648200"/>
          </a:xfrm>
          <a:custGeom>
            <a:avLst/>
            <a:gdLst>
              <a:gd name="connsiteX0" fmla="*/ 369235 w 4572000"/>
              <a:gd name="connsiteY0" fmla="*/ 0 h 4648200"/>
              <a:gd name="connsiteX1" fmla="*/ 4202765 w 4572000"/>
              <a:gd name="connsiteY1" fmla="*/ 0 h 4648200"/>
              <a:gd name="connsiteX2" fmla="*/ 4572000 w 4572000"/>
              <a:gd name="connsiteY2" fmla="*/ 369235 h 4648200"/>
              <a:gd name="connsiteX3" fmla="*/ 4572000 w 4572000"/>
              <a:gd name="connsiteY3" fmla="*/ 4278965 h 4648200"/>
              <a:gd name="connsiteX4" fmla="*/ 4202765 w 4572000"/>
              <a:gd name="connsiteY4" fmla="*/ 4648200 h 4648200"/>
              <a:gd name="connsiteX5" fmla="*/ 369235 w 4572000"/>
              <a:gd name="connsiteY5" fmla="*/ 4648200 h 4648200"/>
              <a:gd name="connsiteX6" fmla="*/ 0 w 4572000"/>
              <a:gd name="connsiteY6" fmla="*/ 4278965 h 4648200"/>
              <a:gd name="connsiteX7" fmla="*/ 0 w 4572000"/>
              <a:gd name="connsiteY7" fmla="*/ 369235 h 4648200"/>
              <a:gd name="connsiteX8" fmla="*/ 369235 w 4572000"/>
              <a:gd name="connsiteY8"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0" h="4648200">
                <a:moveTo>
                  <a:pt x="369235" y="0"/>
                </a:moveTo>
                <a:lnTo>
                  <a:pt x="4202765" y="0"/>
                </a:lnTo>
                <a:cubicBezTo>
                  <a:pt x="4406688" y="0"/>
                  <a:pt x="4572000" y="165312"/>
                  <a:pt x="4572000" y="369235"/>
                </a:cubicBezTo>
                <a:lnTo>
                  <a:pt x="4572000" y="4278965"/>
                </a:lnTo>
                <a:cubicBezTo>
                  <a:pt x="4572000" y="4482888"/>
                  <a:pt x="4406688" y="4648200"/>
                  <a:pt x="4202765" y="4648200"/>
                </a:cubicBezTo>
                <a:lnTo>
                  <a:pt x="369235" y="4648200"/>
                </a:lnTo>
                <a:cubicBezTo>
                  <a:pt x="165312" y="4648200"/>
                  <a:pt x="0" y="4482888"/>
                  <a:pt x="0" y="4278965"/>
                </a:cubicBezTo>
                <a:lnTo>
                  <a:pt x="0" y="369235"/>
                </a:lnTo>
                <a:cubicBezTo>
                  <a:pt x="0" y="165312"/>
                  <a:pt x="165312" y="0"/>
                  <a:pt x="369235" y="0"/>
                </a:cubicBezTo>
                <a:close/>
              </a:path>
            </a:pathLst>
          </a:custGeom>
          <a:pattFill prst="pct5">
            <a:fgClr>
              <a:schemeClr val="accent1"/>
            </a:fgClr>
            <a:bgClr>
              <a:schemeClr val="bg1"/>
            </a:bgClr>
          </a:pattFill>
        </p:spPr>
        <p:txBody>
          <a:bodyPr wrap="square">
            <a:noAutofit/>
          </a:bodyPr>
          <a:lstStyle>
            <a:lvl1pPr>
              <a:defRPr sz="1600"/>
            </a:lvl1pPr>
          </a:lstStyle>
          <a:p>
            <a:endParaRPr lang="id-ID"/>
          </a:p>
        </p:txBody>
      </p:sp>
    </p:spTree>
    <p:extLst>
      <p:ext uri="{BB962C8B-B14F-4D97-AF65-F5344CB8AC3E}">
        <p14:creationId xmlns:p14="http://schemas.microsoft.com/office/powerpoint/2010/main" val="205569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E0459CF-4FC0-C643-2AF0-967ED2FD5245}"/>
              </a:ext>
            </a:extLst>
          </p:cNvPr>
          <p:cNvSpPr/>
          <p:nvPr userDrawn="1"/>
        </p:nvSpPr>
        <p:spPr>
          <a:xfrm>
            <a:off x="819815" y="2101850"/>
            <a:ext cx="1761584" cy="17615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 name="Oval 2">
            <a:extLst>
              <a:ext uri="{FF2B5EF4-FFF2-40B4-BE49-F238E27FC236}">
                <a16:creationId xmlns:a16="http://schemas.microsoft.com/office/drawing/2014/main" id="{EBEA7ED8-E32B-0915-DF4E-27464EC323DF}"/>
              </a:ext>
            </a:extLst>
          </p:cNvPr>
          <p:cNvSpPr/>
          <p:nvPr userDrawn="1"/>
        </p:nvSpPr>
        <p:spPr>
          <a:xfrm>
            <a:off x="6508530" y="2101850"/>
            <a:ext cx="1761584" cy="1761584"/>
          </a:xfrm>
          <a:prstGeom prst="ellipse">
            <a:avLst/>
          </a:prstGeom>
          <a:solidFill>
            <a:schemeClr val="accent1">
              <a:lumMod val="40000"/>
              <a:lumOff val="6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Oval 3">
            <a:extLst>
              <a:ext uri="{FF2B5EF4-FFF2-40B4-BE49-F238E27FC236}">
                <a16:creationId xmlns:a16="http://schemas.microsoft.com/office/drawing/2014/main" id="{9360E34C-F294-3361-346A-BF65F0E41728}"/>
              </a:ext>
            </a:extLst>
          </p:cNvPr>
          <p:cNvSpPr/>
          <p:nvPr userDrawn="1"/>
        </p:nvSpPr>
        <p:spPr>
          <a:xfrm>
            <a:off x="819815" y="4248091"/>
            <a:ext cx="1761584" cy="1761584"/>
          </a:xfrm>
          <a:prstGeom prst="ellipse">
            <a:avLst/>
          </a:prstGeom>
          <a:solidFill>
            <a:schemeClr val="accent1">
              <a:lumMod val="40000"/>
              <a:lumOff val="6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 name="Oval 4">
            <a:extLst>
              <a:ext uri="{FF2B5EF4-FFF2-40B4-BE49-F238E27FC236}">
                <a16:creationId xmlns:a16="http://schemas.microsoft.com/office/drawing/2014/main" id="{43B9E347-0F85-A8BF-D94F-CDB8515CDC63}"/>
              </a:ext>
            </a:extLst>
          </p:cNvPr>
          <p:cNvSpPr/>
          <p:nvPr userDrawn="1"/>
        </p:nvSpPr>
        <p:spPr>
          <a:xfrm>
            <a:off x="6508530" y="4248091"/>
            <a:ext cx="1761584" cy="17615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2" name="Picture Placeholder 11">
            <a:extLst>
              <a:ext uri="{FF2B5EF4-FFF2-40B4-BE49-F238E27FC236}">
                <a16:creationId xmlns:a16="http://schemas.microsoft.com/office/drawing/2014/main" id="{8824321D-EC0F-1619-7689-631B5C6D0D75}"/>
              </a:ext>
            </a:extLst>
          </p:cNvPr>
          <p:cNvSpPr>
            <a:spLocks noGrp="1"/>
          </p:cNvSpPr>
          <p:nvPr>
            <p:ph type="pic" sz="quarter" idx="10"/>
          </p:nvPr>
        </p:nvSpPr>
        <p:spPr>
          <a:xfrm>
            <a:off x="908547" y="2190582"/>
            <a:ext cx="1584120" cy="1584120"/>
          </a:xfrm>
          <a:custGeom>
            <a:avLst/>
            <a:gdLst>
              <a:gd name="connsiteX0" fmla="*/ 792060 w 1584120"/>
              <a:gd name="connsiteY0" fmla="*/ 0 h 1584120"/>
              <a:gd name="connsiteX1" fmla="*/ 1584120 w 1584120"/>
              <a:gd name="connsiteY1" fmla="*/ 792060 h 1584120"/>
              <a:gd name="connsiteX2" fmla="*/ 792060 w 1584120"/>
              <a:gd name="connsiteY2" fmla="*/ 1584120 h 1584120"/>
              <a:gd name="connsiteX3" fmla="*/ 0 w 1584120"/>
              <a:gd name="connsiteY3" fmla="*/ 792060 h 1584120"/>
              <a:gd name="connsiteX4" fmla="*/ 792060 w 1584120"/>
              <a:gd name="connsiteY4" fmla="*/ 0 h 158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20" h="1584120">
                <a:moveTo>
                  <a:pt x="792060" y="0"/>
                </a:moveTo>
                <a:cubicBezTo>
                  <a:pt x="1229503" y="0"/>
                  <a:pt x="1584120" y="354617"/>
                  <a:pt x="1584120" y="792060"/>
                </a:cubicBezTo>
                <a:cubicBezTo>
                  <a:pt x="1584120" y="1229503"/>
                  <a:pt x="1229503" y="1584120"/>
                  <a:pt x="792060" y="1584120"/>
                </a:cubicBezTo>
                <a:cubicBezTo>
                  <a:pt x="354617" y="1584120"/>
                  <a:pt x="0" y="1229503"/>
                  <a:pt x="0" y="792060"/>
                </a:cubicBezTo>
                <a:cubicBezTo>
                  <a:pt x="0" y="354617"/>
                  <a:pt x="354617" y="0"/>
                  <a:pt x="792060" y="0"/>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
        <p:nvSpPr>
          <p:cNvPr id="15" name="Picture Placeholder 14">
            <a:extLst>
              <a:ext uri="{FF2B5EF4-FFF2-40B4-BE49-F238E27FC236}">
                <a16:creationId xmlns:a16="http://schemas.microsoft.com/office/drawing/2014/main" id="{C168E97E-9B8F-65C2-B85F-10154940376D}"/>
              </a:ext>
            </a:extLst>
          </p:cNvPr>
          <p:cNvSpPr>
            <a:spLocks noGrp="1"/>
          </p:cNvSpPr>
          <p:nvPr>
            <p:ph type="pic" sz="quarter" idx="11"/>
          </p:nvPr>
        </p:nvSpPr>
        <p:spPr>
          <a:xfrm>
            <a:off x="6597262" y="2190582"/>
            <a:ext cx="1584120" cy="1584120"/>
          </a:xfrm>
          <a:custGeom>
            <a:avLst/>
            <a:gdLst>
              <a:gd name="connsiteX0" fmla="*/ 792060 w 1584120"/>
              <a:gd name="connsiteY0" fmla="*/ 0 h 1584120"/>
              <a:gd name="connsiteX1" fmla="*/ 1584120 w 1584120"/>
              <a:gd name="connsiteY1" fmla="*/ 792060 h 1584120"/>
              <a:gd name="connsiteX2" fmla="*/ 792060 w 1584120"/>
              <a:gd name="connsiteY2" fmla="*/ 1584120 h 1584120"/>
              <a:gd name="connsiteX3" fmla="*/ 0 w 1584120"/>
              <a:gd name="connsiteY3" fmla="*/ 792060 h 1584120"/>
              <a:gd name="connsiteX4" fmla="*/ 792060 w 1584120"/>
              <a:gd name="connsiteY4" fmla="*/ 0 h 158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20" h="1584120">
                <a:moveTo>
                  <a:pt x="792060" y="0"/>
                </a:moveTo>
                <a:cubicBezTo>
                  <a:pt x="1229503" y="0"/>
                  <a:pt x="1584120" y="354617"/>
                  <a:pt x="1584120" y="792060"/>
                </a:cubicBezTo>
                <a:cubicBezTo>
                  <a:pt x="1584120" y="1229503"/>
                  <a:pt x="1229503" y="1584120"/>
                  <a:pt x="792060" y="1584120"/>
                </a:cubicBezTo>
                <a:cubicBezTo>
                  <a:pt x="354617" y="1584120"/>
                  <a:pt x="0" y="1229503"/>
                  <a:pt x="0" y="792060"/>
                </a:cubicBezTo>
                <a:cubicBezTo>
                  <a:pt x="0" y="354617"/>
                  <a:pt x="354617" y="0"/>
                  <a:pt x="792060" y="0"/>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
        <p:nvSpPr>
          <p:cNvPr id="18" name="Picture Placeholder 17">
            <a:extLst>
              <a:ext uri="{FF2B5EF4-FFF2-40B4-BE49-F238E27FC236}">
                <a16:creationId xmlns:a16="http://schemas.microsoft.com/office/drawing/2014/main" id="{F5218BE4-F8C2-2A33-FC13-5AC1398B7EF8}"/>
              </a:ext>
            </a:extLst>
          </p:cNvPr>
          <p:cNvSpPr>
            <a:spLocks noGrp="1"/>
          </p:cNvSpPr>
          <p:nvPr>
            <p:ph type="pic" sz="quarter" idx="12"/>
          </p:nvPr>
        </p:nvSpPr>
        <p:spPr>
          <a:xfrm>
            <a:off x="908547" y="4336823"/>
            <a:ext cx="1584120" cy="1584120"/>
          </a:xfrm>
          <a:custGeom>
            <a:avLst/>
            <a:gdLst>
              <a:gd name="connsiteX0" fmla="*/ 792060 w 1584120"/>
              <a:gd name="connsiteY0" fmla="*/ 0 h 1584120"/>
              <a:gd name="connsiteX1" fmla="*/ 1584120 w 1584120"/>
              <a:gd name="connsiteY1" fmla="*/ 792060 h 1584120"/>
              <a:gd name="connsiteX2" fmla="*/ 792060 w 1584120"/>
              <a:gd name="connsiteY2" fmla="*/ 1584120 h 1584120"/>
              <a:gd name="connsiteX3" fmla="*/ 0 w 1584120"/>
              <a:gd name="connsiteY3" fmla="*/ 792060 h 1584120"/>
              <a:gd name="connsiteX4" fmla="*/ 792060 w 1584120"/>
              <a:gd name="connsiteY4" fmla="*/ 0 h 158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20" h="1584120">
                <a:moveTo>
                  <a:pt x="792060" y="0"/>
                </a:moveTo>
                <a:cubicBezTo>
                  <a:pt x="1229503" y="0"/>
                  <a:pt x="1584120" y="354617"/>
                  <a:pt x="1584120" y="792060"/>
                </a:cubicBezTo>
                <a:cubicBezTo>
                  <a:pt x="1584120" y="1229503"/>
                  <a:pt x="1229503" y="1584120"/>
                  <a:pt x="792060" y="1584120"/>
                </a:cubicBezTo>
                <a:cubicBezTo>
                  <a:pt x="354617" y="1584120"/>
                  <a:pt x="0" y="1229503"/>
                  <a:pt x="0" y="792060"/>
                </a:cubicBezTo>
                <a:cubicBezTo>
                  <a:pt x="0" y="354617"/>
                  <a:pt x="354617" y="0"/>
                  <a:pt x="792060" y="0"/>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
        <p:nvSpPr>
          <p:cNvPr id="21" name="Picture Placeholder 20">
            <a:extLst>
              <a:ext uri="{FF2B5EF4-FFF2-40B4-BE49-F238E27FC236}">
                <a16:creationId xmlns:a16="http://schemas.microsoft.com/office/drawing/2014/main" id="{E94C6E18-CF0B-3230-6FC9-B5EA78AB7A9D}"/>
              </a:ext>
            </a:extLst>
          </p:cNvPr>
          <p:cNvSpPr>
            <a:spLocks noGrp="1"/>
          </p:cNvSpPr>
          <p:nvPr>
            <p:ph type="pic" sz="quarter" idx="13"/>
          </p:nvPr>
        </p:nvSpPr>
        <p:spPr>
          <a:xfrm>
            <a:off x="6597262" y="4336823"/>
            <a:ext cx="1584120" cy="1584120"/>
          </a:xfrm>
          <a:custGeom>
            <a:avLst/>
            <a:gdLst>
              <a:gd name="connsiteX0" fmla="*/ 792060 w 1584120"/>
              <a:gd name="connsiteY0" fmla="*/ 0 h 1584120"/>
              <a:gd name="connsiteX1" fmla="*/ 1584120 w 1584120"/>
              <a:gd name="connsiteY1" fmla="*/ 792060 h 1584120"/>
              <a:gd name="connsiteX2" fmla="*/ 792060 w 1584120"/>
              <a:gd name="connsiteY2" fmla="*/ 1584120 h 1584120"/>
              <a:gd name="connsiteX3" fmla="*/ 0 w 1584120"/>
              <a:gd name="connsiteY3" fmla="*/ 792060 h 1584120"/>
              <a:gd name="connsiteX4" fmla="*/ 792060 w 1584120"/>
              <a:gd name="connsiteY4" fmla="*/ 0 h 158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20" h="1584120">
                <a:moveTo>
                  <a:pt x="792060" y="0"/>
                </a:moveTo>
                <a:cubicBezTo>
                  <a:pt x="1229503" y="0"/>
                  <a:pt x="1584120" y="354617"/>
                  <a:pt x="1584120" y="792060"/>
                </a:cubicBezTo>
                <a:cubicBezTo>
                  <a:pt x="1584120" y="1229503"/>
                  <a:pt x="1229503" y="1584120"/>
                  <a:pt x="792060" y="1584120"/>
                </a:cubicBezTo>
                <a:cubicBezTo>
                  <a:pt x="354617" y="1584120"/>
                  <a:pt x="0" y="1229503"/>
                  <a:pt x="0" y="792060"/>
                </a:cubicBezTo>
                <a:cubicBezTo>
                  <a:pt x="0" y="354617"/>
                  <a:pt x="354617" y="0"/>
                  <a:pt x="792060" y="0"/>
                </a:cubicBezTo>
                <a:close/>
              </a:path>
            </a:pathLst>
          </a:custGeom>
          <a:pattFill prst="pct5">
            <a:fgClr>
              <a:schemeClr val="accent1"/>
            </a:fgClr>
            <a:bgClr>
              <a:schemeClr val="bg1"/>
            </a:bgClr>
          </a:pattFill>
        </p:spPr>
        <p:txBody>
          <a:bodyPr wrap="square">
            <a:noAutofit/>
          </a:bodyPr>
          <a:lstStyle>
            <a:lvl1pPr>
              <a:defRPr sz="1100"/>
            </a:lvl1pPr>
          </a:lstStyle>
          <a:p>
            <a:endParaRPr lang="id-ID"/>
          </a:p>
        </p:txBody>
      </p:sp>
    </p:spTree>
    <p:extLst>
      <p:ext uri="{BB962C8B-B14F-4D97-AF65-F5344CB8AC3E}">
        <p14:creationId xmlns:p14="http://schemas.microsoft.com/office/powerpoint/2010/main" val="625075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6DE3500-1AF3-70DE-AA46-999CCBA97602}"/>
              </a:ext>
            </a:extLst>
          </p:cNvPr>
          <p:cNvSpPr>
            <a:spLocks noGrp="1"/>
          </p:cNvSpPr>
          <p:nvPr>
            <p:ph type="pic" sz="quarter" idx="10"/>
          </p:nvPr>
        </p:nvSpPr>
        <p:spPr>
          <a:xfrm>
            <a:off x="6095999" y="570929"/>
            <a:ext cx="5495925" cy="2762250"/>
          </a:xfrm>
          <a:custGeom>
            <a:avLst/>
            <a:gdLst>
              <a:gd name="connsiteX0" fmla="*/ 288931 w 5495925"/>
              <a:gd name="connsiteY0" fmla="*/ 0 h 2762250"/>
              <a:gd name="connsiteX1" fmla="*/ 5206994 w 5495925"/>
              <a:gd name="connsiteY1" fmla="*/ 0 h 2762250"/>
              <a:gd name="connsiteX2" fmla="*/ 5495925 w 5495925"/>
              <a:gd name="connsiteY2" fmla="*/ 288931 h 2762250"/>
              <a:gd name="connsiteX3" fmla="*/ 5495925 w 5495925"/>
              <a:gd name="connsiteY3" fmla="*/ 2473319 h 2762250"/>
              <a:gd name="connsiteX4" fmla="*/ 5206994 w 5495925"/>
              <a:gd name="connsiteY4" fmla="*/ 2762250 h 2762250"/>
              <a:gd name="connsiteX5" fmla="*/ 288931 w 5495925"/>
              <a:gd name="connsiteY5" fmla="*/ 2762250 h 2762250"/>
              <a:gd name="connsiteX6" fmla="*/ 0 w 5495925"/>
              <a:gd name="connsiteY6" fmla="*/ 2473319 h 2762250"/>
              <a:gd name="connsiteX7" fmla="*/ 0 w 5495925"/>
              <a:gd name="connsiteY7" fmla="*/ 288931 h 2762250"/>
              <a:gd name="connsiteX8" fmla="*/ 288931 w 5495925"/>
              <a:gd name="connsiteY8" fmla="*/ 0 h 276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95925" h="2762250">
                <a:moveTo>
                  <a:pt x="288931" y="0"/>
                </a:moveTo>
                <a:lnTo>
                  <a:pt x="5206994" y="0"/>
                </a:lnTo>
                <a:cubicBezTo>
                  <a:pt x="5366566" y="0"/>
                  <a:pt x="5495925" y="129359"/>
                  <a:pt x="5495925" y="288931"/>
                </a:cubicBezTo>
                <a:lnTo>
                  <a:pt x="5495925" y="2473319"/>
                </a:lnTo>
                <a:cubicBezTo>
                  <a:pt x="5495925" y="2632891"/>
                  <a:pt x="5366566" y="2762250"/>
                  <a:pt x="5206994" y="2762250"/>
                </a:cubicBezTo>
                <a:lnTo>
                  <a:pt x="288931" y="2762250"/>
                </a:lnTo>
                <a:cubicBezTo>
                  <a:pt x="129359" y="2762250"/>
                  <a:pt x="0" y="2632891"/>
                  <a:pt x="0" y="2473319"/>
                </a:cubicBezTo>
                <a:lnTo>
                  <a:pt x="0" y="288931"/>
                </a:lnTo>
                <a:cubicBezTo>
                  <a:pt x="0" y="129359"/>
                  <a:pt x="129359" y="0"/>
                  <a:pt x="288931" y="0"/>
                </a:cubicBezTo>
                <a:close/>
              </a:path>
            </a:pathLst>
          </a:custGeom>
          <a:pattFill prst="pct80">
            <a:fgClr>
              <a:schemeClr val="accent1"/>
            </a:fgClr>
            <a:bgClr>
              <a:schemeClr val="accent1">
                <a:lumMod val="50000"/>
              </a:schemeClr>
            </a:bgClr>
          </a:pattFill>
        </p:spPr>
        <p:txBody>
          <a:bodyPr wrap="square">
            <a:noAutofit/>
          </a:bodyPr>
          <a:lstStyle>
            <a:lvl1pPr>
              <a:defRPr sz="1400"/>
            </a:lvl1pPr>
          </a:lstStyle>
          <a:p>
            <a:endParaRPr lang="id-ID"/>
          </a:p>
        </p:txBody>
      </p:sp>
    </p:spTree>
    <p:extLst>
      <p:ext uri="{BB962C8B-B14F-4D97-AF65-F5344CB8AC3E}">
        <p14:creationId xmlns:p14="http://schemas.microsoft.com/office/powerpoint/2010/main" val="384987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CC8539A-850B-B048-0483-EC99DC0D95A5}"/>
              </a:ext>
            </a:extLst>
          </p:cNvPr>
          <p:cNvSpPr>
            <a:spLocks noGrp="1"/>
          </p:cNvSpPr>
          <p:nvPr>
            <p:ph type="pic" sz="quarter" idx="10"/>
          </p:nvPr>
        </p:nvSpPr>
        <p:spPr>
          <a:xfrm>
            <a:off x="-1" y="0"/>
            <a:ext cx="3368017" cy="6858000"/>
          </a:xfrm>
          <a:custGeom>
            <a:avLst/>
            <a:gdLst>
              <a:gd name="connsiteX0" fmla="*/ 0 w 3368017"/>
              <a:gd name="connsiteY0" fmla="*/ 0 h 6858000"/>
              <a:gd name="connsiteX1" fmla="*/ 3368017 w 3368017"/>
              <a:gd name="connsiteY1" fmla="*/ 0 h 6858000"/>
              <a:gd name="connsiteX2" fmla="*/ 3368017 w 3368017"/>
              <a:gd name="connsiteY2" fmla="*/ 6858000 h 6858000"/>
              <a:gd name="connsiteX3" fmla="*/ 0 w 336801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68017" h="6858000">
                <a:moveTo>
                  <a:pt x="0" y="0"/>
                </a:moveTo>
                <a:lnTo>
                  <a:pt x="3368017" y="0"/>
                </a:lnTo>
                <a:lnTo>
                  <a:pt x="3368017" y="6858000"/>
                </a:lnTo>
                <a:lnTo>
                  <a:pt x="0" y="6858000"/>
                </a:lnTo>
                <a:close/>
              </a:path>
            </a:pathLst>
          </a:custGeom>
          <a:pattFill prst="pct5">
            <a:fgClr>
              <a:schemeClr val="accent1"/>
            </a:fgClr>
            <a:bgClr>
              <a:schemeClr val="bg1"/>
            </a:bgClr>
          </a:pattFill>
        </p:spPr>
        <p:txBody>
          <a:bodyPr wrap="square">
            <a:noAutofit/>
          </a:bodyPr>
          <a:lstStyle>
            <a:lvl1pPr>
              <a:defRPr sz="1200"/>
            </a:lvl1pPr>
          </a:lstStyle>
          <a:p>
            <a:endParaRPr lang="id-ID"/>
          </a:p>
        </p:txBody>
      </p:sp>
      <p:sp>
        <p:nvSpPr>
          <p:cNvPr id="10" name="Picture Placeholder 9">
            <a:extLst>
              <a:ext uri="{FF2B5EF4-FFF2-40B4-BE49-F238E27FC236}">
                <a16:creationId xmlns:a16="http://schemas.microsoft.com/office/drawing/2014/main" id="{A096A867-0D7E-D5D4-CEFA-47DF225EF504}"/>
              </a:ext>
            </a:extLst>
          </p:cNvPr>
          <p:cNvSpPr>
            <a:spLocks noGrp="1"/>
          </p:cNvSpPr>
          <p:nvPr>
            <p:ph type="pic" sz="quarter" idx="11"/>
          </p:nvPr>
        </p:nvSpPr>
        <p:spPr>
          <a:xfrm>
            <a:off x="4522641" y="2523947"/>
            <a:ext cx="1428216" cy="1428214"/>
          </a:xfrm>
          <a:custGeom>
            <a:avLst/>
            <a:gdLst>
              <a:gd name="connsiteX0" fmla="*/ 714108 w 1428216"/>
              <a:gd name="connsiteY0" fmla="*/ 0 h 1428214"/>
              <a:gd name="connsiteX1" fmla="*/ 1428216 w 1428216"/>
              <a:gd name="connsiteY1" fmla="*/ 714107 h 1428214"/>
              <a:gd name="connsiteX2" fmla="*/ 714108 w 1428216"/>
              <a:gd name="connsiteY2" fmla="*/ 1428214 h 1428214"/>
              <a:gd name="connsiteX3" fmla="*/ 0 w 1428216"/>
              <a:gd name="connsiteY3" fmla="*/ 714107 h 1428214"/>
              <a:gd name="connsiteX4" fmla="*/ 714108 w 1428216"/>
              <a:gd name="connsiteY4" fmla="*/ 0 h 1428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216" h="1428214">
                <a:moveTo>
                  <a:pt x="714108" y="0"/>
                </a:moveTo>
                <a:cubicBezTo>
                  <a:pt x="1108499" y="0"/>
                  <a:pt x="1428216" y="319717"/>
                  <a:pt x="1428216" y="714107"/>
                </a:cubicBezTo>
                <a:cubicBezTo>
                  <a:pt x="1428216" y="1108497"/>
                  <a:pt x="1108499" y="1428214"/>
                  <a:pt x="714108" y="1428214"/>
                </a:cubicBezTo>
                <a:cubicBezTo>
                  <a:pt x="319717" y="1428214"/>
                  <a:pt x="0" y="1108497"/>
                  <a:pt x="0" y="714107"/>
                </a:cubicBezTo>
                <a:cubicBezTo>
                  <a:pt x="0" y="319717"/>
                  <a:pt x="319717" y="0"/>
                  <a:pt x="714108"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
        <p:nvSpPr>
          <p:cNvPr id="13" name="Picture Placeholder 12">
            <a:extLst>
              <a:ext uri="{FF2B5EF4-FFF2-40B4-BE49-F238E27FC236}">
                <a16:creationId xmlns:a16="http://schemas.microsoft.com/office/drawing/2014/main" id="{DF915ADD-AF7B-15EA-15EF-6BD4B5CF7964}"/>
              </a:ext>
            </a:extLst>
          </p:cNvPr>
          <p:cNvSpPr>
            <a:spLocks noGrp="1"/>
          </p:cNvSpPr>
          <p:nvPr>
            <p:ph type="pic" sz="quarter" idx="12"/>
          </p:nvPr>
        </p:nvSpPr>
        <p:spPr>
          <a:xfrm>
            <a:off x="4522641" y="4574677"/>
            <a:ext cx="1428216" cy="1428214"/>
          </a:xfrm>
          <a:custGeom>
            <a:avLst/>
            <a:gdLst>
              <a:gd name="connsiteX0" fmla="*/ 714108 w 1428216"/>
              <a:gd name="connsiteY0" fmla="*/ 0 h 1428214"/>
              <a:gd name="connsiteX1" fmla="*/ 1428216 w 1428216"/>
              <a:gd name="connsiteY1" fmla="*/ 714107 h 1428214"/>
              <a:gd name="connsiteX2" fmla="*/ 714108 w 1428216"/>
              <a:gd name="connsiteY2" fmla="*/ 1428214 h 1428214"/>
              <a:gd name="connsiteX3" fmla="*/ 0 w 1428216"/>
              <a:gd name="connsiteY3" fmla="*/ 714107 h 1428214"/>
              <a:gd name="connsiteX4" fmla="*/ 714108 w 1428216"/>
              <a:gd name="connsiteY4" fmla="*/ 0 h 1428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216" h="1428214">
                <a:moveTo>
                  <a:pt x="714108" y="0"/>
                </a:moveTo>
                <a:cubicBezTo>
                  <a:pt x="1108499" y="0"/>
                  <a:pt x="1428216" y="319717"/>
                  <a:pt x="1428216" y="714107"/>
                </a:cubicBezTo>
                <a:cubicBezTo>
                  <a:pt x="1428216" y="1108497"/>
                  <a:pt x="1108499" y="1428214"/>
                  <a:pt x="714108" y="1428214"/>
                </a:cubicBezTo>
                <a:cubicBezTo>
                  <a:pt x="319717" y="1428214"/>
                  <a:pt x="0" y="1108497"/>
                  <a:pt x="0" y="714107"/>
                </a:cubicBezTo>
                <a:cubicBezTo>
                  <a:pt x="0" y="319717"/>
                  <a:pt x="319717" y="0"/>
                  <a:pt x="714108" y="0"/>
                </a:cubicBezTo>
                <a:close/>
              </a:path>
            </a:pathLst>
          </a:custGeom>
          <a:pattFill prst="pct5">
            <a:fgClr>
              <a:schemeClr val="accent1"/>
            </a:fgClr>
            <a:bgClr>
              <a:schemeClr val="bg1"/>
            </a:bgClr>
          </a:pattFill>
        </p:spPr>
        <p:txBody>
          <a:bodyPr wrap="square">
            <a:noAutofit/>
          </a:bodyPr>
          <a:lstStyle>
            <a:lvl1pPr>
              <a:defRPr sz="1200"/>
            </a:lvl1pPr>
          </a:lstStyle>
          <a:p>
            <a:endParaRPr lang="id-ID"/>
          </a:p>
        </p:txBody>
      </p:sp>
    </p:spTree>
    <p:extLst>
      <p:ext uri="{BB962C8B-B14F-4D97-AF65-F5344CB8AC3E}">
        <p14:creationId xmlns:p14="http://schemas.microsoft.com/office/powerpoint/2010/main" val="29990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473058"/>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 id="2147483662" r:id="rId12"/>
    <p:sldLayoutId id="2147483661" r:id="rId13"/>
    <p:sldLayoutId id="2147483660" r:id="rId14"/>
    <p:sldLayoutId id="2147483659" r:id="rId15"/>
    <p:sldLayoutId id="2147483658" r:id="rId16"/>
    <p:sldLayoutId id="2147483657" r:id="rId17"/>
    <p:sldLayoutId id="2147483656" r:id="rId18"/>
    <p:sldLayoutId id="2147483655" r:id="rId19"/>
    <p:sldLayoutId id="2147483654" r:id="rId20"/>
    <p:sldLayoutId id="2147483653" r:id="rId21"/>
    <p:sldLayoutId id="2147483652" r:id="rId22"/>
    <p:sldLayoutId id="2147483651" r:id="rId23"/>
    <p:sldLayoutId id="2147483650"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TextBox 96">
            <a:extLst>
              <a:ext uri="{FF2B5EF4-FFF2-40B4-BE49-F238E27FC236}">
                <a16:creationId xmlns:a16="http://schemas.microsoft.com/office/drawing/2014/main" id="{3AA76B3F-A7F5-0077-7712-13DBD4900E9D}"/>
              </a:ext>
            </a:extLst>
          </p:cNvPr>
          <p:cNvSpPr txBox="1"/>
          <p:nvPr/>
        </p:nvSpPr>
        <p:spPr>
          <a:xfrm>
            <a:off x="474579" y="1362224"/>
            <a:ext cx="5623847" cy="1754326"/>
          </a:xfrm>
          <a:prstGeom prst="rect">
            <a:avLst/>
          </a:prstGeom>
          <a:noFill/>
        </p:spPr>
        <p:txBody>
          <a:bodyPr wrap="square" rtlCol="0">
            <a:spAutoFit/>
          </a:bodyPr>
          <a:lstStyle/>
          <a:p>
            <a:r>
              <a:rPr lang="en-US" sz="5400" dirty="0">
                <a:solidFill>
                  <a:srgbClr val="FFBB00"/>
                </a:solidFill>
                <a:latin typeface="+mj-lt"/>
              </a:rPr>
              <a:t>Next word estimation</a:t>
            </a:r>
            <a:endParaRPr lang="id-ID" sz="5400" dirty="0">
              <a:solidFill>
                <a:srgbClr val="FFBB00"/>
              </a:solidFill>
              <a:latin typeface="+mj-lt"/>
            </a:endParaRPr>
          </a:p>
        </p:txBody>
      </p:sp>
      <p:sp>
        <p:nvSpPr>
          <p:cNvPr id="98" name="TextBox 21">
            <a:extLst>
              <a:ext uri="{FF2B5EF4-FFF2-40B4-BE49-F238E27FC236}">
                <a16:creationId xmlns:a16="http://schemas.microsoft.com/office/drawing/2014/main" id="{B03ABA43-BA97-0FA1-1F63-085A7C95F3B1}"/>
              </a:ext>
            </a:extLst>
          </p:cNvPr>
          <p:cNvSpPr txBox="1"/>
          <p:nvPr/>
        </p:nvSpPr>
        <p:spPr>
          <a:xfrm>
            <a:off x="1559120" y="3145706"/>
            <a:ext cx="3919259" cy="369332"/>
          </a:xfrm>
          <a:prstGeom prst="rect">
            <a:avLst/>
          </a:prstGeom>
          <a:noFill/>
        </p:spPr>
        <p:txBody>
          <a:bodyPr wrap="square" rtlCol="0">
            <a:spAutoFit/>
          </a:bodyPr>
          <a:lstStyle/>
          <a:p>
            <a:r>
              <a:rPr lang="en-US" dirty="0">
                <a:latin typeface="+mj-lt"/>
              </a:rPr>
              <a:t>Predict your next word……….</a:t>
            </a:r>
            <a:endParaRPr lang="en-ID" dirty="0">
              <a:latin typeface="+mj-lt"/>
            </a:endParaRPr>
          </a:p>
        </p:txBody>
      </p:sp>
      <p:cxnSp>
        <p:nvCxnSpPr>
          <p:cNvPr id="99" name="Straight Connector 98">
            <a:extLst>
              <a:ext uri="{FF2B5EF4-FFF2-40B4-BE49-F238E27FC236}">
                <a16:creationId xmlns:a16="http://schemas.microsoft.com/office/drawing/2014/main" id="{937A43A8-E35F-CBC4-85CD-F99D76304C85}"/>
              </a:ext>
            </a:extLst>
          </p:cNvPr>
          <p:cNvCxnSpPr>
            <a:cxnSpLocks/>
          </p:cNvCxnSpPr>
          <p:nvPr/>
        </p:nvCxnSpPr>
        <p:spPr>
          <a:xfrm>
            <a:off x="578505" y="3330372"/>
            <a:ext cx="9307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84E04D56-3A62-429D-A2AF-987C0CEF939D}"/>
              </a:ext>
            </a:extLst>
          </p:cNvPr>
          <p:cNvSpPr/>
          <p:nvPr/>
        </p:nvSpPr>
        <p:spPr>
          <a:xfrm>
            <a:off x="275228"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0" name="Oval 89">
            <a:extLst>
              <a:ext uri="{FF2B5EF4-FFF2-40B4-BE49-F238E27FC236}">
                <a16:creationId xmlns:a16="http://schemas.microsoft.com/office/drawing/2014/main" id="{EDA9D3B3-7331-156C-98A6-2BF5FEE187B4}"/>
              </a:ext>
            </a:extLst>
          </p:cNvPr>
          <p:cNvSpPr/>
          <p:nvPr/>
        </p:nvSpPr>
        <p:spPr>
          <a:xfrm>
            <a:off x="578505"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1" name="Oval 90">
            <a:extLst>
              <a:ext uri="{FF2B5EF4-FFF2-40B4-BE49-F238E27FC236}">
                <a16:creationId xmlns:a16="http://schemas.microsoft.com/office/drawing/2014/main" id="{0ECB7DA1-EC42-691C-7C41-D8133B9224FA}"/>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2" name="Oval 91">
            <a:extLst>
              <a:ext uri="{FF2B5EF4-FFF2-40B4-BE49-F238E27FC236}">
                <a16:creationId xmlns:a16="http://schemas.microsoft.com/office/drawing/2014/main" id="{5F5DCAAE-0165-67CA-30E6-7D2947E77879}"/>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4" name="Oval 93">
            <a:extLst>
              <a:ext uri="{FF2B5EF4-FFF2-40B4-BE49-F238E27FC236}">
                <a16:creationId xmlns:a16="http://schemas.microsoft.com/office/drawing/2014/main" id="{B53E0B5C-93FA-9746-627E-670ABAD74071}"/>
              </a:ext>
            </a:extLst>
          </p:cNvPr>
          <p:cNvSpPr/>
          <p:nvPr/>
        </p:nvSpPr>
        <p:spPr>
          <a:xfrm>
            <a:off x="4497764" y="4835161"/>
            <a:ext cx="1844842" cy="1845595"/>
          </a:xfrm>
          <a:prstGeom prst="ellipse">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pic>
        <p:nvPicPr>
          <p:cNvPr id="13" name="Picture Placeholder 12">
            <a:extLst>
              <a:ext uri="{FF2B5EF4-FFF2-40B4-BE49-F238E27FC236}">
                <a16:creationId xmlns:a16="http://schemas.microsoft.com/office/drawing/2014/main" id="{D1B58B39-602F-119C-6C40-23152E18E57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9222" r="29222"/>
          <a:stretch>
            <a:fillRect/>
          </a:stretch>
        </p:blipFill>
        <p:spPr/>
      </p:pic>
      <p:sp>
        <p:nvSpPr>
          <p:cNvPr id="3" name="TextBox 21">
            <a:extLst>
              <a:ext uri="{FF2B5EF4-FFF2-40B4-BE49-F238E27FC236}">
                <a16:creationId xmlns:a16="http://schemas.microsoft.com/office/drawing/2014/main" id="{AF9A6AB1-A114-0C1F-D04D-5A258E6DCC48}"/>
              </a:ext>
            </a:extLst>
          </p:cNvPr>
          <p:cNvSpPr txBox="1"/>
          <p:nvPr/>
        </p:nvSpPr>
        <p:spPr>
          <a:xfrm>
            <a:off x="578505" y="501134"/>
            <a:ext cx="3919259" cy="369332"/>
          </a:xfrm>
          <a:prstGeom prst="rect">
            <a:avLst/>
          </a:prstGeom>
          <a:noFill/>
        </p:spPr>
        <p:txBody>
          <a:bodyPr wrap="square" rtlCol="0">
            <a:spAutoFit/>
          </a:bodyPr>
          <a:lstStyle/>
          <a:p>
            <a:r>
              <a:rPr lang="en-US" dirty="0">
                <a:latin typeface="+mj-lt"/>
              </a:rPr>
              <a:t>Mentor: Rajesh </a:t>
            </a:r>
            <a:r>
              <a:rPr lang="en-US" dirty="0" err="1">
                <a:latin typeface="+mj-lt"/>
              </a:rPr>
              <a:t>Bolla</a:t>
            </a:r>
            <a:r>
              <a:rPr lang="en-US" dirty="0">
                <a:latin typeface="+mj-lt"/>
              </a:rPr>
              <a:t>.</a:t>
            </a:r>
            <a:endParaRPr lang="en-ID" dirty="0">
              <a:latin typeface="+mj-lt"/>
            </a:endParaRPr>
          </a:p>
        </p:txBody>
      </p:sp>
      <p:sp>
        <p:nvSpPr>
          <p:cNvPr id="4" name="TextBox 21">
            <a:extLst>
              <a:ext uri="{FF2B5EF4-FFF2-40B4-BE49-F238E27FC236}">
                <a16:creationId xmlns:a16="http://schemas.microsoft.com/office/drawing/2014/main" id="{ED8F9644-C7A9-F444-3FA2-C094BACAFF42}"/>
              </a:ext>
            </a:extLst>
          </p:cNvPr>
          <p:cNvSpPr txBox="1"/>
          <p:nvPr/>
        </p:nvSpPr>
        <p:spPr>
          <a:xfrm>
            <a:off x="337424" y="4792399"/>
            <a:ext cx="3919259" cy="1477328"/>
          </a:xfrm>
          <a:prstGeom prst="rect">
            <a:avLst/>
          </a:prstGeom>
          <a:noFill/>
        </p:spPr>
        <p:txBody>
          <a:bodyPr wrap="square" rtlCol="0">
            <a:spAutoFit/>
          </a:bodyPr>
          <a:lstStyle/>
          <a:p>
            <a:r>
              <a:rPr lang="en-US" b="1" dirty="0">
                <a:latin typeface="+mj-lt"/>
              </a:rPr>
              <a:t>Team 68:</a:t>
            </a:r>
          </a:p>
          <a:p>
            <a:r>
              <a:rPr lang="en-US" dirty="0">
                <a:latin typeface="+mj-lt"/>
              </a:rPr>
              <a:t>Pranav Chowdary.</a:t>
            </a:r>
          </a:p>
          <a:p>
            <a:r>
              <a:rPr lang="en-US" dirty="0">
                <a:latin typeface="+mj-lt"/>
              </a:rPr>
              <a:t>Sai Sri Lakshmi.</a:t>
            </a:r>
          </a:p>
          <a:p>
            <a:r>
              <a:rPr lang="en-US" dirty="0">
                <a:latin typeface="+mj-lt"/>
              </a:rPr>
              <a:t>Bhavana.</a:t>
            </a:r>
          </a:p>
          <a:p>
            <a:r>
              <a:rPr lang="en-US" dirty="0">
                <a:latin typeface="+mj-lt"/>
              </a:rPr>
              <a:t>Deepika.</a:t>
            </a:r>
            <a:endParaRPr lang="en-ID" dirty="0">
              <a:latin typeface="+mj-lt"/>
            </a:endParaRPr>
          </a:p>
        </p:txBody>
      </p:sp>
    </p:spTree>
    <p:extLst>
      <p:ext uri="{BB962C8B-B14F-4D97-AF65-F5344CB8AC3E}">
        <p14:creationId xmlns:p14="http://schemas.microsoft.com/office/powerpoint/2010/main" val="379066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17E0648-681B-6022-45E7-2CC3E9AC2803}"/>
              </a:ext>
            </a:extLst>
          </p:cNvPr>
          <p:cNvSpPr/>
          <p:nvPr/>
        </p:nvSpPr>
        <p:spPr>
          <a:xfrm>
            <a:off x="3513169" y="4339701"/>
            <a:ext cx="1844842" cy="1845595"/>
          </a:xfrm>
          <a:prstGeom prst="ellipse">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TextBox 5">
            <a:extLst>
              <a:ext uri="{FF2B5EF4-FFF2-40B4-BE49-F238E27FC236}">
                <a16:creationId xmlns:a16="http://schemas.microsoft.com/office/drawing/2014/main" id="{C9ED4887-8381-428B-14FA-2ED0FFBAE37B}"/>
              </a:ext>
            </a:extLst>
          </p:cNvPr>
          <p:cNvSpPr txBox="1"/>
          <p:nvPr/>
        </p:nvSpPr>
        <p:spPr>
          <a:xfrm>
            <a:off x="4942372" y="649352"/>
            <a:ext cx="5845429" cy="1323439"/>
          </a:xfrm>
          <a:prstGeom prst="rect">
            <a:avLst/>
          </a:prstGeom>
          <a:noFill/>
        </p:spPr>
        <p:txBody>
          <a:bodyPr wrap="square" rtlCol="0">
            <a:spAutoFit/>
          </a:bodyPr>
          <a:lstStyle/>
          <a:p>
            <a:r>
              <a:rPr lang="en-US" sz="4000" dirty="0">
                <a:latin typeface="+mj-lt"/>
              </a:rPr>
              <a:t>What is next word estimation?</a:t>
            </a:r>
            <a:endParaRPr lang="id-ID" sz="4000" dirty="0">
              <a:latin typeface="+mj-lt"/>
            </a:endParaRPr>
          </a:p>
        </p:txBody>
      </p:sp>
      <p:cxnSp>
        <p:nvCxnSpPr>
          <p:cNvPr id="7" name="Straight Connector 6">
            <a:extLst>
              <a:ext uri="{FF2B5EF4-FFF2-40B4-BE49-F238E27FC236}">
                <a16:creationId xmlns:a16="http://schemas.microsoft.com/office/drawing/2014/main" id="{ADA4B95A-9CF3-39F7-C587-89F920D48764}"/>
              </a:ext>
            </a:extLst>
          </p:cNvPr>
          <p:cNvCxnSpPr>
            <a:cxnSpLocks/>
          </p:cNvCxnSpPr>
          <p:nvPr/>
        </p:nvCxnSpPr>
        <p:spPr>
          <a:xfrm>
            <a:off x="4167063" y="1031671"/>
            <a:ext cx="6610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22">
            <a:extLst>
              <a:ext uri="{FF2B5EF4-FFF2-40B4-BE49-F238E27FC236}">
                <a16:creationId xmlns:a16="http://schemas.microsoft.com/office/drawing/2014/main" id="{238A0B30-5AC7-789D-42AA-B6F7348C7048}"/>
              </a:ext>
            </a:extLst>
          </p:cNvPr>
          <p:cNvSpPr txBox="1"/>
          <p:nvPr/>
        </p:nvSpPr>
        <p:spPr>
          <a:xfrm>
            <a:off x="5859274" y="2292198"/>
            <a:ext cx="5225058" cy="403212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solidFill>
                  <a:schemeClr val="accent6"/>
                </a:solidFill>
                <a:ea typeface="Times New Roman" panose="02020603050405020304" pitchFamily="18" charset="0"/>
              </a:rPr>
              <a:t>Next word estimation, also known as language modeling, is a natural language processing task that involves predicting the most likely next word in a sequence of words given the previous words in the sequence.</a:t>
            </a:r>
          </a:p>
          <a:p>
            <a:pPr marL="285750" indent="-285750" algn="just">
              <a:lnSpc>
                <a:spcPct val="150000"/>
              </a:lnSpc>
              <a:buFont typeface="Arial" panose="020B0604020202020204" pitchFamily="34" charset="0"/>
              <a:buChar char="•"/>
            </a:pPr>
            <a:endParaRPr lang="en-US" sz="1600" dirty="0">
              <a:solidFill>
                <a:schemeClr val="accent6"/>
              </a:solidFill>
              <a:ea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solidFill>
                  <a:schemeClr val="accent6"/>
                </a:solidFill>
                <a:ea typeface="Times New Roman" panose="02020603050405020304" pitchFamily="18" charset="0"/>
              </a:rPr>
              <a:t> It is a fundamental task in many NLP applications, such as speech recognition, machine translation, and text completion.</a:t>
            </a:r>
          </a:p>
          <a:p>
            <a:pPr>
              <a:lnSpc>
                <a:spcPct val="150000"/>
              </a:lnSpc>
            </a:pPr>
            <a:endParaRPr lang="en-US" sz="1400" dirty="0">
              <a:solidFill>
                <a:schemeClr val="accent6"/>
              </a:solidFill>
              <a:ea typeface="Times New Roman" panose="02020603050405020304" pitchFamily="18" charset="0"/>
            </a:endParaRPr>
          </a:p>
          <a:p>
            <a:pPr>
              <a:lnSpc>
                <a:spcPct val="150000"/>
              </a:lnSpc>
            </a:pPr>
            <a:r>
              <a:rPr lang="en-US" sz="1400" dirty="0">
                <a:solidFill>
                  <a:schemeClr val="accent6"/>
                </a:solidFill>
                <a:ea typeface="Times New Roman" panose="02020603050405020304" pitchFamily="18" charset="0"/>
              </a:rPr>
              <a:t>.</a:t>
            </a:r>
            <a:endParaRPr lang="id-ID" sz="1400" dirty="0">
              <a:solidFill>
                <a:schemeClr val="accent6"/>
              </a:solidFill>
              <a:ea typeface="Times New Roman" panose="02020603050405020304" pitchFamily="18" charset="0"/>
            </a:endParaRPr>
          </a:p>
        </p:txBody>
      </p:sp>
      <p:sp>
        <p:nvSpPr>
          <p:cNvPr id="12" name="Oval 11">
            <a:extLst>
              <a:ext uri="{FF2B5EF4-FFF2-40B4-BE49-F238E27FC236}">
                <a16:creationId xmlns:a16="http://schemas.microsoft.com/office/drawing/2014/main" id="{C67E1BAE-79A9-5C6F-61D6-7EA6AA97BDCF}"/>
              </a:ext>
            </a:extLst>
          </p:cNvPr>
          <p:cNvSpPr/>
          <p:nvPr/>
        </p:nvSpPr>
        <p:spPr>
          <a:xfrm>
            <a:off x="275228"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3" name="Oval 12">
            <a:extLst>
              <a:ext uri="{FF2B5EF4-FFF2-40B4-BE49-F238E27FC236}">
                <a16:creationId xmlns:a16="http://schemas.microsoft.com/office/drawing/2014/main" id="{593F0797-9D15-DC2E-72D9-EEC6ECB8C6E6}"/>
              </a:ext>
            </a:extLst>
          </p:cNvPr>
          <p:cNvSpPr/>
          <p:nvPr/>
        </p:nvSpPr>
        <p:spPr>
          <a:xfrm>
            <a:off x="578505"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4" name="Oval 13">
            <a:extLst>
              <a:ext uri="{FF2B5EF4-FFF2-40B4-BE49-F238E27FC236}">
                <a16:creationId xmlns:a16="http://schemas.microsoft.com/office/drawing/2014/main" id="{1417B8F9-EE4E-3E6A-71D1-865B66C26277}"/>
              </a:ext>
            </a:extLst>
          </p:cNvPr>
          <p:cNvSpPr/>
          <p:nvPr/>
        </p:nvSpPr>
        <p:spPr>
          <a:xfrm>
            <a:off x="881782"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5" name="Oval 14">
            <a:extLst>
              <a:ext uri="{FF2B5EF4-FFF2-40B4-BE49-F238E27FC236}">
                <a16:creationId xmlns:a16="http://schemas.microsoft.com/office/drawing/2014/main" id="{BC90F1EA-4FE1-4E0C-AAD4-6C794C1CD731}"/>
              </a:ext>
            </a:extLst>
          </p:cNvPr>
          <p:cNvSpPr/>
          <p:nvPr/>
        </p:nvSpPr>
        <p:spPr>
          <a:xfrm>
            <a:off x="1185059"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83" name="Freeform: Shape 82">
            <a:extLst>
              <a:ext uri="{FF2B5EF4-FFF2-40B4-BE49-F238E27FC236}">
                <a16:creationId xmlns:a16="http://schemas.microsoft.com/office/drawing/2014/main" id="{C9640834-4049-07D9-2257-C025DBDAEB62}"/>
              </a:ext>
            </a:extLst>
          </p:cNvPr>
          <p:cNvSpPr/>
          <p:nvPr/>
        </p:nvSpPr>
        <p:spPr>
          <a:xfrm>
            <a:off x="11585595" y="5944454"/>
            <a:ext cx="606404" cy="913546"/>
          </a:xfrm>
          <a:custGeom>
            <a:avLst/>
            <a:gdLst>
              <a:gd name="connsiteX0" fmla="*/ 1211781 w 1949774"/>
              <a:gd name="connsiteY0" fmla="*/ 2933939 h 2937329"/>
              <a:gd name="connsiteX1" fmla="*/ 1498065 w 1949774"/>
              <a:gd name="connsiteY1" fmla="*/ 2933939 h 2937329"/>
              <a:gd name="connsiteX2" fmla="*/ 1498785 w 1949774"/>
              <a:gd name="connsiteY2" fmla="*/ 2937329 h 2937329"/>
              <a:gd name="connsiteX3" fmla="*/ 1212183 w 1949774"/>
              <a:gd name="connsiteY3" fmla="*/ 2937329 h 2937329"/>
              <a:gd name="connsiteX4" fmla="*/ 511522 w 1949774"/>
              <a:gd name="connsiteY4" fmla="*/ 1828800 h 2937329"/>
              <a:gd name="connsiteX5" fmla="*/ 879902 w 1949774"/>
              <a:gd name="connsiteY5" fmla="*/ 1956155 h 2937329"/>
              <a:gd name="connsiteX6" fmla="*/ 1008308 w 1949774"/>
              <a:gd name="connsiteY6" fmla="*/ 2291906 h 2937329"/>
              <a:gd name="connsiteX7" fmla="*/ 919897 w 1949774"/>
              <a:gd name="connsiteY7" fmla="*/ 2605555 h 2937329"/>
              <a:gd name="connsiteX8" fmla="*/ 717815 w 1949774"/>
              <a:gd name="connsiteY8" fmla="*/ 2865525 h 2937329"/>
              <a:gd name="connsiteX9" fmla="*/ 656638 w 1949774"/>
              <a:gd name="connsiteY9" fmla="*/ 2923611 h 2937329"/>
              <a:gd name="connsiteX10" fmla="*/ 641603 w 1949774"/>
              <a:gd name="connsiteY10" fmla="*/ 2937329 h 2937329"/>
              <a:gd name="connsiteX11" fmla="*/ 261377 w 1949774"/>
              <a:gd name="connsiteY11" fmla="*/ 2937329 h 2937329"/>
              <a:gd name="connsiteX12" fmla="*/ 293126 w 1949774"/>
              <a:gd name="connsiteY12" fmla="*/ 2909994 h 2937329"/>
              <a:gd name="connsiteX13" fmla="*/ 433636 w 1949774"/>
              <a:gd name="connsiteY13" fmla="*/ 2783429 h 2937329"/>
              <a:gd name="connsiteX14" fmla="*/ 633614 w 1949774"/>
              <a:gd name="connsiteY14" fmla="*/ 2548719 h 2937329"/>
              <a:gd name="connsiteX15" fmla="*/ 713605 w 1949774"/>
              <a:gd name="connsiteY15" fmla="*/ 2308746 h 2937329"/>
              <a:gd name="connsiteX16" fmla="*/ 663084 w 1949774"/>
              <a:gd name="connsiteY16" fmla="*/ 2140344 h 2937329"/>
              <a:gd name="connsiteX17" fmla="*/ 507312 w 1949774"/>
              <a:gd name="connsiteY17" fmla="*/ 2079299 h 2937329"/>
              <a:gd name="connsiteX18" fmla="*/ 345225 w 1949774"/>
              <a:gd name="connsiteY18" fmla="*/ 2149817 h 2937329"/>
              <a:gd name="connsiteX19" fmla="*/ 286284 w 1949774"/>
              <a:gd name="connsiteY19" fmla="*/ 2342427 h 2937329"/>
              <a:gd name="connsiteX20" fmla="*/ 1 w 1949774"/>
              <a:gd name="connsiteY20" fmla="*/ 2342427 h 2937329"/>
              <a:gd name="connsiteX21" fmla="*/ 150510 w 1949774"/>
              <a:gd name="connsiteY21" fmla="*/ 1959312 h 2937329"/>
              <a:gd name="connsiteX22" fmla="*/ 511522 w 1949774"/>
              <a:gd name="connsiteY22" fmla="*/ 1828800 h 2937329"/>
              <a:gd name="connsiteX23" fmla="*/ 1744352 w 1949774"/>
              <a:gd name="connsiteY23" fmla="*/ 1826695 h 2937329"/>
              <a:gd name="connsiteX24" fmla="*/ 1886968 w 1949774"/>
              <a:gd name="connsiteY24" fmla="*/ 1840115 h 2937329"/>
              <a:gd name="connsiteX25" fmla="*/ 1949774 w 1949774"/>
              <a:gd name="connsiteY25" fmla="*/ 1861096 h 2937329"/>
              <a:gd name="connsiteX26" fmla="*/ 1949774 w 1949774"/>
              <a:gd name="connsiteY26" fmla="*/ 2836249 h 2937329"/>
              <a:gd name="connsiteX27" fmla="*/ 1942553 w 1949774"/>
              <a:gd name="connsiteY27" fmla="*/ 2816650 h 2937329"/>
              <a:gd name="connsiteX28" fmla="*/ 1893809 w 1949774"/>
              <a:gd name="connsiteY28" fmla="*/ 2765537 h 2937329"/>
              <a:gd name="connsiteX29" fmla="*/ 1645416 w 1949774"/>
              <a:gd name="connsiteY29" fmla="*/ 2710806 h 2937329"/>
              <a:gd name="connsiteX30" fmla="*/ 1584371 w 1949774"/>
              <a:gd name="connsiteY30" fmla="*/ 2710806 h 2937329"/>
              <a:gd name="connsiteX31" fmla="*/ 1584371 w 1949774"/>
              <a:gd name="connsiteY31" fmla="*/ 2468728 h 2937329"/>
              <a:gd name="connsiteX32" fmla="*/ 1645416 w 1949774"/>
              <a:gd name="connsiteY32" fmla="*/ 2468728 h 2937329"/>
              <a:gd name="connsiteX33" fmla="*/ 1944330 w 1949774"/>
              <a:gd name="connsiteY33" fmla="*/ 2268751 h 2937329"/>
              <a:gd name="connsiteX34" fmla="*/ 1890652 w 1949774"/>
              <a:gd name="connsiteY34" fmla="*/ 2127714 h 2937329"/>
              <a:gd name="connsiteX35" fmla="*/ 1735932 w 1949774"/>
              <a:gd name="connsiteY35" fmla="*/ 2077194 h 2937329"/>
              <a:gd name="connsiteX36" fmla="*/ 1583318 w 1949774"/>
              <a:gd name="connsiteY36" fmla="*/ 2130872 h 2937329"/>
              <a:gd name="connsiteX37" fmla="*/ 1521220 w 1949774"/>
              <a:gd name="connsiteY37" fmla="*/ 2266646 h 2937329"/>
              <a:gd name="connsiteX38" fmla="*/ 1232831 w 1949774"/>
              <a:gd name="connsiteY38" fmla="*/ 2266646 h 2937329"/>
              <a:gd name="connsiteX39" fmla="*/ 1381236 w 1949774"/>
              <a:gd name="connsiteY39" fmla="*/ 1941419 h 2937329"/>
              <a:gd name="connsiteX40" fmla="*/ 1744352 w 1949774"/>
              <a:gd name="connsiteY40" fmla="*/ 1826695 h 2937329"/>
              <a:gd name="connsiteX41" fmla="*/ 1796977 w 1949774"/>
              <a:gd name="connsiteY41" fmla="*/ 4210 h 2937329"/>
              <a:gd name="connsiteX42" fmla="*/ 1938738 w 1949774"/>
              <a:gd name="connsiteY42" fmla="*/ 17104 h 2937329"/>
              <a:gd name="connsiteX43" fmla="*/ 1949774 w 1949774"/>
              <a:gd name="connsiteY43" fmla="*/ 20659 h 2937329"/>
              <a:gd name="connsiteX44" fmla="*/ 1949774 w 1949774"/>
              <a:gd name="connsiteY44" fmla="*/ 328210 h 2937329"/>
              <a:gd name="connsiteX45" fmla="*/ 1900387 w 1949774"/>
              <a:gd name="connsiteY45" fmla="*/ 294704 h 2937329"/>
              <a:gd name="connsiteX46" fmla="*/ 1796977 w 1949774"/>
              <a:gd name="connsiteY46" fmla="*/ 277863 h 2937329"/>
              <a:gd name="connsiteX47" fmla="*/ 1619103 w 1949774"/>
              <a:gd name="connsiteY47" fmla="*/ 345224 h 2937329"/>
              <a:gd name="connsiteX48" fmla="*/ 1539112 w 1949774"/>
              <a:gd name="connsiteY48" fmla="*/ 518889 h 2937329"/>
              <a:gd name="connsiteX49" fmla="*/ 1519114 w 1949774"/>
              <a:gd name="connsiteY49" fmla="*/ 780965 h 2937329"/>
              <a:gd name="connsiteX50" fmla="*/ 1538059 w 1949774"/>
              <a:gd name="connsiteY50" fmla="*/ 1049356 h 2937329"/>
              <a:gd name="connsiteX51" fmla="*/ 1618050 w 1949774"/>
              <a:gd name="connsiteY51" fmla="*/ 1224073 h 2937329"/>
              <a:gd name="connsiteX52" fmla="*/ 1796977 w 1949774"/>
              <a:gd name="connsiteY52" fmla="*/ 1290381 h 2937329"/>
              <a:gd name="connsiteX53" fmla="*/ 1900650 w 1949774"/>
              <a:gd name="connsiteY53" fmla="*/ 1273804 h 2937329"/>
              <a:gd name="connsiteX54" fmla="*/ 1949774 w 1949774"/>
              <a:gd name="connsiteY54" fmla="*/ 1241341 h 2937329"/>
              <a:gd name="connsiteX55" fmla="*/ 1949774 w 1949774"/>
              <a:gd name="connsiteY55" fmla="*/ 1547417 h 2937329"/>
              <a:gd name="connsiteX56" fmla="*/ 1938738 w 1949774"/>
              <a:gd name="connsiteY56" fmla="*/ 1551010 h 2937329"/>
              <a:gd name="connsiteX57" fmla="*/ 1796977 w 1949774"/>
              <a:gd name="connsiteY57" fmla="*/ 1564034 h 2937329"/>
              <a:gd name="connsiteX58" fmla="*/ 1360184 w 1949774"/>
              <a:gd name="connsiteY58" fmla="*/ 1355637 h 2937329"/>
              <a:gd name="connsiteX59" fmla="*/ 1228620 w 1949774"/>
              <a:gd name="connsiteY59" fmla="*/ 780965 h 2937329"/>
              <a:gd name="connsiteX60" fmla="*/ 1360184 w 1949774"/>
              <a:gd name="connsiteY60" fmla="*/ 210503 h 2937329"/>
              <a:gd name="connsiteX61" fmla="*/ 1796977 w 1949774"/>
              <a:gd name="connsiteY61" fmla="*/ 4210 h 2937329"/>
              <a:gd name="connsiteX62" fmla="*/ 511521 w 1949774"/>
              <a:gd name="connsiteY62" fmla="*/ 0 h 2937329"/>
              <a:gd name="connsiteX63" fmla="*/ 879901 w 1949774"/>
              <a:gd name="connsiteY63" fmla="*/ 127354 h 2937329"/>
              <a:gd name="connsiteX64" fmla="*/ 1008307 w 1949774"/>
              <a:gd name="connsiteY64" fmla="*/ 463106 h 2937329"/>
              <a:gd name="connsiteX65" fmla="*/ 919896 w 1949774"/>
              <a:gd name="connsiteY65" fmla="*/ 776755 h 2937329"/>
              <a:gd name="connsiteX66" fmla="*/ 717814 w 1949774"/>
              <a:gd name="connsiteY66" fmla="*/ 1036725 h 2937329"/>
              <a:gd name="connsiteX67" fmla="*/ 421005 w 1949774"/>
              <a:gd name="connsiteY67" fmla="*/ 1303011 h 2937329"/>
              <a:gd name="connsiteX68" fmla="*/ 1041988 w 1949774"/>
              <a:gd name="connsiteY68" fmla="*/ 1303011 h 2937329"/>
              <a:gd name="connsiteX69" fmla="*/ 1041988 w 1949774"/>
              <a:gd name="connsiteY69" fmla="*/ 1547194 h 2937329"/>
              <a:gd name="connsiteX70" fmla="*/ 2105 w 1949774"/>
              <a:gd name="connsiteY70" fmla="*/ 1547194 h 2937329"/>
              <a:gd name="connsiteX71" fmla="*/ 2105 w 1949774"/>
              <a:gd name="connsiteY71" fmla="*/ 1328271 h 2937329"/>
              <a:gd name="connsiteX72" fmla="*/ 111566 w 1949774"/>
              <a:gd name="connsiteY72" fmla="*/ 1235650 h 2937329"/>
              <a:gd name="connsiteX73" fmla="*/ 433635 w 1949774"/>
              <a:gd name="connsiteY73" fmla="*/ 954629 h 2937329"/>
              <a:gd name="connsiteX74" fmla="*/ 633613 w 1949774"/>
              <a:gd name="connsiteY74" fmla="*/ 719919 h 2937329"/>
              <a:gd name="connsiteX75" fmla="*/ 713604 w 1949774"/>
              <a:gd name="connsiteY75" fmla="*/ 479946 h 2937329"/>
              <a:gd name="connsiteX76" fmla="*/ 663083 w 1949774"/>
              <a:gd name="connsiteY76" fmla="*/ 311544 h 2937329"/>
              <a:gd name="connsiteX77" fmla="*/ 507311 w 1949774"/>
              <a:gd name="connsiteY77" fmla="*/ 250498 h 2937329"/>
              <a:gd name="connsiteX78" fmla="*/ 345224 w 1949774"/>
              <a:gd name="connsiteY78" fmla="*/ 321016 h 2937329"/>
              <a:gd name="connsiteX79" fmla="*/ 286283 w 1949774"/>
              <a:gd name="connsiteY79" fmla="*/ 513626 h 2937329"/>
              <a:gd name="connsiteX80" fmla="*/ 0 w 1949774"/>
              <a:gd name="connsiteY80" fmla="*/ 513626 h 2937329"/>
              <a:gd name="connsiteX81" fmla="*/ 150509 w 1949774"/>
              <a:gd name="connsiteY81" fmla="*/ 130512 h 2937329"/>
              <a:gd name="connsiteX82" fmla="*/ 511521 w 1949774"/>
              <a:gd name="connsiteY82" fmla="*/ 0 h 293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949774" h="2937329">
                <a:moveTo>
                  <a:pt x="1211781" y="2933939"/>
                </a:moveTo>
                <a:lnTo>
                  <a:pt x="1498065" y="2933939"/>
                </a:lnTo>
                <a:lnTo>
                  <a:pt x="1498785" y="2937329"/>
                </a:lnTo>
                <a:lnTo>
                  <a:pt x="1212183" y="2937329"/>
                </a:lnTo>
                <a:close/>
                <a:moveTo>
                  <a:pt x="511522" y="1828800"/>
                </a:moveTo>
                <a:cubicBezTo>
                  <a:pt x="671504" y="1828800"/>
                  <a:pt x="794297" y="1871252"/>
                  <a:pt x="879902" y="1956155"/>
                </a:cubicBezTo>
                <a:cubicBezTo>
                  <a:pt x="965506" y="2041057"/>
                  <a:pt x="1008308" y="2152975"/>
                  <a:pt x="1008308" y="2291906"/>
                </a:cubicBezTo>
                <a:cubicBezTo>
                  <a:pt x="1008308" y="2401367"/>
                  <a:pt x="978838" y="2505917"/>
                  <a:pt x="919897" y="2605555"/>
                </a:cubicBezTo>
                <a:cubicBezTo>
                  <a:pt x="860956" y="2705193"/>
                  <a:pt x="793596" y="2791849"/>
                  <a:pt x="717815" y="2865525"/>
                </a:cubicBezTo>
                <a:cubicBezTo>
                  <a:pt x="698870" y="2883944"/>
                  <a:pt x="678477" y="2903306"/>
                  <a:pt x="656638" y="2923611"/>
                </a:cubicBezTo>
                <a:lnTo>
                  <a:pt x="641603" y="2937329"/>
                </a:lnTo>
                <a:lnTo>
                  <a:pt x="261377" y="2937329"/>
                </a:lnTo>
                <a:lnTo>
                  <a:pt x="293126" y="2909994"/>
                </a:lnTo>
                <a:cubicBezTo>
                  <a:pt x="346804" y="2863157"/>
                  <a:pt x="393641" y="2820969"/>
                  <a:pt x="433636" y="2783429"/>
                </a:cubicBezTo>
                <a:cubicBezTo>
                  <a:pt x="513627" y="2708350"/>
                  <a:pt x="580286" y="2630113"/>
                  <a:pt x="633614" y="2548719"/>
                </a:cubicBezTo>
                <a:cubicBezTo>
                  <a:pt x="686941" y="2467325"/>
                  <a:pt x="713605" y="2387334"/>
                  <a:pt x="713605" y="2308746"/>
                </a:cubicBezTo>
                <a:cubicBezTo>
                  <a:pt x="713605" y="2237175"/>
                  <a:pt x="696764" y="2181041"/>
                  <a:pt x="663084" y="2140344"/>
                </a:cubicBezTo>
                <a:cubicBezTo>
                  <a:pt x="629404" y="2099647"/>
                  <a:pt x="577480" y="2079299"/>
                  <a:pt x="507312" y="2079299"/>
                </a:cubicBezTo>
                <a:cubicBezTo>
                  <a:pt x="437145" y="2079299"/>
                  <a:pt x="383116" y="2102805"/>
                  <a:pt x="345225" y="2149817"/>
                </a:cubicBezTo>
                <a:cubicBezTo>
                  <a:pt x="307335" y="2196829"/>
                  <a:pt x="287688" y="2261032"/>
                  <a:pt x="286284" y="2342427"/>
                </a:cubicBezTo>
                <a:lnTo>
                  <a:pt x="1" y="2342427"/>
                </a:lnTo>
                <a:cubicBezTo>
                  <a:pt x="5615" y="2174025"/>
                  <a:pt x="55784" y="2046320"/>
                  <a:pt x="150510" y="1959312"/>
                </a:cubicBezTo>
                <a:cubicBezTo>
                  <a:pt x="245237" y="1872304"/>
                  <a:pt x="365574" y="1828800"/>
                  <a:pt x="511522" y="1828800"/>
                </a:cubicBezTo>
                <a:close/>
                <a:moveTo>
                  <a:pt x="1744352" y="1826695"/>
                </a:moveTo>
                <a:cubicBezTo>
                  <a:pt x="1795575" y="1826695"/>
                  <a:pt x="1843113" y="1831169"/>
                  <a:pt x="1886968" y="1840115"/>
                </a:cubicBezTo>
                <a:lnTo>
                  <a:pt x="1949774" y="1861096"/>
                </a:lnTo>
                <a:lnTo>
                  <a:pt x="1949774" y="2836249"/>
                </a:lnTo>
                <a:lnTo>
                  <a:pt x="1942553" y="2816650"/>
                </a:lnTo>
                <a:cubicBezTo>
                  <a:pt x="1930055" y="2796258"/>
                  <a:pt x="1913807" y="2779220"/>
                  <a:pt x="1893809" y="2765537"/>
                </a:cubicBezTo>
                <a:cubicBezTo>
                  <a:pt x="1840482" y="2729050"/>
                  <a:pt x="1757684" y="2710806"/>
                  <a:pt x="1645416" y="2710806"/>
                </a:cubicBezTo>
                <a:lnTo>
                  <a:pt x="1584371" y="2710806"/>
                </a:lnTo>
                <a:lnTo>
                  <a:pt x="1584371" y="2468728"/>
                </a:lnTo>
                <a:lnTo>
                  <a:pt x="1645416" y="2468728"/>
                </a:lnTo>
                <a:cubicBezTo>
                  <a:pt x="1844692" y="2468728"/>
                  <a:pt x="1944330" y="2402069"/>
                  <a:pt x="1944330" y="2268751"/>
                </a:cubicBezTo>
                <a:cubicBezTo>
                  <a:pt x="1944330" y="2208407"/>
                  <a:pt x="1926437" y="2161395"/>
                  <a:pt x="1890652" y="2127714"/>
                </a:cubicBezTo>
                <a:cubicBezTo>
                  <a:pt x="1854866" y="2094034"/>
                  <a:pt x="1803293" y="2077194"/>
                  <a:pt x="1735932" y="2077194"/>
                </a:cubicBezTo>
                <a:cubicBezTo>
                  <a:pt x="1669975" y="2077194"/>
                  <a:pt x="1619104" y="2095086"/>
                  <a:pt x="1583318" y="2130872"/>
                </a:cubicBezTo>
                <a:cubicBezTo>
                  <a:pt x="1547533" y="2166657"/>
                  <a:pt x="1526833" y="2211915"/>
                  <a:pt x="1521220" y="2266646"/>
                </a:cubicBezTo>
                <a:lnTo>
                  <a:pt x="1232831" y="2266646"/>
                </a:lnTo>
                <a:cubicBezTo>
                  <a:pt x="1239848" y="2126311"/>
                  <a:pt x="1289316" y="2017902"/>
                  <a:pt x="1381236" y="1941419"/>
                </a:cubicBezTo>
                <a:cubicBezTo>
                  <a:pt x="1473155" y="1864936"/>
                  <a:pt x="1594194" y="1826695"/>
                  <a:pt x="1744352" y="1826695"/>
                </a:cubicBezTo>
                <a:close/>
                <a:moveTo>
                  <a:pt x="1796977" y="4210"/>
                </a:moveTo>
                <a:cubicBezTo>
                  <a:pt x="1847849" y="4210"/>
                  <a:pt x="1895102" y="8508"/>
                  <a:pt x="1938738" y="17104"/>
                </a:cubicBezTo>
                <a:lnTo>
                  <a:pt x="1949774" y="20659"/>
                </a:lnTo>
                <a:lnTo>
                  <a:pt x="1949774" y="328210"/>
                </a:lnTo>
                <a:lnTo>
                  <a:pt x="1900387" y="294704"/>
                </a:lnTo>
                <a:cubicBezTo>
                  <a:pt x="1870741" y="283477"/>
                  <a:pt x="1836271" y="277863"/>
                  <a:pt x="1796977" y="277863"/>
                </a:cubicBezTo>
                <a:cubicBezTo>
                  <a:pt x="1718390" y="277863"/>
                  <a:pt x="1659098" y="300317"/>
                  <a:pt x="1619103" y="345224"/>
                </a:cubicBezTo>
                <a:cubicBezTo>
                  <a:pt x="1579107" y="390131"/>
                  <a:pt x="1552443" y="448020"/>
                  <a:pt x="1539112" y="518889"/>
                </a:cubicBezTo>
                <a:cubicBezTo>
                  <a:pt x="1525780" y="589758"/>
                  <a:pt x="1519114" y="677117"/>
                  <a:pt x="1519114" y="780965"/>
                </a:cubicBezTo>
                <a:cubicBezTo>
                  <a:pt x="1519114" y="887619"/>
                  <a:pt x="1525429" y="977083"/>
                  <a:pt x="1538059" y="1049356"/>
                </a:cubicBezTo>
                <a:cubicBezTo>
                  <a:pt x="1550689" y="1121628"/>
                  <a:pt x="1577353" y="1179867"/>
                  <a:pt x="1618050" y="1224073"/>
                </a:cubicBezTo>
                <a:cubicBezTo>
                  <a:pt x="1658747" y="1268278"/>
                  <a:pt x="1718389" y="1290381"/>
                  <a:pt x="1796977" y="1290381"/>
                </a:cubicBezTo>
                <a:cubicBezTo>
                  <a:pt x="1836271" y="1290381"/>
                  <a:pt x="1870829" y="1284856"/>
                  <a:pt x="1900650" y="1273804"/>
                </a:cubicBezTo>
                <a:lnTo>
                  <a:pt x="1949774" y="1241341"/>
                </a:lnTo>
                <a:lnTo>
                  <a:pt x="1949774" y="1547417"/>
                </a:lnTo>
                <a:lnTo>
                  <a:pt x="1938738" y="1551010"/>
                </a:lnTo>
                <a:cubicBezTo>
                  <a:pt x="1895102" y="1559693"/>
                  <a:pt x="1847849" y="1564034"/>
                  <a:pt x="1796977" y="1564034"/>
                </a:cubicBezTo>
                <a:cubicBezTo>
                  <a:pt x="1593491" y="1564034"/>
                  <a:pt x="1447894" y="1494568"/>
                  <a:pt x="1360184" y="1355637"/>
                </a:cubicBezTo>
                <a:cubicBezTo>
                  <a:pt x="1272475" y="1216705"/>
                  <a:pt x="1228620" y="1025148"/>
                  <a:pt x="1228620" y="780965"/>
                </a:cubicBezTo>
                <a:cubicBezTo>
                  <a:pt x="1228620" y="538185"/>
                  <a:pt x="1272475" y="348031"/>
                  <a:pt x="1360184" y="210503"/>
                </a:cubicBezTo>
                <a:cubicBezTo>
                  <a:pt x="1447894" y="72975"/>
                  <a:pt x="1593491" y="4210"/>
                  <a:pt x="1796977" y="4210"/>
                </a:cubicBezTo>
                <a:close/>
                <a:moveTo>
                  <a:pt x="511521" y="0"/>
                </a:moveTo>
                <a:cubicBezTo>
                  <a:pt x="671503" y="0"/>
                  <a:pt x="794296" y="42452"/>
                  <a:pt x="879901" y="127354"/>
                </a:cubicBezTo>
                <a:cubicBezTo>
                  <a:pt x="965505" y="212257"/>
                  <a:pt x="1008307" y="324174"/>
                  <a:pt x="1008307" y="463106"/>
                </a:cubicBezTo>
                <a:cubicBezTo>
                  <a:pt x="1008307" y="572567"/>
                  <a:pt x="978837" y="677117"/>
                  <a:pt x="919896" y="776755"/>
                </a:cubicBezTo>
                <a:cubicBezTo>
                  <a:pt x="860955" y="876393"/>
                  <a:pt x="793595" y="963049"/>
                  <a:pt x="717814" y="1036725"/>
                </a:cubicBezTo>
                <a:cubicBezTo>
                  <a:pt x="642033" y="1110401"/>
                  <a:pt x="543097" y="1199163"/>
                  <a:pt x="421005" y="1303011"/>
                </a:cubicBezTo>
                <a:lnTo>
                  <a:pt x="1041988" y="1303011"/>
                </a:lnTo>
                <a:lnTo>
                  <a:pt x="1041988" y="1547194"/>
                </a:lnTo>
                <a:lnTo>
                  <a:pt x="2105" y="1547194"/>
                </a:lnTo>
                <a:lnTo>
                  <a:pt x="2105" y="1328271"/>
                </a:lnTo>
                <a:lnTo>
                  <a:pt x="111566" y="1235650"/>
                </a:lnTo>
                <a:cubicBezTo>
                  <a:pt x="246288" y="1123382"/>
                  <a:pt x="353644" y="1029709"/>
                  <a:pt x="433635" y="954629"/>
                </a:cubicBezTo>
                <a:cubicBezTo>
                  <a:pt x="513626" y="879550"/>
                  <a:pt x="580285" y="801313"/>
                  <a:pt x="633613" y="719919"/>
                </a:cubicBezTo>
                <a:cubicBezTo>
                  <a:pt x="686940" y="638525"/>
                  <a:pt x="713604" y="558534"/>
                  <a:pt x="713604" y="479946"/>
                </a:cubicBezTo>
                <a:cubicBezTo>
                  <a:pt x="713604" y="408375"/>
                  <a:pt x="696763" y="352241"/>
                  <a:pt x="663083" y="311544"/>
                </a:cubicBezTo>
                <a:cubicBezTo>
                  <a:pt x="629403" y="270847"/>
                  <a:pt x="577479" y="250498"/>
                  <a:pt x="507311" y="250498"/>
                </a:cubicBezTo>
                <a:cubicBezTo>
                  <a:pt x="437144" y="250498"/>
                  <a:pt x="383115" y="274004"/>
                  <a:pt x="345224" y="321016"/>
                </a:cubicBezTo>
                <a:cubicBezTo>
                  <a:pt x="307334" y="368029"/>
                  <a:pt x="287687" y="432232"/>
                  <a:pt x="286283" y="513626"/>
                </a:cubicBezTo>
                <a:lnTo>
                  <a:pt x="0" y="513626"/>
                </a:lnTo>
                <a:cubicBezTo>
                  <a:pt x="5614" y="345224"/>
                  <a:pt x="55783" y="217519"/>
                  <a:pt x="150509" y="130512"/>
                </a:cubicBezTo>
                <a:cubicBezTo>
                  <a:pt x="245236" y="43504"/>
                  <a:pt x="365573" y="0"/>
                  <a:pt x="511521" y="0"/>
                </a:cubicBezTo>
                <a:close/>
              </a:path>
            </a:pathLst>
          </a:custGeom>
          <a:solidFill>
            <a:schemeClr val="accent6">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pic>
        <p:nvPicPr>
          <p:cNvPr id="21" name="Picture Placeholder 20">
            <a:extLst>
              <a:ext uri="{FF2B5EF4-FFF2-40B4-BE49-F238E27FC236}">
                <a16:creationId xmlns:a16="http://schemas.microsoft.com/office/drawing/2014/main" id="{B52308A8-75CC-88C5-C224-582BBD3B92B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439" r="6439"/>
          <a:stretch>
            <a:fillRect/>
          </a:stretch>
        </p:blipFill>
        <p:spPr>
          <a:xfrm rot="16200000">
            <a:off x="-710063" y="1961668"/>
            <a:ext cx="5511801" cy="2934664"/>
          </a:xfrm>
        </p:spPr>
      </p:pic>
    </p:spTree>
    <p:extLst>
      <p:ext uri="{BB962C8B-B14F-4D97-AF65-F5344CB8AC3E}">
        <p14:creationId xmlns:p14="http://schemas.microsoft.com/office/powerpoint/2010/main" val="277176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500685C-D889-C016-1237-22FAD8649C63}"/>
              </a:ext>
            </a:extLst>
          </p:cNvPr>
          <p:cNvSpPr/>
          <p:nvPr/>
        </p:nvSpPr>
        <p:spPr>
          <a:xfrm>
            <a:off x="275228"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 name="Oval 4">
            <a:extLst>
              <a:ext uri="{FF2B5EF4-FFF2-40B4-BE49-F238E27FC236}">
                <a16:creationId xmlns:a16="http://schemas.microsoft.com/office/drawing/2014/main" id="{78ECD1E0-BDBB-EF92-8FB8-8A5EC9358DE1}"/>
              </a:ext>
            </a:extLst>
          </p:cNvPr>
          <p:cNvSpPr/>
          <p:nvPr/>
        </p:nvSpPr>
        <p:spPr>
          <a:xfrm>
            <a:off x="578505"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 name="Oval 5">
            <a:extLst>
              <a:ext uri="{FF2B5EF4-FFF2-40B4-BE49-F238E27FC236}">
                <a16:creationId xmlns:a16="http://schemas.microsoft.com/office/drawing/2014/main" id="{14CC504D-8344-4B46-7693-072C64AD05CD}"/>
              </a:ext>
            </a:extLst>
          </p:cNvPr>
          <p:cNvSpPr/>
          <p:nvPr/>
        </p:nvSpPr>
        <p:spPr>
          <a:xfrm>
            <a:off x="881782" y="6483903"/>
            <a:ext cx="124393" cy="12439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 name="Oval 6">
            <a:extLst>
              <a:ext uri="{FF2B5EF4-FFF2-40B4-BE49-F238E27FC236}">
                <a16:creationId xmlns:a16="http://schemas.microsoft.com/office/drawing/2014/main" id="{D553DEE7-C56A-4F54-CD00-C3D898785E32}"/>
              </a:ext>
            </a:extLst>
          </p:cNvPr>
          <p:cNvSpPr/>
          <p:nvPr/>
        </p:nvSpPr>
        <p:spPr>
          <a:xfrm>
            <a:off x="1185059" y="6483903"/>
            <a:ext cx="124393" cy="1243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 name="TextBox 8">
            <a:extLst>
              <a:ext uri="{FF2B5EF4-FFF2-40B4-BE49-F238E27FC236}">
                <a16:creationId xmlns:a16="http://schemas.microsoft.com/office/drawing/2014/main" id="{D226B4AA-5F36-A693-7B36-048E412BCA52}"/>
              </a:ext>
            </a:extLst>
          </p:cNvPr>
          <p:cNvSpPr txBox="1"/>
          <p:nvPr/>
        </p:nvSpPr>
        <p:spPr>
          <a:xfrm>
            <a:off x="194805" y="156383"/>
            <a:ext cx="5582150" cy="646331"/>
          </a:xfrm>
          <a:prstGeom prst="rect">
            <a:avLst/>
          </a:prstGeom>
          <a:noFill/>
        </p:spPr>
        <p:txBody>
          <a:bodyPr wrap="square" rtlCol="0">
            <a:spAutoFit/>
          </a:bodyPr>
          <a:lstStyle/>
          <a:p>
            <a:r>
              <a:rPr lang="en-IN" sz="3600" dirty="0">
                <a:latin typeface="+mj-lt"/>
              </a:rPr>
              <a:t>Tools used :</a:t>
            </a:r>
            <a:endParaRPr lang="id-ID" sz="3600" dirty="0">
              <a:latin typeface="+mj-lt"/>
            </a:endParaRPr>
          </a:p>
        </p:txBody>
      </p:sp>
      <p:sp>
        <p:nvSpPr>
          <p:cNvPr id="11" name="Rectangle: Rounded Corners 10">
            <a:extLst>
              <a:ext uri="{FF2B5EF4-FFF2-40B4-BE49-F238E27FC236}">
                <a16:creationId xmlns:a16="http://schemas.microsoft.com/office/drawing/2014/main" id="{15321A60-BCF3-0652-FDB7-1F74CAA1E64E}"/>
              </a:ext>
            </a:extLst>
          </p:cNvPr>
          <p:cNvSpPr/>
          <p:nvPr/>
        </p:nvSpPr>
        <p:spPr>
          <a:xfrm>
            <a:off x="194805" y="1207832"/>
            <a:ext cx="2958736" cy="2594429"/>
          </a:xfrm>
          <a:prstGeom prst="roundRect">
            <a:avLst>
              <a:gd name="adj" fmla="val 6877"/>
            </a:avLst>
          </a:prstGeom>
          <a:solidFill>
            <a:schemeClr val="bg1"/>
          </a:solidFill>
          <a:ln>
            <a:noFill/>
          </a:ln>
          <a:effectLst>
            <a:outerShdw blurRad="254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21" name="Rectangle: Rounded Corners 20">
            <a:extLst>
              <a:ext uri="{FF2B5EF4-FFF2-40B4-BE49-F238E27FC236}">
                <a16:creationId xmlns:a16="http://schemas.microsoft.com/office/drawing/2014/main" id="{5CCD62DD-9E51-46BB-665D-14213776E467}"/>
              </a:ext>
            </a:extLst>
          </p:cNvPr>
          <p:cNvSpPr/>
          <p:nvPr/>
        </p:nvSpPr>
        <p:spPr>
          <a:xfrm>
            <a:off x="3240724" y="4107188"/>
            <a:ext cx="2958736" cy="2594429"/>
          </a:xfrm>
          <a:prstGeom prst="roundRect">
            <a:avLst>
              <a:gd name="adj" fmla="val 6877"/>
            </a:avLst>
          </a:prstGeom>
          <a:solidFill>
            <a:schemeClr val="bg1"/>
          </a:solidFill>
          <a:ln>
            <a:noFill/>
          </a:ln>
          <a:effectLst>
            <a:outerShdw blurRad="254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7" name="Freeform: Shape 26">
            <a:extLst>
              <a:ext uri="{FF2B5EF4-FFF2-40B4-BE49-F238E27FC236}">
                <a16:creationId xmlns:a16="http://schemas.microsoft.com/office/drawing/2014/main" id="{2B6C7360-FBAE-C1D6-D1E5-F3BAE9454621}"/>
              </a:ext>
            </a:extLst>
          </p:cNvPr>
          <p:cNvSpPr/>
          <p:nvPr/>
        </p:nvSpPr>
        <p:spPr>
          <a:xfrm>
            <a:off x="11585595" y="5944454"/>
            <a:ext cx="606404" cy="913546"/>
          </a:xfrm>
          <a:custGeom>
            <a:avLst/>
            <a:gdLst>
              <a:gd name="connsiteX0" fmla="*/ 1211781 w 1949774"/>
              <a:gd name="connsiteY0" fmla="*/ 2933939 h 2937329"/>
              <a:gd name="connsiteX1" fmla="*/ 1498065 w 1949774"/>
              <a:gd name="connsiteY1" fmla="*/ 2933939 h 2937329"/>
              <a:gd name="connsiteX2" fmla="*/ 1498785 w 1949774"/>
              <a:gd name="connsiteY2" fmla="*/ 2937329 h 2937329"/>
              <a:gd name="connsiteX3" fmla="*/ 1212183 w 1949774"/>
              <a:gd name="connsiteY3" fmla="*/ 2937329 h 2937329"/>
              <a:gd name="connsiteX4" fmla="*/ 511522 w 1949774"/>
              <a:gd name="connsiteY4" fmla="*/ 1828800 h 2937329"/>
              <a:gd name="connsiteX5" fmla="*/ 879902 w 1949774"/>
              <a:gd name="connsiteY5" fmla="*/ 1956155 h 2937329"/>
              <a:gd name="connsiteX6" fmla="*/ 1008308 w 1949774"/>
              <a:gd name="connsiteY6" fmla="*/ 2291906 h 2937329"/>
              <a:gd name="connsiteX7" fmla="*/ 919897 w 1949774"/>
              <a:gd name="connsiteY7" fmla="*/ 2605555 h 2937329"/>
              <a:gd name="connsiteX8" fmla="*/ 717815 w 1949774"/>
              <a:gd name="connsiteY8" fmla="*/ 2865525 h 2937329"/>
              <a:gd name="connsiteX9" fmla="*/ 656638 w 1949774"/>
              <a:gd name="connsiteY9" fmla="*/ 2923611 h 2937329"/>
              <a:gd name="connsiteX10" fmla="*/ 641603 w 1949774"/>
              <a:gd name="connsiteY10" fmla="*/ 2937329 h 2937329"/>
              <a:gd name="connsiteX11" fmla="*/ 261377 w 1949774"/>
              <a:gd name="connsiteY11" fmla="*/ 2937329 h 2937329"/>
              <a:gd name="connsiteX12" fmla="*/ 293126 w 1949774"/>
              <a:gd name="connsiteY12" fmla="*/ 2909994 h 2937329"/>
              <a:gd name="connsiteX13" fmla="*/ 433636 w 1949774"/>
              <a:gd name="connsiteY13" fmla="*/ 2783429 h 2937329"/>
              <a:gd name="connsiteX14" fmla="*/ 633614 w 1949774"/>
              <a:gd name="connsiteY14" fmla="*/ 2548719 h 2937329"/>
              <a:gd name="connsiteX15" fmla="*/ 713605 w 1949774"/>
              <a:gd name="connsiteY15" fmla="*/ 2308746 h 2937329"/>
              <a:gd name="connsiteX16" fmla="*/ 663084 w 1949774"/>
              <a:gd name="connsiteY16" fmla="*/ 2140344 h 2937329"/>
              <a:gd name="connsiteX17" fmla="*/ 507312 w 1949774"/>
              <a:gd name="connsiteY17" fmla="*/ 2079299 h 2937329"/>
              <a:gd name="connsiteX18" fmla="*/ 345225 w 1949774"/>
              <a:gd name="connsiteY18" fmla="*/ 2149817 h 2937329"/>
              <a:gd name="connsiteX19" fmla="*/ 286284 w 1949774"/>
              <a:gd name="connsiteY19" fmla="*/ 2342427 h 2937329"/>
              <a:gd name="connsiteX20" fmla="*/ 1 w 1949774"/>
              <a:gd name="connsiteY20" fmla="*/ 2342427 h 2937329"/>
              <a:gd name="connsiteX21" fmla="*/ 150510 w 1949774"/>
              <a:gd name="connsiteY21" fmla="*/ 1959312 h 2937329"/>
              <a:gd name="connsiteX22" fmla="*/ 511522 w 1949774"/>
              <a:gd name="connsiteY22" fmla="*/ 1828800 h 2937329"/>
              <a:gd name="connsiteX23" fmla="*/ 1744352 w 1949774"/>
              <a:gd name="connsiteY23" fmla="*/ 1826695 h 2937329"/>
              <a:gd name="connsiteX24" fmla="*/ 1886968 w 1949774"/>
              <a:gd name="connsiteY24" fmla="*/ 1840115 h 2937329"/>
              <a:gd name="connsiteX25" fmla="*/ 1949774 w 1949774"/>
              <a:gd name="connsiteY25" fmla="*/ 1861096 h 2937329"/>
              <a:gd name="connsiteX26" fmla="*/ 1949774 w 1949774"/>
              <a:gd name="connsiteY26" fmla="*/ 2836249 h 2937329"/>
              <a:gd name="connsiteX27" fmla="*/ 1942553 w 1949774"/>
              <a:gd name="connsiteY27" fmla="*/ 2816650 h 2937329"/>
              <a:gd name="connsiteX28" fmla="*/ 1893809 w 1949774"/>
              <a:gd name="connsiteY28" fmla="*/ 2765537 h 2937329"/>
              <a:gd name="connsiteX29" fmla="*/ 1645416 w 1949774"/>
              <a:gd name="connsiteY29" fmla="*/ 2710806 h 2937329"/>
              <a:gd name="connsiteX30" fmla="*/ 1584371 w 1949774"/>
              <a:gd name="connsiteY30" fmla="*/ 2710806 h 2937329"/>
              <a:gd name="connsiteX31" fmla="*/ 1584371 w 1949774"/>
              <a:gd name="connsiteY31" fmla="*/ 2468728 h 2937329"/>
              <a:gd name="connsiteX32" fmla="*/ 1645416 w 1949774"/>
              <a:gd name="connsiteY32" fmla="*/ 2468728 h 2937329"/>
              <a:gd name="connsiteX33" fmla="*/ 1944330 w 1949774"/>
              <a:gd name="connsiteY33" fmla="*/ 2268751 h 2937329"/>
              <a:gd name="connsiteX34" fmla="*/ 1890652 w 1949774"/>
              <a:gd name="connsiteY34" fmla="*/ 2127714 h 2937329"/>
              <a:gd name="connsiteX35" fmla="*/ 1735932 w 1949774"/>
              <a:gd name="connsiteY35" fmla="*/ 2077194 h 2937329"/>
              <a:gd name="connsiteX36" fmla="*/ 1583318 w 1949774"/>
              <a:gd name="connsiteY36" fmla="*/ 2130872 h 2937329"/>
              <a:gd name="connsiteX37" fmla="*/ 1521220 w 1949774"/>
              <a:gd name="connsiteY37" fmla="*/ 2266646 h 2937329"/>
              <a:gd name="connsiteX38" fmla="*/ 1232831 w 1949774"/>
              <a:gd name="connsiteY38" fmla="*/ 2266646 h 2937329"/>
              <a:gd name="connsiteX39" fmla="*/ 1381236 w 1949774"/>
              <a:gd name="connsiteY39" fmla="*/ 1941419 h 2937329"/>
              <a:gd name="connsiteX40" fmla="*/ 1744352 w 1949774"/>
              <a:gd name="connsiteY40" fmla="*/ 1826695 h 2937329"/>
              <a:gd name="connsiteX41" fmla="*/ 1796977 w 1949774"/>
              <a:gd name="connsiteY41" fmla="*/ 4210 h 2937329"/>
              <a:gd name="connsiteX42" fmla="*/ 1938738 w 1949774"/>
              <a:gd name="connsiteY42" fmla="*/ 17104 h 2937329"/>
              <a:gd name="connsiteX43" fmla="*/ 1949774 w 1949774"/>
              <a:gd name="connsiteY43" fmla="*/ 20659 h 2937329"/>
              <a:gd name="connsiteX44" fmla="*/ 1949774 w 1949774"/>
              <a:gd name="connsiteY44" fmla="*/ 328210 h 2937329"/>
              <a:gd name="connsiteX45" fmla="*/ 1900387 w 1949774"/>
              <a:gd name="connsiteY45" fmla="*/ 294704 h 2937329"/>
              <a:gd name="connsiteX46" fmla="*/ 1796977 w 1949774"/>
              <a:gd name="connsiteY46" fmla="*/ 277863 h 2937329"/>
              <a:gd name="connsiteX47" fmla="*/ 1619103 w 1949774"/>
              <a:gd name="connsiteY47" fmla="*/ 345224 h 2937329"/>
              <a:gd name="connsiteX48" fmla="*/ 1539112 w 1949774"/>
              <a:gd name="connsiteY48" fmla="*/ 518889 h 2937329"/>
              <a:gd name="connsiteX49" fmla="*/ 1519114 w 1949774"/>
              <a:gd name="connsiteY49" fmla="*/ 780965 h 2937329"/>
              <a:gd name="connsiteX50" fmla="*/ 1538059 w 1949774"/>
              <a:gd name="connsiteY50" fmla="*/ 1049356 h 2937329"/>
              <a:gd name="connsiteX51" fmla="*/ 1618050 w 1949774"/>
              <a:gd name="connsiteY51" fmla="*/ 1224073 h 2937329"/>
              <a:gd name="connsiteX52" fmla="*/ 1796977 w 1949774"/>
              <a:gd name="connsiteY52" fmla="*/ 1290381 h 2937329"/>
              <a:gd name="connsiteX53" fmla="*/ 1900650 w 1949774"/>
              <a:gd name="connsiteY53" fmla="*/ 1273804 h 2937329"/>
              <a:gd name="connsiteX54" fmla="*/ 1949774 w 1949774"/>
              <a:gd name="connsiteY54" fmla="*/ 1241341 h 2937329"/>
              <a:gd name="connsiteX55" fmla="*/ 1949774 w 1949774"/>
              <a:gd name="connsiteY55" fmla="*/ 1547417 h 2937329"/>
              <a:gd name="connsiteX56" fmla="*/ 1938738 w 1949774"/>
              <a:gd name="connsiteY56" fmla="*/ 1551010 h 2937329"/>
              <a:gd name="connsiteX57" fmla="*/ 1796977 w 1949774"/>
              <a:gd name="connsiteY57" fmla="*/ 1564034 h 2937329"/>
              <a:gd name="connsiteX58" fmla="*/ 1360184 w 1949774"/>
              <a:gd name="connsiteY58" fmla="*/ 1355637 h 2937329"/>
              <a:gd name="connsiteX59" fmla="*/ 1228620 w 1949774"/>
              <a:gd name="connsiteY59" fmla="*/ 780965 h 2937329"/>
              <a:gd name="connsiteX60" fmla="*/ 1360184 w 1949774"/>
              <a:gd name="connsiteY60" fmla="*/ 210503 h 2937329"/>
              <a:gd name="connsiteX61" fmla="*/ 1796977 w 1949774"/>
              <a:gd name="connsiteY61" fmla="*/ 4210 h 2937329"/>
              <a:gd name="connsiteX62" fmla="*/ 511521 w 1949774"/>
              <a:gd name="connsiteY62" fmla="*/ 0 h 2937329"/>
              <a:gd name="connsiteX63" fmla="*/ 879901 w 1949774"/>
              <a:gd name="connsiteY63" fmla="*/ 127354 h 2937329"/>
              <a:gd name="connsiteX64" fmla="*/ 1008307 w 1949774"/>
              <a:gd name="connsiteY64" fmla="*/ 463106 h 2937329"/>
              <a:gd name="connsiteX65" fmla="*/ 919896 w 1949774"/>
              <a:gd name="connsiteY65" fmla="*/ 776755 h 2937329"/>
              <a:gd name="connsiteX66" fmla="*/ 717814 w 1949774"/>
              <a:gd name="connsiteY66" fmla="*/ 1036725 h 2937329"/>
              <a:gd name="connsiteX67" fmla="*/ 421005 w 1949774"/>
              <a:gd name="connsiteY67" fmla="*/ 1303011 h 2937329"/>
              <a:gd name="connsiteX68" fmla="*/ 1041988 w 1949774"/>
              <a:gd name="connsiteY68" fmla="*/ 1303011 h 2937329"/>
              <a:gd name="connsiteX69" fmla="*/ 1041988 w 1949774"/>
              <a:gd name="connsiteY69" fmla="*/ 1547194 h 2937329"/>
              <a:gd name="connsiteX70" fmla="*/ 2105 w 1949774"/>
              <a:gd name="connsiteY70" fmla="*/ 1547194 h 2937329"/>
              <a:gd name="connsiteX71" fmla="*/ 2105 w 1949774"/>
              <a:gd name="connsiteY71" fmla="*/ 1328271 h 2937329"/>
              <a:gd name="connsiteX72" fmla="*/ 111566 w 1949774"/>
              <a:gd name="connsiteY72" fmla="*/ 1235650 h 2937329"/>
              <a:gd name="connsiteX73" fmla="*/ 433635 w 1949774"/>
              <a:gd name="connsiteY73" fmla="*/ 954629 h 2937329"/>
              <a:gd name="connsiteX74" fmla="*/ 633613 w 1949774"/>
              <a:gd name="connsiteY74" fmla="*/ 719919 h 2937329"/>
              <a:gd name="connsiteX75" fmla="*/ 713604 w 1949774"/>
              <a:gd name="connsiteY75" fmla="*/ 479946 h 2937329"/>
              <a:gd name="connsiteX76" fmla="*/ 663083 w 1949774"/>
              <a:gd name="connsiteY76" fmla="*/ 311544 h 2937329"/>
              <a:gd name="connsiteX77" fmla="*/ 507311 w 1949774"/>
              <a:gd name="connsiteY77" fmla="*/ 250498 h 2937329"/>
              <a:gd name="connsiteX78" fmla="*/ 345224 w 1949774"/>
              <a:gd name="connsiteY78" fmla="*/ 321016 h 2937329"/>
              <a:gd name="connsiteX79" fmla="*/ 286283 w 1949774"/>
              <a:gd name="connsiteY79" fmla="*/ 513626 h 2937329"/>
              <a:gd name="connsiteX80" fmla="*/ 0 w 1949774"/>
              <a:gd name="connsiteY80" fmla="*/ 513626 h 2937329"/>
              <a:gd name="connsiteX81" fmla="*/ 150509 w 1949774"/>
              <a:gd name="connsiteY81" fmla="*/ 130512 h 2937329"/>
              <a:gd name="connsiteX82" fmla="*/ 511521 w 1949774"/>
              <a:gd name="connsiteY82" fmla="*/ 0 h 293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949774" h="2937329">
                <a:moveTo>
                  <a:pt x="1211781" y="2933939"/>
                </a:moveTo>
                <a:lnTo>
                  <a:pt x="1498065" y="2933939"/>
                </a:lnTo>
                <a:lnTo>
                  <a:pt x="1498785" y="2937329"/>
                </a:lnTo>
                <a:lnTo>
                  <a:pt x="1212183" y="2937329"/>
                </a:lnTo>
                <a:close/>
                <a:moveTo>
                  <a:pt x="511522" y="1828800"/>
                </a:moveTo>
                <a:cubicBezTo>
                  <a:pt x="671504" y="1828800"/>
                  <a:pt x="794297" y="1871252"/>
                  <a:pt x="879902" y="1956155"/>
                </a:cubicBezTo>
                <a:cubicBezTo>
                  <a:pt x="965506" y="2041057"/>
                  <a:pt x="1008308" y="2152975"/>
                  <a:pt x="1008308" y="2291906"/>
                </a:cubicBezTo>
                <a:cubicBezTo>
                  <a:pt x="1008308" y="2401367"/>
                  <a:pt x="978838" y="2505917"/>
                  <a:pt x="919897" y="2605555"/>
                </a:cubicBezTo>
                <a:cubicBezTo>
                  <a:pt x="860956" y="2705193"/>
                  <a:pt x="793596" y="2791849"/>
                  <a:pt x="717815" y="2865525"/>
                </a:cubicBezTo>
                <a:cubicBezTo>
                  <a:pt x="698870" y="2883944"/>
                  <a:pt x="678477" y="2903306"/>
                  <a:pt x="656638" y="2923611"/>
                </a:cubicBezTo>
                <a:lnTo>
                  <a:pt x="641603" y="2937329"/>
                </a:lnTo>
                <a:lnTo>
                  <a:pt x="261377" y="2937329"/>
                </a:lnTo>
                <a:lnTo>
                  <a:pt x="293126" y="2909994"/>
                </a:lnTo>
                <a:cubicBezTo>
                  <a:pt x="346804" y="2863157"/>
                  <a:pt x="393641" y="2820969"/>
                  <a:pt x="433636" y="2783429"/>
                </a:cubicBezTo>
                <a:cubicBezTo>
                  <a:pt x="513627" y="2708350"/>
                  <a:pt x="580286" y="2630113"/>
                  <a:pt x="633614" y="2548719"/>
                </a:cubicBezTo>
                <a:cubicBezTo>
                  <a:pt x="686941" y="2467325"/>
                  <a:pt x="713605" y="2387334"/>
                  <a:pt x="713605" y="2308746"/>
                </a:cubicBezTo>
                <a:cubicBezTo>
                  <a:pt x="713605" y="2237175"/>
                  <a:pt x="696764" y="2181041"/>
                  <a:pt x="663084" y="2140344"/>
                </a:cubicBezTo>
                <a:cubicBezTo>
                  <a:pt x="629404" y="2099647"/>
                  <a:pt x="577480" y="2079299"/>
                  <a:pt x="507312" y="2079299"/>
                </a:cubicBezTo>
                <a:cubicBezTo>
                  <a:pt x="437145" y="2079299"/>
                  <a:pt x="383116" y="2102805"/>
                  <a:pt x="345225" y="2149817"/>
                </a:cubicBezTo>
                <a:cubicBezTo>
                  <a:pt x="307335" y="2196829"/>
                  <a:pt x="287688" y="2261032"/>
                  <a:pt x="286284" y="2342427"/>
                </a:cubicBezTo>
                <a:lnTo>
                  <a:pt x="1" y="2342427"/>
                </a:lnTo>
                <a:cubicBezTo>
                  <a:pt x="5615" y="2174025"/>
                  <a:pt x="55784" y="2046320"/>
                  <a:pt x="150510" y="1959312"/>
                </a:cubicBezTo>
                <a:cubicBezTo>
                  <a:pt x="245237" y="1872304"/>
                  <a:pt x="365574" y="1828800"/>
                  <a:pt x="511522" y="1828800"/>
                </a:cubicBezTo>
                <a:close/>
                <a:moveTo>
                  <a:pt x="1744352" y="1826695"/>
                </a:moveTo>
                <a:cubicBezTo>
                  <a:pt x="1795575" y="1826695"/>
                  <a:pt x="1843113" y="1831169"/>
                  <a:pt x="1886968" y="1840115"/>
                </a:cubicBezTo>
                <a:lnTo>
                  <a:pt x="1949774" y="1861096"/>
                </a:lnTo>
                <a:lnTo>
                  <a:pt x="1949774" y="2836249"/>
                </a:lnTo>
                <a:lnTo>
                  <a:pt x="1942553" y="2816650"/>
                </a:lnTo>
                <a:cubicBezTo>
                  <a:pt x="1930055" y="2796258"/>
                  <a:pt x="1913807" y="2779220"/>
                  <a:pt x="1893809" y="2765537"/>
                </a:cubicBezTo>
                <a:cubicBezTo>
                  <a:pt x="1840482" y="2729050"/>
                  <a:pt x="1757684" y="2710806"/>
                  <a:pt x="1645416" y="2710806"/>
                </a:cubicBezTo>
                <a:lnTo>
                  <a:pt x="1584371" y="2710806"/>
                </a:lnTo>
                <a:lnTo>
                  <a:pt x="1584371" y="2468728"/>
                </a:lnTo>
                <a:lnTo>
                  <a:pt x="1645416" y="2468728"/>
                </a:lnTo>
                <a:cubicBezTo>
                  <a:pt x="1844692" y="2468728"/>
                  <a:pt x="1944330" y="2402069"/>
                  <a:pt x="1944330" y="2268751"/>
                </a:cubicBezTo>
                <a:cubicBezTo>
                  <a:pt x="1944330" y="2208407"/>
                  <a:pt x="1926437" y="2161395"/>
                  <a:pt x="1890652" y="2127714"/>
                </a:cubicBezTo>
                <a:cubicBezTo>
                  <a:pt x="1854866" y="2094034"/>
                  <a:pt x="1803293" y="2077194"/>
                  <a:pt x="1735932" y="2077194"/>
                </a:cubicBezTo>
                <a:cubicBezTo>
                  <a:pt x="1669975" y="2077194"/>
                  <a:pt x="1619104" y="2095086"/>
                  <a:pt x="1583318" y="2130872"/>
                </a:cubicBezTo>
                <a:cubicBezTo>
                  <a:pt x="1547533" y="2166657"/>
                  <a:pt x="1526833" y="2211915"/>
                  <a:pt x="1521220" y="2266646"/>
                </a:cubicBezTo>
                <a:lnTo>
                  <a:pt x="1232831" y="2266646"/>
                </a:lnTo>
                <a:cubicBezTo>
                  <a:pt x="1239848" y="2126311"/>
                  <a:pt x="1289316" y="2017902"/>
                  <a:pt x="1381236" y="1941419"/>
                </a:cubicBezTo>
                <a:cubicBezTo>
                  <a:pt x="1473155" y="1864936"/>
                  <a:pt x="1594194" y="1826695"/>
                  <a:pt x="1744352" y="1826695"/>
                </a:cubicBezTo>
                <a:close/>
                <a:moveTo>
                  <a:pt x="1796977" y="4210"/>
                </a:moveTo>
                <a:cubicBezTo>
                  <a:pt x="1847849" y="4210"/>
                  <a:pt x="1895102" y="8508"/>
                  <a:pt x="1938738" y="17104"/>
                </a:cubicBezTo>
                <a:lnTo>
                  <a:pt x="1949774" y="20659"/>
                </a:lnTo>
                <a:lnTo>
                  <a:pt x="1949774" y="328210"/>
                </a:lnTo>
                <a:lnTo>
                  <a:pt x="1900387" y="294704"/>
                </a:lnTo>
                <a:cubicBezTo>
                  <a:pt x="1870741" y="283477"/>
                  <a:pt x="1836271" y="277863"/>
                  <a:pt x="1796977" y="277863"/>
                </a:cubicBezTo>
                <a:cubicBezTo>
                  <a:pt x="1718390" y="277863"/>
                  <a:pt x="1659098" y="300317"/>
                  <a:pt x="1619103" y="345224"/>
                </a:cubicBezTo>
                <a:cubicBezTo>
                  <a:pt x="1579107" y="390131"/>
                  <a:pt x="1552443" y="448020"/>
                  <a:pt x="1539112" y="518889"/>
                </a:cubicBezTo>
                <a:cubicBezTo>
                  <a:pt x="1525780" y="589758"/>
                  <a:pt x="1519114" y="677117"/>
                  <a:pt x="1519114" y="780965"/>
                </a:cubicBezTo>
                <a:cubicBezTo>
                  <a:pt x="1519114" y="887619"/>
                  <a:pt x="1525429" y="977083"/>
                  <a:pt x="1538059" y="1049356"/>
                </a:cubicBezTo>
                <a:cubicBezTo>
                  <a:pt x="1550689" y="1121628"/>
                  <a:pt x="1577353" y="1179867"/>
                  <a:pt x="1618050" y="1224073"/>
                </a:cubicBezTo>
                <a:cubicBezTo>
                  <a:pt x="1658747" y="1268278"/>
                  <a:pt x="1718389" y="1290381"/>
                  <a:pt x="1796977" y="1290381"/>
                </a:cubicBezTo>
                <a:cubicBezTo>
                  <a:pt x="1836271" y="1290381"/>
                  <a:pt x="1870829" y="1284856"/>
                  <a:pt x="1900650" y="1273804"/>
                </a:cubicBezTo>
                <a:lnTo>
                  <a:pt x="1949774" y="1241341"/>
                </a:lnTo>
                <a:lnTo>
                  <a:pt x="1949774" y="1547417"/>
                </a:lnTo>
                <a:lnTo>
                  <a:pt x="1938738" y="1551010"/>
                </a:lnTo>
                <a:cubicBezTo>
                  <a:pt x="1895102" y="1559693"/>
                  <a:pt x="1847849" y="1564034"/>
                  <a:pt x="1796977" y="1564034"/>
                </a:cubicBezTo>
                <a:cubicBezTo>
                  <a:pt x="1593491" y="1564034"/>
                  <a:pt x="1447894" y="1494568"/>
                  <a:pt x="1360184" y="1355637"/>
                </a:cubicBezTo>
                <a:cubicBezTo>
                  <a:pt x="1272475" y="1216705"/>
                  <a:pt x="1228620" y="1025148"/>
                  <a:pt x="1228620" y="780965"/>
                </a:cubicBezTo>
                <a:cubicBezTo>
                  <a:pt x="1228620" y="538185"/>
                  <a:pt x="1272475" y="348031"/>
                  <a:pt x="1360184" y="210503"/>
                </a:cubicBezTo>
                <a:cubicBezTo>
                  <a:pt x="1447894" y="72975"/>
                  <a:pt x="1593491" y="4210"/>
                  <a:pt x="1796977" y="4210"/>
                </a:cubicBezTo>
                <a:close/>
                <a:moveTo>
                  <a:pt x="511521" y="0"/>
                </a:moveTo>
                <a:cubicBezTo>
                  <a:pt x="671503" y="0"/>
                  <a:pt x="794296" y="42452"/>
                  <a:pt x="879901" y="127354"/>
                </a:cubicBezTo>
                <a:cubicBezTo>
                  <a:pt x="965505" y="212257"/>
                  <a:pt x="1008307" y="324174"/>
                  <a:pt x="1008307" y="463106"/>
                </a:cubicBezTo>
                <a:cubicBezTo>
                  <a:pt x="1008307" y="572567"/>
                  <a:pt x="978837" y="677117"/>
                  <a:pt x="919896" y="776755"/>
                </a:cubicBezTo>
                <a:cubicBezTo>
                  <a:pt x="860955" y="876393"/>
                  <a:pt x="793595" y="963049"/>
                  <a:pt x="717814" y="1036725"/>
                </a:cubicBezTo>
                <a:cubicBezTo>
                  <a:pt x="642033" y="1110401"/>
                  <a:pt x="543097" y="1199163"/>
                  <a:pt x="421005" y="1303011"/>
                </a:cubicBezTo>
                <a:lnTo>
                  <a:pt x="1041988" y="1303011"/>
                </a:lnTo>
                <a:lnTo>
                  <a:pt x="1041988" y="1547194"/>
                </a:lnTo>
                <a:lnTo>
                  <a:pt x="2105" y="1547194"/>
                </a:lnTo>
                <a:lnTo>
                  <a:pt x="2105" y="1328271"/>
                </a:lnTo>
                <a:lnTo>
                  <a:pt x="111566" y="1235650"/>
                </a:lnTo>
                <a:cubicBezTo>
                  <a:pt x="246288" y="1123382"/>
                  <a:pt x="353644" y="1029709"/>
                  <a:pt x="433635" y="954629"/>
                </a:cubicBezTo>
                <a:cubicBezTo>
                  <a:pt x="513626" y="879550"/>
                  <a:pt x="580285" y="801313"/>
                  <a:pt x="633613" y="719919"/>
                </a:cubicBezTo>
                <a:cubicBezTo>
                  <a:pt x="686940" y="638525"/>
                  <a:pt x="713604" y="558534"/>
                  <a:pt x="713604" y="479946"/>
                </a:cubicBezTo>
                <a:cubicBezTo>
                  <a:pt x="713604" y="408375"/>
                  <a:pt x="696763" y="352241"/>
                  <a:pt x="663083" y="311544"/>
                </a:cubicBezTo>
                <a:cubicBezTo>
                  <a:pt x="629403" y="270847"/>
                  <a:pt x="577479" y="250498"/>
                  <a:pt x="507311" y="250498"/>
                </a:cubicBezTo>
                <a:cubicBezTo>
                  <a:pt x="437144" y="250498"/>
                  <a:pt x="383115" y="274004"/>
                  <a:pt x="345224" y="321016"/>
                </a:cubicBezTo>
                <a:cubicBezTo>
                  <a:pt x="307334" y="368029"/>
                  <a:pt x="287687" y="432232"/>
                  <a:pt x="286283" y="513626"/>
                </a:cubicBezTo>
                <a:lnTo>
                  <a:pt x="0" y="513626"/>
                </a:lnTo>
                <a:cubicBezTo>
                  <a:pt x="5614" y="345224"/>
                  <a:pt x="55783" y="217519"/>
                  <a:pt x="150509" y="130512"/>
                </a:cubicBezTo>
                <a:cubicBezTo>
                  <a:pt x="245236" y="43504"/>
                  <a:pt x="365573" y="0"/>
                  <a:pt x="511521" y="0"/>
                </a:cubicBezTo>
                <a:close/>
              </a:path>
            </a:pathLst>
          </a:custGeom>
          <a:solidFill>
            <a:schemeClr val="accent6">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 name="Rectangle: Rounded Corners 1">
            <a:extLst>
              <a:ext uri="{FF2B5EF4-FFF2-40B4-BE49-F238E27FC236}">
                <a16:creationId xmlns:a16="http://schemas.microsoft.com/office/drawing/2014/main" id="{8940E633-5CBC-B990-7409-1B3EC9554887}"/>
              </a:ext>
            </a:extLst>
          </p:cNvPr>
          <p:cNvSpPr/>
          <p:nvPr/>
        </p:nvSpPr>
        <p:spPr>
          <a:xfrm>
            <a:off x="5992541" y="1207833"/>
            <a:ext cx="2958736" cy="2594429"/>
          </a:xfrm>
          <a:prstGeom prst="roundRect">
            <a:avLst>
              <a:gd name="adj" fmla="val 6877"/>
            </a:avLst>
          </a:prstGeom>
          <a:solidFill>
            <a:schemeClr val="bg1"/>
          </a:solidFill>
          <a:ln>
            <a:noFill/>
          </a:ln>
          <a:effectLst>
            <a:outerShdw blurRad="254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0" name="Rectangle: Rounded Corners 9">
            <a:extLst>
              <a:ext uri="{FF2B5EF4-FFF2-40B4-BE49-F238E27FC236}">
                <a16:creationId xmlns:a16="http://schemas.microsoft.com/office/drawing/2014/main" id="{258B4A64-9053-8A83-019C-904736B35810}"/>
              </a:ext>
            </a:extLst>
          </p:cNvPr>
          <p:cNvSpPr/>
          <p:nvPr/>
        </p:nvSpPr>
        <p:spPr>
          <a:xfrm>
            <a:off x="8911991" y="4013867"/>
            <a:ext cx="2958736" cy="2594429"/>
          </a:xfrm>
          <a:prstGeom prst="roundRect">
            <a:avLst>
              <a:gd name="adj" fmla="val 6877"/>
            </a:avLst>
          </a:prstGeom>
          <a:solidFill>
            <a:schemeClr val="bg1"/>
          </a:solidFill>
          <a:ln>
            <a:noFill/>
          </a:ln>
          <a:effectLst>
            <a:outerShdw blurRad="254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pic>
        <p:nvPicPr>
          <p:cNvPr id="13" name="Picture 12">
            <a:extLst>
              <a:ext uri="{FF2B5EF4-FFF2-40B4-BE49-F238E27FC236}">
                <a16:creationId xmlns:a16="http://schemas.microsoft.com/office/drawing/2014/main" id="{F7B88C3C-B2C2-1FCA-F31D-23213A530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39" y="1460500"/>
            <a:ext cx="2875868" cy="2023856"/>
          </a:xfrm>
          <a:prstGeom prst="rect">
            <a:avLst/>
          </a:prstGeom>
        </p:spPr>
      </p:pic>
      <p:pic>
        <p:nvPicPr>
          <p:cNvPr id="19" name="Picture 18">
            <a:extLst>
              <a:ext uri="{FF2B5EF4-FFF2-40B4-BE49-F238E27FC236}">
                <a16:creationId xmlns:a16="http://schemas.microsoft.com/office/drawing/2014/main" id="{09A3BA8E-2E8F-6A78-DAC6-6A93AA6F4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6713" y="1396771"/>
            <a:ext cx="2855278" cy="2087585"/>
          </a:xfrm>
          <a:prstGeom prst="rect">
            <a:avLst/>
          </a:prstGeom>
        </p:spPr>
      </p:pic>
      <p:pic>
        <p:nvPicPr>
          <p:cNvPr id="26" name="Picture 25">
            <a:extLst>
              <a:ext uri="{FF2B5EF4-FFF2-40B4-BE49-F238E27FC236}">
                <a16:creationId xmlns:a16="http://schemas.microsoft.com/office/drawing/2014/main" id="{B58C244B-1A2F-5427-0E6F-517E5D2042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5499" y="4216400"/>
            <a:ext cx="2730501" cy="2267503"/>
          </a:xfrm>
          <a:prstGeom prst="rect">
            <a:avLst/>
          </a:prstGeom>
        </p:spPr>
      </p:pic>
      <p:pic>
        <p:nvPicPr>
          <p:cNvPr id="29" name="Picture 28">
            <a:extLst>
              <a:ext uri="{FF2B5EF4-FFF2-40B4-BE49-F238E27FC236}">
                <a16:creationId xmlns:a16="http://schemas.microsoft.com/office/drawing/2014/main" id="{6574E0B8-26DE-4EFE-FB7F-7BDDBD329A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3720" y="4216400"/>
            <a:ext cx="2855278" cy="2141459"/>
          </a:xfrm>
          <a:prstGeom prst="rect">
            <a:avLst/>
          </a:prstGeom>
        </p:spPr>
      </p:pic>
      <p:cxnSp>
        <p:nvCxnSpPr>
          <p:cNvPr id="30" name="Straight Connector 29">
            <a:extLst>
              <a:ext uri="{FF2B5EF4-FFF2-40B4-BE49-F238E27FC236}">
                <a16:creationId xmlns:a16="http://schemas.microsoft.com/office/drawing/2014/main" id="{EF7391B2-216A-5BC3-2C89-1FFEA8FAB9D4}"/>
              </a:ext>
            </a:extLst>
          </p:cNvPr>
          <p:cNvCxnSpPr>
            <a:cxnSpLocks/>
          </p:cNvCxnSpPr>
          <p:nvPr/>
        </p:nvCxnSpPr>
        <p:spPr>
          <a:xfrm>
            <a:off x="3240724" y="2492171"/>
            <a:ext cx="253623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2E637A2-B579-2507-7564-50CC88719DF3}"/>
              </a:ext>
            </a:extLst>
          </p:cNvPr>
          <p:cNvCxnSpPr>
            <a:cxnSpLocks/>
          </p:cNvCxnSpPr>
          <p:nvPr/>
        </p:nvCxnSpPr>
        <p:spPr>
          <a:xfrm>
            <a:off x="9282767" y="2492171"/>
            <a:ext cx="253623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48C87B-7D5F-8ABC-F467-3DD785912007}"/>
              </a:ext>
            </a:extLst>
          </p:cNvPr>
          <p:cNvCxnSpPr>
            <a:cxnSpLocks/>
          </p:cNvCxnSpPr>
          <p:nvPr/>
        </p:nvCxnSpPr>
        <p:spPr>
          <a:xfrm>
            <a:off x="575876" y="5349671"/>
            <a:ext cx="253623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57312CF-5F26-45B2-83EE-6FEBE09B4817}"/>
              </a:ext>
            </a:extLst>
          </p:cNvPr>
          <p:cNvCxnSpPr>
            <a:cxnSpLocks/>
          </p:cNvCxnSpPr>
          <p:nvPr/>
        </p:nvCxnSpPr>
        <p:spPr>
          <a:xfrm>
            <a:off x="6375760" y="5349671"/>
            <a:ext cx="239994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8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7B24AB-C9B3-A69C-594B-08393AB435CB}"/>
              </a:ext>
            </a:extLst>
          </p:cNvPr>
          <p:cNvSpPr txBox="1"/>
          <p:nvPr/>
        </p:nvSpPr>
        <p:spPr>
          <a:xfrm>
            <a:off x="182105" y="105583"/>
            <a:ext cx="5582150" cy="646331"/>
          </a:xfrm>
          <a:prstGeom prst="rect">
            <a:avLst/>
          </a:prstGeom>
          <a:noFill/>
        </p:spPr>
        <p:txBody>
          <a:bodyPr wrap="square" rtlCol="0">
            <a:spAutoFit/>
          </a:bodyPr>
          <a:lstStyle/>
          <a:p>
            <a:r>
              <a:rPr lang="en-IN" sz="3600" dirty="0">
                <a:latin typeface="+mj-lt"/>
              </a:rPr>
              <a:t>Technologies used :</a:t>
            </a:r>
            <a:endParaRPr lang="id-ID" sz="3600" dirty="0">
              <a:latin typeface="+mj-lt"/>
            </a:endParaRPr>
          </a:p>
        </p:txBody>
      </p:sp>
      <p:sp>
        <p:nvSpPr>
          <p:cNvPr id="6" name="TextBox 5">
            <a:extLst>
              <a:ext uri="{FF2B5EF4-FFF2-40B4-BE49-F238E27FC236}">
                <a16:creationId xmlns:a16="http://schemas.microsoft.com/office/drawing/2014/main" id="{2BF7ECA2-3478-D792-71D6-09AFE458BDC2}"/>
              </a:ext>
            </a:extLst>
          </p:cNvPr>
          <p:cNvSpPr txBox="1"/>
          <p:nvPr/>
        </p:nvSpPr>
        <p:spPr>
          <a:xfrm>
            <a:off x="333739" y="952500"/>
            <a:ext cx="6486160" cy="1661993"/>
          </a:xfrm>
          <a:prstGeom prst="rect">
            <a:avLst/>
          </a:prstGeom>
          <a:noFill/>
        </p:spPr>
        <p:txBody>
          <a:bodyPr wrap="square" rtlCol="0">
            <a:spAutoFit/>
          </a:bodyPr>
          <a:lstStyle/>
          <a:p>
            <a:r>
              <a:rPr lang="en-IN" dirty="0">
                <a:latin typeface="Arial Black" panose="020B0A04020102020204" pitchFamily="34" charset="0"/>
              </a:rPr>
              <a:t>1.Deep Learning :</a:t>
            </a:r>
          </a:p>
          <a:p>
            <a:endParaRPr lang="en-US" sz="1400" dirty="0"/>
          </a:p>
          <a:p>
            <a:pPr algn="just"/>
            <a:r>
              <a:rPr lang="en-US" sz="1400" dirty="0"/>
              <a:t>Deep learning is a subfield of machine learning that uses artificial neural networks to model and solve complex problems. It is inspired by the structure and function of the human brain and involves training models on large datasets to learn patterns and relationships in the data.</a:t>
            </a:r>
            <a:endParaRPr lang="en-IN" sz="1400" dirty="0"/>
          </a:p>
        </p:txBody>
      </p:sp>
      <p:sp>
        <p:nvSpPr>
          <p:cNvPr id="10" name="Rectangle 9">
            <a:extLst>
              <a:ext uri="{FF2B5EF4-FFF2-40B4-BE49-F238E27FC236}">
                <a16:creationId xmlns:a16="http://schemas.microsoft.com/office/drawing/2014/main" id="{A65D98CD-8C4C-B5D4-02B6-E13AD5439373}"/>
              </a:ext>
            </a:extLst>
          </p:cNvPr>
          <p:cNvSpPr/>
          <p:nvPr/>
        </p:nvSpPr>
        <p:spPr>
          <a:xfrm>
            <a:off x="333739" y="2815079"/>
            <a:ext cx="3009900" cy="35857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400" dirty="0">
                <a:solidFill>
                  <a:schemeClr val="tx1"/>
                </a:solidFill>
              </a:rPr>
              <a:t>RNN</a:t>
            </a:r>
          </a:p>
          <a:p>
            <a:pPr algn="ctr"/>
            <a:r>
              <a:rPr lang="en-US" dirty="0"/>
              <a:t>RNN stands for Recurrent Neural Network, which is a type of neural network that is commonly used in natural language processing and other sequential data tasks.</a:t>
            </a:r>
            <a:endParaRPr lang="en-IN" dirty="0"/>
          </a:p>
        </p:txBody>
      </p:sp>
      <p:sp>
        <p:nvSpPr>
          <p:cNvPr id="11" name="Rectangle 10">
            <a:extLst>
              <a:ext uri="{FF2B5EF4-FFF2-40B4-BE49-F238E27FC236}">
                <a16:creationId xmlns:a16="http://schemas.microsoft.com/office/drawing/2014/main" id="{A5ADFB00-B300-E5E8-FC89-1E92797A3B44}"/>
              </a:ext>
            </a:extLst>
          </p:cNvPr>
          <p:cNvSpPr/>
          <p:nvPr/>
        </p:nvSpPr>
        <p:spPr>
          <a:xfrm rot="10800000" flipH="1" flipV="1">
            <a:off x="3835396" y="2815077"/>
            <a:ext cx="2984502" cy="35857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a:p>
            <a:pPr algn="ctr"/>
            <a:r>
              <a:rPr lang="en-US" sz="2400" dirty="0">
                <a:solidFill>
                  <a:schemeClr val="tx1"/>
                </a:solidFill>
              </a:rPr>
              <a:t>NLP</a:t>
            </a:r>
          </a:p>
          <a:p>
            <a:pPr algn="ctr"/>
            <a:r>
              <a:rPr lang="en-US" dirty="0"/>
              <a:t>NLP stands for Natural Language Processing, which is a subfield of artificial intelligence and computer science that focuses on enabling machines to understand, interpret, and generate human language.</a:t>
            </a:r>
            <a:endParaRPr lang="en-IN" dirty="0"/>
          </a:p>
        </p:txBody>
      </p:sp>
      <p:pic>
        <p:nvPicPr>
          <p:cNvPr id="17" name="Picture Placeholder 16">
            <a:extLst>
              <a:ext uri="{FF2B5EF4-FFF2-40B4-BE49-F238E27FC236}">
                <a16:creationId xmlns:a16="http://schemas.microsoft.com/office/drawing/2014/main" id="{6B6C2830-A742-C28C-112D-597A55410BF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780" b="6780"/>
          <a:stretch>
            <a:fillRect/>
          </a:stretch>
        </p:blipFill>
        <p:spPr>
          <a:xfrm>
            <a:off x="7226299" y="323850"/>
            <a:ext cx="4631962" cy="6210300"/>
          </a:xfrm>
        </p:spPr>
      </p:pic>
    </p:spTree>
    <p:extLst>
      <p:ext uri="{BB962C8B-B14F-4D97-AF65-F5344CB8AC3E}">
        <p14:creationId xmlns:p14="http://schemas.microsoft.com/office/powerpoint/2010/main" val="200852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7EC1A47A-D539-0DCD-9378-11B605157F6D}"/>
              </a:ext>
            </a:extLst>
          </p:cNvPr>
          <p:cNvSpPr/>
          <p:nvPr/>
        </p:nvSpPr>
        <p:spPr>
          <a:xfrm>
            <a:off x="609600" y="1270000"/>
            <a:ext cx="4838700" cy="2679700"/>
          </a:xfrm>
          <a:prstGeom prst="round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Python has a simple and easy-to-learn syntax, making it a popular choice for beginners. It is also known for its readability and concise code structure, which makes it easy to maintain and debug</a:t>
            </a:r>
            <a:endParaRPr lang="en-IN" dirty="0"/>
          </a:p>
        </p:txBody>
      </p:sp>
      <p:sp>
        <p:nvSpPr>
          <p:cNvPr id="4" name="Rectangle: Diagonal Corners Rounded 3">
            <a:extLst>
              <a:ext uri="{FF2B5EF4-FFF2-40B4-BE49-F238E27FC236}">
                <a16:creationId xmlns:a16="http://schemas.microsoft.com/office/drawing/2014/main" id="{DEBA6EF0-FC4C-4E2C-DC76-092724E76C3C}"/>
              </a:ext>
            </a:extLst>
          </p:cNvPr>
          <p:cNvSpPr/>
          <p:nvPr/>
        </p:nvSpPr>
        <p:spPr>
          <a:xfrm>
            <a:off x="6832600" y="3429000"/>
            <a:ext cx="4749800" cy="2768600"/>
          </a:xfrm>
          <a:prstGeom prst="round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Flask is a popular Python web framework used for building web applications. It was first released in 2010 and has since gained popularity due to its simplicity, flexibility, and ease of use.</a:t>
            </a:r>
            <a:endParaRPr lang="en-IN" dirty="0"/>
          </a:p>
        </p:txBody>
      </p:sp>
      <p:sp>
        <p:nvSpPr>
          <p:cNvPr id="6" name="TextBox 5">
            <a:extLst>
              <a:ext uri="{FF2B5EF4-FFF2-40B4-BE49-F238E27FC236}">
                <a16:creationId xmlns:a16="http://schemas.microsoft.com/office/drawing/2014/main" id="{CB6458B3-6D4A-5748-25D8-EC65E0BAC2CF}"/>
              </a:ext>
            </a:extLst>
          </p:cNvPr>
          <p:cNvSpPr txBox="1"/>
          <p:nvPr/>
        </p:nvSpPr>
        <p:spPr>
          <a:xfrm>
            <a:off x="7950200" y="2025075"/>
            <a:ext cx="2959100" cy="584775"/>
          </a:xfrm>
          <a:prstGeom prst="rect">
            <a:avLst/>
          </a:prstGeom>
          <a:noFill/>
        </p:spPr>
        <p:txBody>
          <a:bodyPr wrap="square" rtlCol="0">
            <a:spAutoFit/>
          </a:bodyPr>
          <a:lstStyle/>
          <a:p>
            <a:r>
              <a:rPr lang="en-IN" sz="3200" b="1" dirty="0"/>
              <a:t>python</a:t>
            </a:r>
          </a:p>
        </p:txBody>
      </p:sp>
      <p:sp>
        <p:nvSpPr>
          <p:cNvPr id="8" name="TextBox 7">
            <a:extLst>
              <a:ext uri="{FF2B5EF4-FFF2-40B4-BE49-F238E27FC236}">
                <a16:creationId xmlns:a16="http://schemas.microsoft.com/office/drawing/2014/main" id="{3B89D46D-01F4-84D2-1A78-104160A3AB43}"/>
              </a:ext>
            </a:extLst>
          </p:cNvPr>
          <p:cNvSpPr txBox="1"/>
          <p:nvPr/>
        </p:nvSpPr>
        <p:spPr>
          <a:xfrm>
            <a:off x="2762250" y="4813300"/>
            <a:ext cx="2959100" cy="584775"/>
          </a:xfrm>
          <a:prstGeom prst="rect">
            <a:avLst/>
          </a:prstGeom>
          <a:noFill/>
        </p:spPr>
        <p:txBody>
          <a:bodyPr wrap="square" rtlCol="0">
            <a:spAutoFit/>
          </a:bodyPr>
          <a:lstStyle/>
          <a:p>
            <a:r>
              <a:rPr lang="en-IN" sz="3200" b="1" dirty="0"/>
              <a:t>Flask</a:t>
            </a:r>
          </a:p>
        </p:txBody>
      </p:sp>
      <p:cxnSp>
        <p:nvCxnSpPr>
          <p:cNvPr id="9" name="Straight Connector 8">
            <a:extLst>
              <a:ext uri="{FF2B5EF4-FFF2-40B4-BE49-F238E27FC236}">
                <a16:creationId xmlns:a16="http://schemas.microsoft.com/office/drawing/2014/main" id="{DEDBD5EB-FD1D-EF03-A604-D16410691C21}"/>
              </a:ext>
            </a:extLst>
          </p:cNvPr>
          <p:cNvCxnSpPr>
            <a:cxnSpLocks/>
          </p:cNvCxnSpPr>
          <p:nvPr/>
        </p:nvCxnSpPr>
        <p:spPr>
          <a:xfrm>
            <a:off x="5721350" y="2409333"/>
            <a:ext cx="22225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520754A-C59F-0077-0827-FC0FABEE8E07}"/>
              </a:ext>
            </a:extLst>
          </p:cNvPr>
          <p:cNvCxnSpPr>
            <a:cxnSpLocks/>
          </p:cNvCxnSpPr>
          <p:nvPr/>
        </p:nvCxnSpPr>
        <p:spPr>
          <a:xfrm>
            <a:off x="4457700" y="5102020"/>
            <a:ext cx="22225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22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9895A466-EF28-6027-8743-327FA97B91F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7908" r="27908"/>
          <a:stretch>
            <a:fillRect/>
          </a:stretch>
        </p:blipFill>
        <p:spPr/>
      </p:pic>
      <p:pic>
        <p:nvPicPr>
          <p:cNvPr id="7" name="Picture Placeholder 6">
            <a:extLst>
              <a:ext uri="{FF2B5EF4-FFF2-40B4-BE49-F238E27FC236}">
                <a16:creationId xmlns:a16="http://schemas.microsoft.com/office/drawing/2014/main" id="{D5E0D0DA-189D-DDDF-8D83-C6DAE7DB74AF}"/>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6382" r="6382"/>
          <a:stretch>
            <a:fillRect/>
          </a:stretch>
        </p:blipFill>
        <p:spPr/>
      </p:pic>
      <p:sp>
        <p:nvSpPr>
          <p:cNvPr id="8" name="TextBox 7">
            <a:extLst>
              <a:ext uri="{FF2B5EF4-FFF2-40B4-BE49-F238E27FC236}">
                <a16:creationId xmlns:a16="http://schemas.microsoft.com/office/drawing/2014/main" id="{9E332917-7C3D-A72E-11C2-BD9B7FA6EC4C}"/>
              </a:ext>
            </a:extLst>
          </p:cNvPr>
          <p:cNvSpPr txBox="1"/>
          <p:nvPr/>
        </p:nvSpPr>
        <p:spPr>
          <a:xfrm>
            <a:off x="6438900" y="457200"/>
            <a:ext cx="4953000" cy="6247864"/>
          </a:xfrm>
          <a:prstGeom prst="rect">
            <a:avLst/>
          </a:prstGeom>
          <a:noFill/>
        </p:spPr>
        <p:txBody>
          <a:bodyPr wrap="square" rtlCol="0">
            <a:spAutoFit/>
          </a:bodyPr>
          <a:lstStyle/>
          <a:p>
            <a:pPr marL="285750" indent="-285750" algn="just">
              <a:buFont typeface="Courier New" panose="02070309020205020404" pitchFamily="49" charset="0"/>
              <a:buChar char="o"/>
            </a:pPr>
            <a:r>
              <a:rPr lang="en-US" sz="1600" dirty="0"/>
              <a:t>HTML and CSS are two of the core technologies used in web development. HTML is used to define the structure and content of a webpage, while CSS is used to style and format the content.</a:t>
            </a:r>
          </a:p>
          <a:p>
            <a:pPr marL="285750" indent="-285750" algn="just">
              <a:buFont typeface="Courier New" panose="02070309020205020404" pitchFamily="49" charset="0"/>
              <a:buChar char="o"/>
            </a:pPr>
            <a:r>
              <a:rPr lang="en-US" sz="1600" dirty="0"/>
              <a:t>HTML is the markup language used to create the structure and content of a webpage. It consists of a series of tags and attributes that define how the content is organized on the page. </a:t>
            </a:r>
          </a:p>
          <a:p>
            <a:pPr marL="285750" indent="-285750" algn="just">
              <a:buFont typeface="Courier New" panose="02070309020205020404" pitchFamily="49" charset="0"/>
              <a:buChar char="o"/>
            </a:pPr>
            <a:r>
              <a:rPr lang="en-US" sz="1600" dirty="0"/>
              <a:t>HTML tags define different elements of a webpage such as headings, paragraphs, lists, images, links, and more. HTML also provides the ability to add metadata to a webpage such as title, description, and keywords.CSS is a stylesheet language used to add style and formatting to HTML content. It allows developers to control the layout, typography, colors, and other visual elements of a webpage. </a:t>
            </a:r>
          </a:p>
          <a:p>
            <a:pPr marL="285750" indent="-285750" algn="just">
              <a:buFont typeface="Courier New" panose="02070309020205020404" pitchFamily="49" charset="0"/>
              <a:buChar char="o"/>
            </a:pPr>
            <a:r>
              <a:rPr lang="en-US" sz="1600" dirty="0"/>
              <a:t>CSS works by selecting HTML elements and applying style rules to them. CSS rules consist of a selector that targets the HTML element and a set of style properties that define how the element should be styled.</a:t>
            </a:r>
            <a:endParaRPr lang="en-IN" sz="1600" dirty="0"/>
          </a:p>
        </p:txBody>
      </p:sp>
      <p:sp>
        <p:nvSpPr>
          <p:cNvPr id="9" name="Rectangle: Rounded Corners 8">
            <a:extLst>
              <a:ext uri="{FF2B5EF4-FFF2-40B4-BE49-F238E27FC236}">
                <a16:creationId xmlns:a16="http://schemas.microsoft.com/office/drawing/2014/main" id="{3E72AB96-59D3-1E1D-6D2A-81F971DF8AE4}"/>
              </a:ext>
            </a:extLst>
          </p:cNvPr>
          <p:cNvSpPr/>
          <p:nvPr/>
        </p:nvSpPr>
        <p:spPr>
          <a:xfrm>
            <a:off x="927100" y="266700"/>
            <a:ext cx="3975100" cy="8001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sz="2400" b="1" dirty="0">
                <a:solidFill>
                  <a:schemeClr val="tx1"/>
                </a:solidFill>
              </a:rPr>
              <a:t>HTML and CSS</a:t>
            </a:r>
          </a:p>
        </p:txBody>
      </p:sp>
    </p:spTree>
    <p:extLst>
      <p:ext uri="{BB962C8B-B14F-4D97-AF65-F5344CB8AC3E}">
        <p14:creationId xmlns:p14="http://schemas.microsoft.com/office/powerpoint/2010/main" val="365779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E54846E5-989E-D7A5-3A5E-E672F0AA0711}"/>
              </a:ext>
            </a:extLst>
          </p:cNvPr>
          <p:cNvSpPr txBox="1"/>
          <p:nvPr/>
        </p:nvSpPr>
        <p:spPr>
          <a:xfrm>
            <a:off x="1247255" y="400053"/>
            <a:ext cx="4881798" cy="769441"/>
          </a:xfrm>
          <a:prstGeom prst="rect">
            <a:avLst/>
          </a:prstGeom>
          <a:noFill/>
        </p:spPr>
        <p:txBody>
          <a:bodyPr wrap="square" rtlCol="0">
            <a:spAutoFit/>
          </a:bodyPr>
          <a:lstStyle/>
          <a:p>
            <a:r>
              <a:rPr lang="en-US" sz="4400" dirty="0">
                <a:latin typeface="+mj-lt"/>
              </a:rPr>
              <a:t>Implementation</a:t>
            </a:r>
            <a:endParaRPr lang="id-ID" sz="4400" dirty="0">
              <a:latin typeface="+mj-lt"/>
            </a:endParaRPr>
          </a:p>
        </p:txBody>
      </p:sp>
      <p:cxnSp>
        <p:nvCxnSpPr>
          <p:cNvPr id="29" name="Straight Connector 28">
            <a:extLst>
              <a:ext uri="{FF2B5EF4-FFF2-40B4-BE49-F238E27FC236}">
                <a16:creationId xmlns:a16="http://schemas.microsoft.com/office/drawing/2014/main" id="{802B0997-77F4-5B1C-A032-43972DEAF88A}"/>
              </a:ext>
            </a:extLst>
          </p:cNvPr>
          <p:cNvCxnSpPr>
            <a:cxnSpLocks/>
          </p:cNvCxnSpPr>
          <p:nvPr/>
        </p:nvCxnSpPr>
        <p:spPr>
          <a:xfrm>
            <a:off x="551277" y="784773"/>
            <a:ext cx="6610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F1077A5-C358-E19E-3937-5AF8AB5CD5EE}"/>
              </a:ext>
            </a:extLst>
          </p:cNvPr>
          <p:cNvSpPr txBox="1"/>
          <p:nvPr/>
        </p:nvSpPr>
        <p:spPr>
          <a:xfrm>
            <a:off x="1006175" y="1169494"/>
            <a:ext cx="8137825" cy="1477328"/>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Black" panose="020B0A04020102020204" pitchFamily="34" charset="0"/>
              </a:rPr>
              <a:t>Collect and preprocess the data</a:t>
            </a:r>
            <a:r>
              <a:rPr lang="en-US" dirty="0"/>
              <a:t>: The first step is to collect a large dataset of text and preprocess it to remove any unnecessary characters, convert the text to lowercase, and split it into sentences or smaller chunks.</a:t>
            </a:r>
          </a:p>
          <a:p>
            <a:endParaRPr lang="en-US" dirty="0"/>
          </a:p>
        </p:txBody>
      </p:sp>
      <p:sp>
        <p:nvSpPr>
          <p:cNvPr id="43" name="TextBox 42">
            <a:extLst>
              <a:ext uri="{FF2B5EF4-FFF2-40B4-BE49-F238E27FC236}">
                <a16:creationId xmlns:a16="http://schemas.microsoft.com/office/drawing/2014/main" id="{6CE42796-B41E-286F-E1D8-629A14B359FD}"/>
              </a:ext>
            </a:extLst>
          </p:cNvPr>
          <p:cNvSpPr txBox="1"/>
          <p:nvPr/>
        </p:nvSpPr>
        <p:spPr>
          <a:xfrm>
            <a:off x="1006174" y="2336800"/>
            <a:ext cx="8137826" cy="1225729"/>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Black" panose="020B0A04020102020204" pitchFamily="34" charset="0"/>
              </a:rPr>
              <a:t>Tokenize the data</a:t>
            </a:r>
            <a:r>
              <a:rPr lang="en-US" dirty="0"/>
              <a:t>: Next, you need to tokenize the text into individual words or tokens so that you can create a vocabulary of all the unique words in the corpus.</a:t>
            </a:r>
          </a:p>
          <a:p>
            <a:endParaRPr lang="en-US" dirty="0"/>
          </a:p>
        </p:txBody>
      </p:sp>
      <p:sp>
        <p:nvSpPr>
          <p:cNvPr id="45" name="TextBox 44">
            <a:extLst>
              <a:ext uri="{FF2B5EF4-FFF2-40B4-BE49-F238E27FC236}">
                <a16:creationId xmlns:a16="http://schemas.microsoft.com/office/drawing/2014/main" id="{DFB53336-9F3D-DD39-03C4-BE66AAA33A27}"/>
              </a:ext>
            </a:extLst>
          </p:cNvPr>
          <p:cNvSpPr txBox="1"/>
          <p:nvPr/>
        </p:nvSpPr>
        <p:spPr>
          <a:xfrm>
            <a:off x="1006173" y="3276600"/>
            <a:ext cx="9115727" cy="1754326"/>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Black" panose="020B0A04020102020204" pitchFamily="34" charset="0"/>
              </a:rPr>
              <a:t>Create the training data</a:t>
            </a:r>
            <a:r>
              <a:rPr lang="en-US" dirty="0"/>
              <a:t>: To create the training data for the model, you need to create sequences of words where each sequence contains a fixed number of words as inputs and the next word as the output. For example, if your sequence length is 3, then your training data might look like: "the cat sat" -&gt; "on", "cat sat on" -&gt; "the", "sat on the" -&gt; "mat", etc.</a:t>
            </a:r>
          </a:p>
          <a:p>
            <a:endParaRPr lang="en-US" dirty="0"/>
          </a:p>
        </p:txBody>
      </p:sp>
      <p:sp>
        <p:nvSpPr>
          <p:cNvPr id="51" name="TextBox 50">
            <a:extLst>
              <a:ext uri="{FF2B5EF4-FFF2-40B4-BE49-F238E27FC236}">
                <a16:creationId xmlns:a16="http://schemas.microsoft.com/office/drawing/2014/main" id="{EC46E076-DC8C-264A-3E4B-6296BD0A4661}"/>
              </a:ext>
            </a:extLst>
          </p:cNvPr>
          <p:cNvSpPr txBox="1"/>
          <p:nvPr/>
        </p:nvSpPr>
        <p:spPr>
          <a:xfrm>
            <a:off x="1006172" y="4729835"/>
            <a:ext cx="8137828" cy="1754326"/>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Black" panose="020B0A04020102020204" pitchFamily="34" charset="0"/>
              </a:rPr>
              <a:t>Build the model</a:t>
            </a:r>
            <a:r>
              <a:rPr lang="en-US" dirty="0"/>
              <a:t>: There are several types of models that can be used for next word estimation, such as n-gram models, neural network-based models, or transformer models. Depending on the model you choose, you need to define the architecture, hyperparameters, and training algorithm.</a:t>
            </a:r>
          </a:p>
          <a:p>
            <a:endParaRPr lang="en-US" dirty="0"/>
          </a:p>
        </p:txBody>
      </p:sp>
      <p:pic>
        <p:nvPicPr>
          <p:cNvPr id="52" name="Picture 51">
            <a:extLst>
              <a:ext uri="{FF2B5EF4-FFF2-40B4-BE49-F238E27FC236}">
                <a16:creationId xmlns:a16="http://schemas.microsoft.com/office/drawing/2014/main" id="{F2BA5DA7-4BE2-0756-2101-0721BD88B096}"/>
              </a:ext>
            </a:extLst>
          </p:cNvPr>
          <p:cNvPicPr>
            <a:picLocks noChangeAspect="1"/>
          </p:cNvPicPr>
          <p:nvPr/>
        </p:nvPicPr>
        <p:blipFill>
          <a:blip r:embed="rId2"/>
          <a:stretch>
            <a:fillRect/>
          </a:stretch>
        </p:blipFill>
        <p:spPr>
          <a:xfrm>
            <a:off x="9385080" y="452422"/>
            <a:ext cx="2517866" cy="2456901"/>
          </a:xfrm>
          <a:prstGeom prst="rect">
            <a:avLst/>
          </a:prstGeom>
        </p:spPr>
      </p:pic>
      <p:cxnSp>
        <p:nvCxnSpPr>
          <p:cNvPr id="2" name="Straight Connector 1">
            <a:extLst>
              <a:ext uri="{FF2B5EF4-FFF2-40B4-BE49-F238E27FC236}">
                <a16:creationId xmlns:a16="http://schemas.microsoft.com/office/drawing/2014/main" id="{1A022A41-6462-2178-1B60-9FB086F7F136}"/>
              </a:ext>
            </a:extLst>
          </p:cNvPr>
          <p:cNvCxnSpPr>
            <a:cxnSpLocks/>
          </p:cNvCxnSpPr>
          <p:nvPr/>
        </p:nvCxnSpPr>
        <p:spPr>
          <a:xfrm flipV="1">
            <a:off x="10878671" y="3106271"/>
            <a:ext cx="0" cy="1623564"/>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675D3A1-A911-D5EB-EE8A-649B382AA09D}"/>
              </a:ext>
            </a:extLst>
          </p:cNvPr>
          <p:cNvPicPr>
            <a:picLocks noChangeAspect="1"/>
          </p:cNvPicPr>
          <p:nvPr/>
        </p:nvPicPr>
        <p:blipFill>
          <a:blip r:embed="rId2"/>
          <a:stretch>
            <a:fillRect/>
          </a:stretch>
        </p:blipFill>
        <p:spPr>
          <a:xfrm>
            <a:off x="10038046" y="4852289"/>
            <a:ext cx="1681249" cy="1640541"/>
          </a:xfrm>
          <a:prstGeom prst="rect">
            <a:avLst/>
          </a:prstGeom>
        </p:spPr>
      </p:pic>
    </p:spTree>
    <p:extLst>
      <p:ext uri="{BB962C8B-B14F-4D97-AF65-F5344CB8AC3E}">
        <p14:creationId xmlns:p14="http://schemas.microsoft.com/office/powerpoint/2010/main" val="427899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B9BBBE-CB09-1052-417E-F17A886EC70A}"/>
              </a:ext>
            </a:extLst>
          </p:cNvPr>
          <p:cNvPicPr>
            <a:picLocks noChangeAspect="1"/>
          </p:cNvPicPr>
          <p:nvPr/>
        </p:nvPicPr>
        <p:blipFill>
          <a:blip r:embed="rId2"/>
          <a:stretch>
            <a:fillRect/>
          </a:stretch>
        </p:blipFill>
        <p:spPr>
          <a:xfrm>
            <a:off x="9358267" y="4080149"/>
            <a:ext cx="2517866" cy="2456901"/>
          </a:xfrm>
          <a:prstGeom prst="rect">
            <a:avLst/>
          </a:prstGeom>
        </p:spPr>
      </p:pic>
      <p:sp>
        <p:nvSpPr>
          <p:cNvPr id="6" name="TextBox 5">
            <a:extLst>
              <a:ext uri="{FF2B5EF4-FFF2-40B4-BE49-F238E27FC236}">
                <a16:creationId xmlns:a16="http://schemas.microsoft.com/office/drawing/2014/main" id="{330F9010-C242-195F-D571-9BB532E5371E}"/>
              </a:ext>
            </a:extLst>
          </p:cNvPr>
          <p:cNvSpPr txBox="1"/>
          <p:nvPr/>
        </p:nvSpPr>
        <p:spPr>
          <a:xfrm>
            <a:off x="889000" y="571500"/>
            <a:ext cx="8255000" cy="1754326"/>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Black" panose="020B0A04020102020204" pitchFamily="34" charset="0"/>
              </a:rPr>
              <a:t>Train the model</a:t>
            </a:r>
            <a:r>
              <a:rPr lang="en-US" dirty="0"/>
              <a:t>: Once you have defined the model, you can train it on the training data using an appropriate optimization algorithm. The training process involves adjusting the model parameters to minimize the loss function, which measures the difference between the predicted and actual next words.</a:t>
            </a:r>
          </a:p>
          <a:p>
            <a:endParaRPr lang="en-US" dirty="0"/>
          </a:p>
        </p:txBody>
      </p:sp>
      <p:sp>
        <p:nvSpPr>
          <p:cNvPr id="8" name="TextBox 7">
            <a:extLst>
              <a:ext uri="{FF2B5EF4-FFF2-40B4-BE49-F238E27FC236}">
                <a16:creationId xmlns:a16="http://schemas.microsoft.com/office/drawing/2014/main" id="{4180D8AA-5FC7-F430-C7B3-FC576DE6D1E9}"/>
              </a:ext>
            </a:extLst>
          </p:cNvPr>
          <p:cNvSpPr txBox="1"/>
          <p:nvPr/>
        </p:nvSpPr>
        <p:spPr>
          <a:xfrm>
            <a:off x="889000" y="2146300"/>
            <a:ext cx="8255000" cy="1477328"/>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Black" panose="020B0A04020102020204" pitchFamily="34" charset="0"/>
              </a:rPr>
              <a:t>Evaluate the model</a:t>
            </a:r>
            <a:r>
              <a:rPr lang="en-US" dirty="0"/>
              <a:t>: After training, you need to evaluate the performance of the model on a separate validation dataset to check how well it can generalize to new data. You can use metrics such as perplexity, accuracy, or F1 score to evaluate the model's performance.</a:t>
            </a:r>
            <a:endParaRPr lang="en-IN" dirty="0"/>
          </a:p>
        </p:txBody>
      </p:sp>
      <p:sp>
        <p:nvSpPr>
          <p:cNvPr id="10" name="TextBox 9">
            <a:extLst>
              <a:ext uri="{FF2B5EF4-FFF2-40B4-BE49-F238E27FC236}">
                <a16:creationId xmlns:a16="http://schemas.microsoft.com/office/drawing/2014/main" id="{B4CA8EB1-4809-865E-B931-C9FC49118589}"/>
              </a:ext>
            </a:extLst>
          </p:cNvPr>
          <p:cNvSpPr txBox="1"/>
          <p:nvPr/>
        </p:nvSpPr>
        <p:spPr>
          <a:xfrm>
            <a:off x="977900" y="3623628"/>
            <a:ext cx="8166100" cy="1754326"/>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Black" panose="020B0A04020102020204" pitchFamily="34" charset="0"/>
              </a:rPr>
              <a:t>Deploy the model</a:t>
            </a:r>
            <a:r>
              <a:rPr lang="en-US" dirty="0"/>
              <a:t>: Finally, you can deploy the trained model to a production environment, where it can be used to generate next word predictions in real-time. </a:t>
            </a:r>
          </a:p>
          <a:p>
            <a:endParaRPr lang="en-US" dirty="0"/>
          </a:p>
          <a:p>
            <a:endParaRPr lang="en-US" dirty="0"/>
          </a:p>
          <a:p>
            <a:endParaRPr lang="en-US" dirty="0"/>
          </a:p>
        </p:txBody>
      </p:sp>
      <p:pic>
        <p:nvPicPr>
          <p:cNvPr id="2" name="Picture 1">
            <a:extLst>
              <a:ext uri="{FF2B5EF4-FFF2-40B4-BE49-F238E27FC236}">
                <a16:creationId xmlns:a16="http://schemas.microsoft.com/office/drawing/2014/main" id="{AB3BAC68-3945-F35D-1505-04D4305176DE}"/>
              </a:ext>
            </a:extLst>
          </p:cNvPr>
          <p:cNvPicPr>
            <a:picLocks noChangeAspect="1"/>
          </p:cNvPicPr>
          <p:nvPr/>
        </p:nvPicPr>
        <p:blipFill>
          <a:blip r:embed="rId2"/>
          <a:stretch>
            <a:fillRect/>
          </a:stretch>
        </p:blipFill>
        <p:spPr>
          <a:xfrm>
            <a:off x="315867" y="4689110"/>
            <a:ext cx="1893794" cy="1847940"/>
          </a:xfrm>
          <a:prstGeom prst="rect">
            <a:avLst/>
          </a:prstGeom>
        </p:spPr>
      </p:pic>
      <p:pic>
        <p:nvPicPr>
          <p:cNvPr id="3" name="Picture 2">
            <a:extLst>
              <a:ext uri="{FF2B5EF4-FFF2-40B4-BE49-F238E27FC236}">
                <a16:creationId xmlns:a16="http://schemas.microsoft.com/office/drawing/2014/main" id="{E6A8EB05-248A-E343-FC62-72E6EA2AF87E}"/>
              </a:ext>
            </a:extLst>
          </p:cNvPr>
          <p:cNvPicPr>
            <a:picLocks noChangeAspect="1"/>
          </p:cNvPicPr>
          <p:nvPr/>
        </p:nvPicPr>
        <p:blipFill>
          <a:blip r:embed="rId2"/>
          <a:stretch>
            <a:fillRect/>
          </a:stretch>
        </p:blipFill>
        <p:spPr>
          <a:xfrm>
            <a:off x="9621751" y="0"/>
            <a:ext cx="1681249" cy="1640541"/>
          </a:xfrm>
          <a:prstGeom prst="rect">
            <a:avLst/>
          </a:prstGeom>
        </p:spPr>
      </p:pic>
    </p:spTree>
    <p:extLst>
      <p:ext uri="{BB962C8B-B14F-4D97-AF65-F5344CB8AC3E}">
        <p14:creationId xmlns:p14="http://schemas.microsoft.com/office/powerpoint/2010/main" val="300690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A161FB-F994-2817-3EBE-EA9FB9CB6BFA}"/>
              </a:ext>
            </a:extLst>
          </p:cNvPr>
          <p:cNvSpPr txBox="1"/>
          <p:nvPr/>
        </p:nvSpPr>
        <p:spPr>
          <a:xfrm>
            <a:off x="182105" y="105583"/>
            <a:ext cx="5582150" cy="646331"/>
          </a:xfrm>
          <a:prstGeom prst="rect">
            <a:avLst/>
          </a:prstGeom>
          <a:noFill/>
        </p:spPr>
        <p:txBody>
          <a:bodyPr wrap="square" rtlCol="0">
            <a:spAutoFit/>
          </a:bodyPr>
          <a:lstStyle/>
          <a:p>
            <a:r>
              <a:rPr lang="en-IN" sz="3600" dirty="0">
                <a:latin typeface="+mj-lt"/>
              </a:rPr>
              <a:t>conclusion :</a:t>
            </a:r>
            <a:endParaRPr lang="id-ID" sz="3600" dirty="0">
              <a:latin typeface="+mj-lt"/>
            </a:endParaRPr>
          </a:p>
        </p:txBody>
      </p:sp>
      <p:sp>
        <p:nvSpPr>
          <p:cNvPr id="4" name="Rectangle 3">
            <a:extLst>
              <a:ext uri="{FF2B5EF4-FFF2-40B4-BE49-F238E27FC236}">
                <a16:creationId xmlns:a16="http://schemas.microsoft.com/office/drawing/2014/main" id="{461F193E-591F-82C1-5E49-494DC4E499C4}"/>
              </a:ext>
            </a:extLst>
          </p:cNvPr>
          <p:cNvSpPr/>
          <p:nvPr/>
        </p:nvSpPr>
        <p:spPr>
          <a:xfrm>
            <a:off x="406400" y="1003300"/>
            <a:ext cx="4757271" cy="2425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just"/>
            <a:r>
              <a:rPr lang="en-US" dirty="0">
                <a:solidFill>
                  <a:schemeClr val="tx1"/>
                </a:solidFill>
              </a:rPr>
              <a:t>In conclusion, next word estimation is an important task in natural language processing that involves predicting the most likely word to come after a given sequence of words. This task is useful in various applications such as speech recognition, machine translation, and text completion.</a:t>
            </a:r>
            <a:endParaRPr lang="en-IN" dirty="0">
              <a:solidFill>
                <a:schemeClr val="tx1"/>
              </a:solidFill>
            </a:endParaRPr>
          </a:p>
        </p:txBody>
      </p:sp>
      <p:sp>
        <p:nvSpPr>
          <p:cNvPr id="17" name="TextBox 16">
            <a:extLst>
              <a:ext uri="{FF2B5EF4-FFF2-40B4-BE49-F238E27FC236}">
                <a16:creationId xmlns:a16="http://schemas.microsoft.com/office/drawing/2014/main" id="{6F3E9752-EA6F-44D1-343F-6FFCD15D3039}"/>
              </a:ext>
            </a:extLst>
          </p:cNvPr>
          <p:cNvSpPr txBox="1"/>
          <p:nvPr/>
        </p:nvSpPr>
        <p:spPr>
          <a:xfrm>
            <a:off x="5401187" y="2106332"/>
            <a:ext cx="5582150" cy="461665"/>
          </a:xfrm>
          <a:prstGeom prst="rect">
            <a:avLst/>
          </a:prstGeom>
          <a:noFill/>
        </p:spPr>
        <p:txBody>
          <a:bodyPr wrap="square" rtlCol="0">
            <a:spAutoFit/>
          </a:bodyPr>
          <a:lstStyle/>
          <a:p>
            <a:r>
              <a:rPr lang="en-IN" sz="2400" dirty="0">
                <a:latin typeface="+mj-lt"/>
              </a:rPr>
              <a:t>Sample output: </a:t>
            </a:r>
            <a:endParaRPr lang="id-ID" sz="3600" dirty="0">
              <a:latin typeface="+mj-lt"/>
            </a:endParaRPr>
          </a:p>
        </p:txBody>
      </p:sp>
      <p:pic>
        <p:nvPicPr>
          <p:cNvPr id="7" name="Picture 6">
            <a:extLst>
              <a:ext uri="{FF2B5EF4-FFF2-40B4-BE49-F238E27FC236}">
                <a16:creationId xmlns:a16="http://schemas.microsoft.com/office/drawing/2014/main" id="{01EFEA3E-C514-1FDF-416F-D2194E420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893" y="2887382"/>
            <a:ext cx="6827707" cy="3792071"/>
          </a:xfrm>
          <a:prstGeom prst="rect">
            <a:avLst/>
          </a:prstGeom>
        </p:spPr>
      </p:pic>
      <p:pic>
        <p:nvPicPr>
          <p:cNvPr id="8" name="Picture 7">
            <a:extLst>
              <a:ext uri="{FF2B5EF4-FFF2-40B4-BE49-F238E27FC236}">
                <a16:creationId xmlns:a16="http://schemas.microsoft.com/office/drawing/2014/main" id="{7C0B19F1-4724-37F6-4C80-86932B6A83BB}"/>
              </a:ext>
            </a:extLst>
          </p:cNvPr>
          <p:cNvPicPr>
            <a:picLocks noChangeAspect="1"/>
          </p:cNvPicPr>
          <p:nvPr/>
        </p:nvPicPr>
        <p:blipFill>
          <a:blip r:embed="rId3"/>
          <a:stretch>
            <a:fillRect/>
          </a:stretch>
        </p:blipFill>
        <p:spPr>
          <a:xfrm>
            <a:off x="658020" y="3959126"/>
            <a:ext cx="2517866" cy="2456901"/>
          </a:xfrm>
          <a:prstGeom prst="rect">
            <a:avLst/>
          </a:prstGeom>
        </p:spPr>
      </p:pic>
      <p:pic>
        <p:nvPicPr>
          <p:cNvPr id="9" name="Picture 8">
            <a:extLst>
              <a:ext uri="{FF2B5EF4-FFF2-40B4-BE49-F238E27FC236}">
                <a16:creationId xmlns:a16="http://schemas.microsoft.com/office/drawing/2014/main" id="{01103717-0CA3-EDB0-35B2-57CB9855929E}"/>
              </a:ext>
            </a:extLst>
          </p:cNvPr>
          <p:cNvPicPr>
            <a:picLocks noChangeAspect="1"/>
          </p:cNvPicPr>
          <p:nvPr/>
        </p:nvPicPr>
        <p:blipFill>
          <a:blip r:embed="rId3"/>
          <a:stretch>
            <a:fillRect/>
          </a:stretch>
        </p:blipFill>
        <p:spPr>
          <a:xfrm>
            <a:off x="9302088" y="428748"/>
            <a:ext cx="1681249" cy="1640541"/>
          </a:xfrm>
          <a:prstGeom prst="rect">
            <a:avLst/>
          </a:prstGeom>
        </p:spPr>
      </p:pic>
    </p:spTree>
    <p:extLst>
      <p:ext uri="{BB962C8B-B14F-4D97-AF65-F5344CB8AC3E}">
        <p14:creationId xmlns:p14="http://schemas.microsoft.com/office/powerpoint/2010/main" val="2520843521"/>
      </p:ext>
    </p:extLst>
  </p:cSld>
  <p:clrMapOvr>
    <a:masterClrMapping/>
  </p:clrMapOvr>
</p:sld>
</file>

<file path=ppt/theme/theme1.xml><?xml version="1.0" encoding="utf-8"?>
<a:theme xmlns:a="http://schemas.openxmlformats.org/drawingml/2006/main" name="Office Theme">
  <a:themeElements>
    <a:clrScheme name="Custom 18">
      <a:dk1>
        <a:srgbClr val="212121"/>
      </a:dk1>
      <a:lt1>
        <a:srgbClr val="FFFFFF"/>
      </a:lt1>
      <a:dk2>
        <a:srgbClr val="383838"/>
      </a:dk2>
      <a:lt2>
        <a:srgbClr val="E9E5FF"/>
      </a:lt2>
      <a:accent1>
        <a:srgbClr val="FFC000"/>
      </a:accent1>
      <a:accent2>
        <a:srgbClr val="282937"/>
      </a:accent2>
      <a:accent3>
        <a:srgbClr val="FFC000"/>
      </a:accent3>
      <a:accent4>
        <a:srgbClr val="282937"/>
      </a:accent4>
      <a:accent5>
        <a:srgbClr val="FFFCFB"/>
      </a:accent5>
      <a:accent6>
        <a:srgbClr val="565656"/>
      </a:accent6>
      <a:hlink>
        <a:srgbClr val="002060"/>
      </a:hlink>
      <a:folHlink>
        <a:srgbClr val="7030A0"/>
      </a:folHlink>
    </a:clrScheme>
    <a:fontScheme name="Custom 268">
      <a:majorFont>
        <a:latin typeface="Poppins Semi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43223</TotalTime>
  <Words>883</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Courier New</vt:lpstr>
      <vt:lpstr>Poppins</vt:lpstr>
      <vt:lpstr>Poppins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Ma</dc:creator>
  <cp:lastModifiedBy>malireddy sai sri</cp:lastModifiedBy>
  <cp:revision>15069</cp:revision>
  <dcterms:created xsi:type="dcterms:W3CDTF">2020-12-28T06:02:04Z</dcterms:created>
  <dcterms:modified xsi:type="dcterms:W3CDTF">2023-04-08T05:24:16Z</dcterms:modified>
</cp:coreProperties>
</file>