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1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60546-A89F-47A2-A8F2-0D865F1688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A3A968-77F7-4512-A79D-DDB0257EFBD6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200" dirty="0" smtClean="0"/>
            <a:t>Understand problem</a:t>
          </a:r>
          <a:endParaRPr lang="en-IN" sz="1200" dirty="0"/>
        </a:p>
      </dgm:t>
    </dgm:pt>
    <dgm:pt modelId="{4F7AB9C1-B833-4FAB-8954-71A50B4858CF}" type="parTrans" cxnId="{C20D86F1-ED52-4DF5-B2F3-99654A59C4FB}">
      <dgm:prSet/>
      <dgm:spPr/>
      <dgm:t>
        <a:bodyPr/>
        <a:lstStyle/>
        <a:p>
          <a:endParaRPr lang="en-IN"/>
        </a:p>
      </dgm:t>
    </dgm:pt>
    <dgm:pt modelId="{38ABE4A9-C02D-4C67-9CEF-DEBE600BB4DC}" type="sibTrans" cxnId="{C20D86F1-ED52-4DF5-B2F3-99654A59C4FB}">
      <dgm:prSet/>
      <dgm:spPr/>
      <dgm:t>
        <a:bodyPr/>
        <a:lstStyle/>
        <a:p>
          <a:endParaRPr lang="en-IN"/>
        </a:p>
      </dgm:t>
    </dgm:pt>
    <dgm:pt modelId="{8C6A4C9C-7153-4BEA-8CA1-ED285BC99F5D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600" dirty="0" smtClean="0"/>
            <a:t>Datasets</a:t>
          </a:r>
        </a:p>
      </dgm:t>
    </dgm:pt>
    <dgm:pt modelId="{8A1FB225-9BE5-4B35-94C4-EB719F84CEA8}" type="parTrans" cxnId="{DD097D67-75F3-4BBC-993B-24D9F9BEBA81}">
      <dgm:prSet/>
      <dgm:spPr/>
      <dgm:t>
        <a:bodyPr/>
        <a:lstStyle/>
        <a:p>
          <a:endParaRPr lang="en-IN"/>
        </a:p>
      </dgm:t>
    </dgm:pt>
    <dgm:pt modelId="{DBFCEB6A-5568-4606-83F2-5EBD2AA292C9}" type="sibTrans" cxnId="{DD097D67-75F3-4BBC-993B-24D9F9BEBA81}">
      <dgm:prSet/>
      <dgm:spPr/>
      <dgm:t>
        <a:bodyPr/>
        <a:lstStyle/>
        <a:p>
          <a:endParaRPr lang="en-IN"/>
        </a:p>
      </dgm:t>
    </dgm:pt>
    <dgm:pt modelId="{3309C347-7361-47FF-B2F5-65AEC4A2E649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dirty="0" smtClean="0"/>
            <a:t>Submission </a:t>
          </a:r>
          <a:endParaRPr lang="en-IN" sz="1600" dirty="0" smtClean="0"/>
        </a:p>
      </dgm:t>
    </dgm:pt>
    <dgm:pt modelId="{A475D55B-2FA6-4C84-B402-F9ABE3DB2812}" type="parTrans" cxnId="{7734AA77-B78C-4311-990F-950E819D9FD3}">
      <dgm:prSet/>
      <dgm:spPr/>
      <dgm:t>
        <a:bodyPr/>
        <a:lstStyle/>
        <a:p>
          <a:endParaRPr lang="en-IN"/>
        </a:p>
      </dgm:t>
    </dgm:pt>
    <dgm:pt modelId="{AB65E5A7-23FD-41B1-BC50-82F07AA05075}" type="sibTrans" cxnId="{7734AA77-B78C-4311-990F-950E819D9FD3}">
      <dgm:prSet/>
      <dgm:spPr/>
      <dgm:t>
        <a:bodyPr/>
        <a:lstStyle/>
        <a:p>
          <a:endParaRPr lang="en-IN"/>
        </a:p>
      </dgm:t>
    </dgm:pt>
    <dgm:pt modelId="{52EC6983-DC70-4791-BA41-6B1923985AD2}">
      <dgm:prSet phldrT="[Text]" custT="1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IN" sz="1600" dirty="0" smtClean="0"/>
            <a:t>winner announcement</a:t>
          </a:r>
        </a:p>
      </dgm:t>
    </dgm:pt>
    <dgm:pt modelId="{63894343-46DB-4A0E-88C3-345AB03B88EE}" type="parTrans" cxnId="{DF40F62B-CA1C-44C4-A23D-3944893872ED}">
      <dgm:prSet/>
      <dgm:spPr/>
      <dgm:t>
        <a:bodyPr/>
        <a:lstStyle/>
        <a:p>
          <a:endParaRPr lang="en-IN"/>
        </a:p>
      </dgm:t>
    </dgm:pt>
    <dgm:pt modelId="{B0C7FCBA-7B47-490F-AFF7-3159B39FF1DC}" type="sibTrans" cxnId="{DF40F62B-CA1C-44C4-A23D-3944893872ED}">
      <dgm:prSet/>
      <dgm:spPr/>
      <dgm:t>
        <a:bodyPr/>
        <a:lstStyle/>
        <a:p>
          <a:endParaRPr lang="en-IN"/>
        </a:p>
      </dgm:t>
    </dgm:pt>
    <dgm:pt modelId="{425C6A34-6D68-4591-916E-9C29F81F1029}" type="pres">
      <dgm:prSet presAssocID="{39C60546-A89F-47A2-A8F2-0D865F1688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5E178D4-DF16-4C85-B37F-41620509D149}" type="pres">
      <dgm:prSet presAssocID="{83A3A968-77F7-4512-A79D-DDB0257EFBD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AFA96F-506A-4C18-938A-8E4D1275624E}" type="pres">
      <dgm:prSet presAssocID="{38ABE4A9-C02D-4C67-9CEF-DEBE600BB4DC}" presName="parTxOnlySpace" presStyleCnt="0"/>
      <dgm:spPr/>
    </dgm:pt>
    <dgm:pt modelId="{4B169B4F-089E-4D87-A432-886F51CF9A32}" type="pres">
      <dgm:prSet presAssocID="{8C6A4C9C-7153-4BEA-8CA1-ED285BC99F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91FD52-E146-4120-9491-0DF3B5E4F120}" type="pres">
      <dgm:prSet presAssocID="{DBFCEB6A-5568-4606-83F2-5EBD2AA292C9}" presName="parTxOnlySpace" presStyleCnt="0"/>
      <dgm:spPr/>
    </dgm:pt>
    <dgm:pt modelId="{F72945CD-4E43-4403-B18C-A029591BBC80}" type="pres">
      <dgm:prSet presAssocID="{3309C347-7361-47FF-B2F5-65AEC4A2E64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6032C7-0456-40E6-9C14-C0B3DF59B3EC}" type="pres">
      <dgm:prSet presAssocID="{AB65E5A7-23FD-41B1-BC50-82F07AA05075}" presName="parTxOnlySpace" presStyleCnt="0"/>
      <dgm:spPr/>
    </dgm:pt>
    <dgm:pt modelId="{EB05C9DD-81FA-43B2-8B99-3D1C7630C917}" type="pres">
      <dgm:prSet presAssocID="{52EC6983-DC70-4791-BA41-6B1923985AD2}" presName="parTxOnly" presStyleLbl="node1" presStyleIdx="3" presStyleCnt="4" custScaleX="1227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85447D2-FB04-46D1-B1BF-A71025CCE5B6}" type="presOf" srcId="{8C6A4C9C-7153-4BEA-8CA1-ED285BC99F5D}" destId="{4B169B4F-089E-4D87-A432-886F51CF9A32}" srcOrd="0" destOrd="0" presId="urn:microsoft.com/office/officeart/2005/8/layout/chevron1"/>
    <dgm:cxn modelId="{699CAF71-612E-4EB1-AAD9-A5313B6D0B2F}" type="presOf" srcId="{39C60546-A89F-47A2-A8F2-0D865F1688E7}" destId="{425C6A34-6D68-4591-916E-9C29F81F1029}" srcOrd="0" destOrd="0" presId="urn:microsoft.com/office/officeart/2005/8/layout/chevron1"/>
    <dgm:cxn modelId="{5A6F12F8-89FD-4D99-92A5-F0410F5C2D11}" type="presOf" srcId="{83A3A968-77F7-4512-A79D-DDB0257EFBD6}" destId="{25E178D4-DF16-4C85-B37F-41620509D149}" srcOrd="0" destOrd="0" presId="urn:microsoft.com/office/officeart/2005/8/layout/chevron1"/>
    <dgm:cxn modelId="{AD118EE8-E7F3-4B0C-B5B1-E046E8618CEF}" type="presOf" srcId="{3309C347-7361-47FF-B2F5-65AEC4A2E649}" destId="{F72945CD-4E43-4403-B18C-A029591BBC80}" srcOrd="0" destOrd="0" presId="urn:microsoft.com/office/officeart/2005/8/layout/chevron1"/>
    <dgm:cxn modelId="{7734AA77-B78C-4311-990F-950E819D9FD3}" srcId="{39C60546-A89F-47A2-A8F2-0D865F1688E7}" destId="{3309C347-7361-47FF-B2F5-65AEC4A2E649}" srcOrd="2" destOrd="0" parTransId="{A475D55B-2FA6-4C84-B402-F9ABE3DB2812}" sibTransId="{AB65E5A7-23FD-41B1-BC50-82F07AA05075}"/>
    <dgm:cxn modelId="{B98820E3-5FB2-45EA-A310-28C3A59C6981}" type="presOf" srcId="{52EC6983-DC70-4791-BA41-6B1923985AD2}" destId="{EB05C9DD-81FA-43B2-8B99-3D1C7630C917}" srcOrd="0" destOrd="0" presId="urn:microsoft.com/office/officeart/2005/8/layout/chevron1"/>
    <dgm:cxn modelId="{DD097D67-75F3-4BBC-993B-24D9F9BEBA81}" srcId="{39C60546-A89F-47A2-A8F2-0D865F1688E7}" destId="{8C6A4C9C-7153-4BEA-8CA1-ED285BC99F5D}" srcOrd="1" destOrd="0" parTransId="{8A1FB225-9BE5-4B35-94C4-EB719F84CEA8}" sibTransId="{DBFCEB6A-5568-4606-83F2-5EBD2AA292C9}"/>
    <dgm:cxn modelId="{C20D86F1-ED52-4DF5-B2F3-99654A59C4FB}" srcId="{39C60546-A89F-47A2-A8F2-0D865F1688E7}" destId="{83A3A968-77F7-4512-A79D-DDB0257EFBD6}" srcOrd="0" destOrd="0" parTransId="{4F7AB9C1-B833-4FAB-8954-71A50B4858CF}" sibTransId="{38ABE4A9-C02D-4C67-9CEF-DEBE600BB4DC}"/>
    <dgm:cxn modelId="{DF40F62B-CA1C-44C4-A23D-3944893872ED}" srcId="{39C60546-A89F-47A2-A8F2-0D865F1688E7}" destId="{52EC6983-DC70-4791-BA41-6B1923985AD2}" srcOrd="3" destOrd="0" parTransId="{63894343-46DB-4A0E-88C3-345AB03B88EE}" sibTransId="{B0C7FCBA-7B47-490F-AFF7-3159B39FF1DC}"/>
    <dgm:cxn modelId="{CFBBB083-F34C-4D39-9517-BC26F8F86F8D}" type="presParOf" srcId="{425C6A34-6D68-4591-916E-9C29F81F1029}" destId="{25E178D4-DF16-4C85-B37F-41620509D149}" srcOrd="0" destOrd="0" presId="urn:microsoft.com/office/officeart/2005/8/layout/chevron1"/>
    <dgm:cxn modelId="{92BC7919-D4EB-4E35-85F9-42EA7A4A0100}" type="presParOf" srcId="{425C6A34-6D68-4591-916E-9C29F81F1029}" destId="{FDAFA96F-506A-4C18-938A-8E4D1275624E}" srcOrd="1" destOrd="0" presId="urn:microsoft.com/office/officeart/2005/8/layout/chevron1"/>
    <dgm:cxn modelId="{0A9A557B-C3E9-4CC2-B9E2-261625321082}" type="presParOf" srcId="{425C6A34-6D68-4591-916E-9C29F81F1029}" destId="{4B169B4F-089E-4D87-A432-886F51CF9A32}" srcOrd="2" destOrd="0" presId="urn:microsoft.com/office/officeart/2005/8/layout/chevron1"/>
    <dgm:cxn modelId="{ECCA5E2D-1210-43B3-80A2-818D1D401BE6}" type="presParOf" srcId="{425C6A34-6D68-4591-916E-9C29F81F1029}" destId="{8591FD52-E146-4120-9491-0DF3B5E4F120}" srcOrd="3" destOrd="0" presId="urn:microsoft.com/office/officeart/2005/8/layout/chevron1"/>
    <dgm:cxn modelId="{C4E6C72C-ACA6-4DED-A3C3-CA402398621F}" type="presParOf" srcId="{425C6A34-6D68-4591-916E-9C29F81F1029}" destId="{F72945CD-4E43-4403-B18C-A029591BBC80}" srcOrd="4" destOrd="0" presId="urn:microsoft.com/office/officeart/2005/8/layout/chevron1"/>
    <dgm:cxn modelId="{DDFA6464-1F03-49A1-B720-BA0BF1FA3D6D}" type="presParOf" srcId="{425C6A34-6D68-4591-916E-9C29F81F1029}" destId="{666032C7-0456-40E6-9C14-C0B3DF59B3EC}" srcOrd="5" destOrd="0" presId="urn:microsoft.com/office/officeart/2005/8/layout/chevron1"/>
    <dgm:cxn modelId="{494177E4-CAF9-4CA3-845C-5C719AF01DDF}" type="presParOf" srcId="{425C6A34-6D68-4591-916E-9C29F81F1029}" destId="{EB05C9DD-81FA-43B2-8B99-3D1C7630C917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7026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525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715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739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30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03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741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682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41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39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28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959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A741572-29EF-4FF3-B6A1-27AB36566BF5}" type="datetimeFigureOut">
              <a:rPr lang="en-US" smtClean="0"/>
              <a:pPr/>
              <a:t>1/12/2021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fld id="{6798F5B0-9DFC-4841-A12A-755B92EE8C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7026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561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SSEGISandData/COVID-19/master/csse_covid_19_data/csse_covid_19_time_series/time_series_covid19_deaths_global.csv" TargetMode="External"/><Relationship Id="rId2" Type="http://schemas.openxmlformats.org/officeDocument/2006/relationships/hyperlink" Target="https://raw.githubusercontent.com/CSSEGISandData/COVID-19/web-data/data/cases_countr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w.githubusercontent.com/CSSEGISandData/COVID-19/master/csse_covid_19_data/csse_covid_19_time_series/time_series_covid19_recovered_global.csv" TargetMode="External"/><Relationship Id="rId4" Type="http://schemas.openxmlformats.org/officeDocument/2006/relationships/hyperlink" Target="https://raw.githubusercontent.com/CSSEGISandData/COVID-19/master/csse_covid_19_data/csse_covid_19_time_series/time_series_covid19_confirmed_global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14422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 SCIENCE </a:t>
            </a:r>
            <a:r>
              <a:rPr lang="en-IN" b="1" dirty="0" smtClean="0">
                <a:solidFill>
                  <a:srgbClr val="C00000"/>
                </a:solidFill>
              </a:rPr>
              <a:t>HACKATHON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highres_443887982.jpeg"/>
          <p:cNvPicPr>
            <a:picLocks noGrp="1" noChangeAspect="1"/>
          </p:cNvPicPr>
          <p:nvPr isPhoto="1"/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2714612" y="3357562"/>
            <a:ext cx="3714776" cy="1714512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Learn to do Data Science</a:t>
            </a:r>
            <a:br>
              <a:rPr lang="en-IN" sz="3000" dirty="0" smtClean="0"/>
            </a:br>
            <a:r>
              <a:rPr lang="en-IN" sz="3000" dirty="0" smtClean="0"/>
              <a:t>(Objective)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Create a interactive dashboard of COVID-19 updates using python (you can use voila).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Calculate the recovery rate by country and plot into a interactive dashboard.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Create best prediction model over recovery rate. (Use any </a:t>
            </a:r>
            <a:r>
              <a:rPr lang="en-US" dirty="0" err="1" smtClean="0"/>
              <a:t>algo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00066"/>
          </a:xfrm>
        </p:spPr>
        <p:txBody>
          <a:bodyPr/>
          <a:lstStyle/>
          <a:p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Create indexing </a:t>
            </a:r>
            <a:r>
              <a:rPr lang="en-US" sz="3000" dirty="0" smtClean="0"/>
              <a:t>of interactive table  in python.</a:t>
            </a:r>
            <a:br>
              <a:rPr lang="en-US" sz="3000" dirty="0" smtClean="0"/>
            </a:br>
            <a:endParaRPr lang="en-US" sz="3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800725" cy="339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Create a Daily Indicator Counts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14488"/>
            <a:ext cx="7000924" cy="42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Create a bubble chart on top worst hit countries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3"/>
            <a:ext cx="7072362" cy="424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Create a bar chart of confirmed, recovered and death cases over the world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1857364"/>
            <a:ext cx="639127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Data Links: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raw.githubusercontent.com/CSSEGISandData/COVID-19/web-data/data/cases_country.csv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raw.githubusercontent.com/CSSEGISandData/COVID-19/master/csse_covid_19_data/csse_covid_19_time_series/time_series_covid19_deaths_global.csv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raw.githubusercontent.com/CSSEGISandData/COVID-19/master/csse_covid_19_data/csse_covid_19_time_series/time_series_covid19_confirmed_global.csv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raw.githubusercontent.com/CSSEGISandData/COVID-19/master/csse_covid_19_data/csse_covid_19_time_series/time_series_covid19_recovered_global.csv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3200" b="1" dirty="0" smtClean="0">
                <a:solidFill>
                  <a:srgbClr val="C00000"/>
                </a:solidFill>
              </a:rPr>
              <a:t>The Home of Data Science &amp; Machine Learning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We help you learn, work, and play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6400800" cy="106679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Challenge “YOURSELF”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dmin\Desktop\chronometer-on-white-background_1459-28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00042"/>
            <a:ext cx="4857784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9E2317B5-2DF1-430F-B0A0-6B45B1FA141A}" vid="{2E7DD423-2E71-4340-8E2A-AF187DE81B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COMPETITIONS</Template>
  <TotalTime>1282</TotalTime>
  <Words>104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Presentation3</vt:lpstr>
      <vt:lpstr>DATA SCIENCE HACKATHON</vt:lpstr>
      <vt:lpstr>Learn to do Data Science (Objective)</vt:lpstr>
      <vt:lpstr> Create indexing of interactive table  in python. </vt:lpstr>
      <vt:lpstr>Create a Daily Indicator Counts </vt:lpstr>
      <vt:lpstr>Create a bubble chart on top worst hit countries </vt:lpstr>
      <vt:lpstr>Create a bar chart of confirmed, recovered and death cases over the world</vt:lpstr>
      <vt:lpstr>Data Links</vt:lpstr>
      <vt:lpstr> The Home of Data Science &amp; Machine Learning We help you learn, work, and play </vt:lpstr>
      <vt:lpstr>Slide 9</vt:lpstr>
    </vt:vector>
  </TitlesOfParts>
  <Company>Sauz Solution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HACKATHON</dc:title>
  <dc:creator>Sagir Ahmed</dc:creator>
  <cp:lastModifiedBy>lenovo</cp:lastModifiedBy>
  <cp:revision>49</cp:revision>
  <dcterms:created xsi:type="dcterms:W3CDTF">2017-11-10T04:49:32Z</dcterms:created>
  <dcterms:modified xsi:type="dcterms:W3CDTF">2021-01-12T17:03:33Z</dcterms:modified>
</cp:coreProperties>
</file>