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67" r:id="rId5"/>
    <p:sldId id="26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C60546-A89F-47A2-A8F2-0D865F1688E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3A3A968-77F7-4512-A79D-DDB0257EFBD6}">
      <dgm:prSet phldrT="[Text]" custT="1"/>
      <dgm:spPr>
        <a:solidFill>
          <a:schemeClr val="tx1">
            <a:lumMod val="75000"/>
            <a:lumOff val="2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IN" sz="1200" dirty="0" smtClean="0"/>
            <a:t>Understand problem</a:t>
          </a:r>
          <a:endParaRPr lang="en-IN" sz="1200" dirty="0"/>
        </a:p>
      </dgm:t>
    </dgm:pt>
    <dgm:pt modelId="{4F7AB9C1-B833-4FAB-8954-71A50B4858CF}" type="parTrans" cxnId="{C20D86F1-ED52-4DF5-B2F3-99654A59C4FB}">
      <dgm:prSet/>
      <dgm:spPr/>
      <dgm:t>
        <a:bodyPr/>
        <a:lstStyle/>
        <a:p>
          <a:endParaRPr lang="en-IN"/>
        </a:p>
      </dgm:t>
    </dgm:pt>
    <dgm:pt modelId="{38ABE4A9-C02D-4C67-9CEF-DEBE600BB4DC}" type="sibTrans" cxnId="{C20D86F1-ED52-4DF5-B2F3-99654A59C4FB}">
      <dgm:prSet/>
      <dgm:spPr/>
      <dgm:t>
        <a:bodyPr/>
        <a:lstStyle/>
        <a:p>
          <a:endParaRPr lang="en-IN"/>
        </a:p>
      </dgm:t>
    </dgm:pt>
    <dgm:pt modelId="{8C6A4C9C-7153-4BEA-8CA1-ED285BC99F5D}">
      <dgm:prSet phldrT="[Text]" custT="1"/>
      <dgm:spPr>
        <a:solidFill>
          <a:schemeClr val="tx1">
            <a:lumMod val="75000"/>
            <a:lumOff val="2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IN" sz="1600" dirty="0" smtClean="0"/>
            <a:t>Datasets</a:t>
          </a:r>
        </a:p>
      </dgm:t>
    </dgm:pt>
    <dgm:pt modelId="{8A1FB225-9BE5-4B35-94C4-EB719F84CEA8}" type="parTrans" cxnId="{DD097D67-75F3-4BBC-993B-24D9F9BEBA81}">
      <dgm:prSet/>
      <dgm:spPr/>
      <dgm:t>
        <a:bodyPr/>
        <a:lstStyle/>
        <a:p>
          <a:endParaRPr lang="en-IN"/>
        </a:p>
      </dgm:t>
    </dgm:pt>
    <dgm:pt modelId="{DBFCEB6A-5568-4606-83F2-5EBD2AA292C9}" type="sibTrans" cxnId="{DD097D67-75F3-4BBC-993B-24D9F9BEBA81}">
      <dgm:prSet/>
      <dgm:spPr/>
      <dgm:t>
        <a:bodyPr/>
        <a:lstStyle/>
        <a:p>
          <a:endParaRPr lang="en-IN"/>
        </a:p>
      </dgm:t>
    </dgm:pt>
    <dgm:pt modelId="{3309C347-7361-47FF-B2F5-65AEC4A2E649}">
      <dgm:prSet phldrT="[Text]" custT="1"/>
      <dgm:spPr>
        <a:solidFill>
          <a:schemeClr val="tx1">
            <a:lumMod val="75000"/>
            <a:lumOff val="2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600" dirty="0" smtClean="0"/>
            <a:t>Submission </a:t>
          </a:r>
          <a:endParaRPr lang="en-IN" sz="1600" dirty="0" smtClean="0"/>
        </a:p>
      </dgm:t>
    </dgm:pt>
    <dgm:pt modelId="{A475D55B-2FA6-4C84-B402-F9ABE3DB2812}" type="parTrans" cxnId="{7734AA77-B78C-4311-990F-950E819D9FD3}">
      <dgm:prSet/>
      <dgm:spPr/>
      <dgm:t>
        <a:bodyPr/>
        <a:lstStyle/>
        <a:p>
          <a:endParaRPr lang="en-IN"/>
        </a:p>
      </dgm:t>
    </dgm:pt>
    <dgm:pt modelId="{AB65E5A7-23FD-41B1-BC50-82F07AA05075}" type="sibTrans" cxnId="{7734AA77-B78C-4311-990F-950E819D9FD3}">
      <dgm:prSet/>
      <dgm:spPr/>
      <dgm:t>
        <a:bodyPr/>
        <a:lstStyle/>
        <a:p>
          <a:endParaRPr lang="en-IN"/>
        </a:p>
      </dgm:t>
    </dgm:pt>
    <dgm:pt modelId="{52EC6983-DC70-4791-BA41-6B1923985AD2}">
      <dgm:prSet phldrT="[Text]" custT="1"/>
      <dgm:spPr>
        <a:solidFill>
          <a:schemeClr val="tx1">
            <a:lumMod val="75000"/>
            <a:lumOff val="2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IN" sz="1600" dirty="0" smtClean="0"/>
            <a:t>winner announcement</a:t>
          </a:r>
        </a:p>
      </dgm:t>
    </dgm:pt>
    <dgm:pt modelId="{63894343-46DB-4A0E-88C3-345AB03B88EE}" type="parTrans" cxnId="{DF40F62B-CA1C-44C4-A23D-3944893872ED}">
      <dgm:prSet/>
      <dgm:spPr/>
      <dgm:t>
        <a:bodyPr/>
        <a:lstStyle/>
        <a:p>
          <a:endParaRPr lang="en-IN"/>
        </a:p>
      </dgm:t>
    </dgm:pt>
    <dgm:pt modelId="{B0C7FCBA-7B47-490F-AFF7-3159B39FF1DC}" type="sibTrans" cxnId="{DF40F62B-CA1C-44C4-A23D-3944893872ED}">
      <dgm:prSet/>
      <dgm:spPr/>
      <dgm:t>
        <a:bodyPr/>
        <a:lstStyle/>
        <a:p>
          <a:endParaRPr lang="en-IN"/>
        </a:p>
      </dgm:t>
    </dgm:pt>
    <dgm:pt modelId="{425C6A34-6D68-4591-916E-9C29F81F1029}" type="pres">
      <dgm:prSet presAssocID="{39C60546-A89F-47A2-A8F2-0D865F1688E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5E178D4-DF16-4C85-B37F-41620509D149}" type="pres">
      <dgm:prSet presAssocID="{83A3A968-77F7-4512-A79D-DDB0257EFBD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AFA96F-506A-4C18-938A-8E4D1275624E}" type="pres">
      <dgm:prSet presAssocID="{38ABE4A9-C02D-4C67-9CEF-DEBE600BB4DC}" presName="parTxOnlySpace" presStyleCnt="0"/>
      <dgm:spPr/>
    </dgm:pt>
    <dgm:pt modelId="{4B169B4F-089E-4D87-A432-886F51CF9A32}" type="pres">
      <dgm:prSet presAssocID="{8C6A4C9C-7153-4BEA-8CA1-ED285BC99F5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91FD52-E146-4120-9491-0DF3B5E4F120}" type="pres">
      <dgm:prSet presAssocID="{DBFCEB6A-5568-4606-83F2-5EBD2AA292C9}" presName="parTxOnlySpace" presStyleCnt="0"/>
      <dgm:spPr/>
    </dgm:pt>
    <dgm:pt modelId="{F72945CD-4E43-4403-B18C-A029591BBC80}" type="pres">
      <dgm:prSet presAssocID="{3309C347-7361-47FF-B2F5-65AEC4A2E64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6032C7-0456-40E6-9C14-C0B3DF59B3EC}" type="pres">
      <dgm:prSet presAssocID="{AB65E5A7-23FD-41B1-BC50-82F07AA05075}" presName="parTxOnlySpace" presStyleCnt="0"/>
      <dgm:spPr/>
    </dgm:pt>
    <dgm:pt modelId="{EB05C9DD-81FA-43B2-8B99-3D1C7630C917}" type="pres">
      <dgm:prSet presAssocID="{52EC6983-DC70-4791-BA41-6B1923985AD2}" presName="parTxOnly" presStyleLbl="node1" presStyleIdx="3" presStyleCnt="4" custScaleX="1227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F40F62B-CA1C-44C4-A23D-3944893872ED}" srcId="{39C60546-A89F-47A2-A8F2-0D865F1688E7}" destId="{52EC6983-DC70-4791-BA41-6B1923985AD2}" srcOrd="3" destOrd="0" parTransId="{63894343-46DB-4A0E-88C3-345AB03B88EE}" sibTransId="{B0C7FCBA-7B47-490F-AFF7-3159B39FF1DC}"/>
    <dgm:cxn modelId="{B98820E3-5FB2-45EA-A310-28C3A59C6981}" type="presOf" srcId="{52EC6983-DC70-4791-BA41-6B1923985AD2}" destId="{EB05C9DD-81FA-43B2-8B99-3D1C7630C917}" srcOrd="0" destOrd="0" presId="urn:microsoft.com/office/officeart/2005/8/layout/chevron1"/>
    <dgm:cxn modelId="{C85447D2-FB04-46D1-B1BF-A71025CCE5B6}" type="presOf" srcId="{8C6A4C9C-7153-4BEA-8CA1-ED285BC99F5D}" destId="{4B169B4F-089E-4D87-A432-886F51CF9A32}" srcOrd="0" destOrd="0" presId="urn:microsoft.com/office/officeart/2005/8/layout/chevron1"/>
    <dgm:cxn modelId="{AD118EE8-E7F3-4B0C-B5B1-E046E8618CEF}" type="presOf" srcId="{3309C347-7361-47FF-B2F5-65AEC4A2E649}" destId="{F72945CD-4E43-4403-B18C-A029591BBC80}" srcOrd="0" destOrd="0" presId="urn:microsoft.com/office/officeart/2005/8/layout/chevron1"/>
    <dgm:cxn modelId="{DD097D67-75F3-4BBC-993B-24D9F9BEBA81}" srcId="{39C60546-A89F-47A2-A8F2-0D865F1688E7}" destId="{8C6A4C9C-7153-4BEA-8CA1-ED285BC99F5D}" srcOrd="1" destOrd="0" parTransId="{8A1FB225-9BE5-4B35-94C4-EB719F84CEA8}" sibTransId="{DBFCEB6A-5568-4606-83F2-5EBD2AA292C9}"/>
    <dgm:cxn modelId="{699CAF71-612E-4EB1-AAD9-A5313B6D0B2F}" type="presOf" srcId="{39C60546-A89F-47A2-A8F2-0D865F1688E7}" destId="{425C6A34-6D68-4591-916E-9C29F81F1029}" srcOrd="0" destOrd="0" presId="urn:microsoft.com/office/officeart/2005/8/layout/chevron1"/>
    <dgm:cxn modelId="{C20D86F1-ED52-4DF5-B2F3-99654A59C4FB}" srcId="{39C60546-A89F-47A2-A8F2-0D865F1688E7}" destId="{83A3A968-77F7-4512-A79D-DDB0257EFBD6}" srcOrd="0" destOrd="0" parTransId="{4F7AB9C1-B833-4FAB-8954-71A50B4858CF}" sibTransId="{38ABE4A9-C02D-4C67-9CEF-DEBE600BB4DC}"/>
    <dgm:cxn modelId="{5A6F12F8-89FD-4D99-92A5-F0410F5C2D11}" type="presOf" srcId="{83A3A968-77F7-4512-A79D-DDB0257EFBD6}" destId="{25E178D4-DF16-4C85-B37F-41620509D149}" srcOrd="0" destOrd="0" presId="urn:microsoft.com/office/officeart/2005/8/layout/chevron1"/>
    <dgm:cxn modelId="{7734AA77-B78C-4311-990F-950E819D9FD3}" srcId="{39C60546-A89F-47A2-A8F2-0D865F1688E7}" destId="{3309C347-7361-47FF-B2F5-65AEC4A2E649}" srcOrd="2" destOrd="0" parTransId="{A475D55B-2FA6-4C84-B402-F9ABE3DB2812}" sibTransId="{AB65E5A7-23FD-41B1-BC50-82F07AA05075}"/>
    <dgm:cxn modelId="{CFBBB083-F34C-4D39-9517-BC26F8F86F8D}" type="presParOf" srcId="{425C6A34-6D68-4591-916E-9C29F81F1029}" destId="{25E178D4-DF16-4C85-B37F-41620509D149}" srcOrd="0" destOrd="0" presId="urn:microsoft.com/office/officeart/2005/8/layout/chevron1"/>
    <dgm:cxn modelId="{92BC7919-D4EB-4E35-85F9-42EA7A4A0100}" type="presParOf" srcId="{425C6A34-6D68-4591-916E-9C29F81F1029}" destId="{FDAFA96F-506A-4C18-938A-8E4D1275624E}" srcOrd="1" destOrd="0" presId="urn:microsoft.com/office/officeart/2005/8/layout/chevron1"/>
    <dgm:cxn modelId="{0A9A557B-C3E9-4CC2-B9E2-261625321082}" type="presParOf" srcId="{425C6A34-6D68-4591-916E-9C29F81F1029}" destId="{4B169B4F-089E-4D87-A432-886F51CF9A32}" srcOrd="2" destOrd="0" presId="urn:microsoft.com/office/officeart/2005/8/layout/chevron1"/>
    <dgm:cxn modelId="{ECCA5E2D-1210-43B3-80A2-818D1D401BE6}" type="presParOf" srcId="{425C6A34-6D68-4591-916E-9C29F81F1029}" destId="{8591FD52-E146-4120-9491-0DF3B5E4F120}" srcOrd="3" destOrd="0" presId="urn:microsoft.com/office/officeart/2005/8/layout/chevron1"/>
    <dgm:cxn modelId="{C4E6C72C-ACA6-4DED-A3C3-CA402398621F}" type="presParOf" srcId="{425C6A34-6D68-4591-916E-9C29F81F1029}" destId="{F72945CD-4E43-4403-B18C-A029591BBC80}" srcOrd="4" destOrd="0" presId="urn:microsoft.com/office/officeart/2005/8/layout/chevron1"/>
    <dgm:cxn modelId="{DDFA6464-1F03-49A1-B720-BA0BF1FA3D6D}" type="presParOf" srcId="{425C6A34-6D68-4591-916E-9C29F81F1029}" destId="{666032C7-0456-40E6-9C14-C0B3DF59B3EC}" srcOrd="5" destOrd="0" presId="urn:microsoft.com/office/officeart/2005/8/layout/chevron1"/>
    <dgm:cxn modelId="{494177E4-CAF9-4CA3-845C-5C719AF01DDF}" type="presParOf" srcId="{425C6A34-6D68-4591-916E-9C29F81F1029}" destId="{EB05C9DD-81FA-43B2-8B99-3D1C7630C91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178D4-DF16-4C85-B37F-41620509D149}">
      <dsp:nvSpPr>
        <dsp:cNvPr id="0" name=""/>
        <dsp:cNvSpPr/>
      </dsp:nvSpPr>
      <dsp:spPr>
        <a:xfrm>
          <a:off x="3090" y="1844268"/>
          <a:ext cx="2093565" cy="83742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Understand problem</a:t>
          </a:r>
          <a:endParaRPr lang="en-IN" sz="1200" kern="1200" dirty="0"/>
        </a:p>
      </dsp:txBody>
      <dsp:txXfrm>
        <a:off x="421803" y="1844268"/>
        <a:ext cx="1256139" cy="837426"/>
      </dsp:txXfrm>
    </dsp:sp>
    <dsp:sp modelId="{4B169B4F-089E-4D87-A432-886F51CF9A32}">
      <dsp:nvSpPr>
        <dsp:cNvPr id="0" name=""/>
        <dsp:cNvSpPr/>
      </dsp:nvSpPr>
      <dsp:spPr>
        <a:xfrm>
          <a:off x="1887298" y="1844268"/>
          <a:ext cx="2093565" cy="83742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Datasets</a:t>
          </a:r>
        </a:p>
      </dsp:txBody>
      <dsp:txXfrm>
        <a:off x="2306011" y="1844268"/>
        <a:ext cx="1256139" cy="837426"/>
      </dsp:txXfrm>
    </dsp:sp>
    <dsp:sp modelId="{F72945CD-4E43-4403-B18C-A029591BBC80}">
      <dsp:nvSpPr>
        <dsp:cNvPr id="0" name=""/>
        <dsp:cNvSpPr/>
      </dsp:nvSpPr>
      <dsp:spPr>
        <a:xfrm>
          <a:off x="3771507" y="1844268"/>
          <a:ext cx="2093565" cy="83742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Submission </a:t>
          </a:r>
          <a:endParaRPr lang="en-IN" sz="1600" kern="1200" dirty="0" smtClean="0"/>
        </a:p>
      </dsp:txBody>
      <dsp:txXfrm>
        <a:off x="4190220" y="1844268"/>
        <a:ext cx="1256139" cy="837426"/>
      </dsp:txXfrm>
    </dsp:sp>
    <dsp:sp modelId="{EB05C9DD-81FA-43B2-8B99-3D1C7630C917}">
      <dsp:nvSpPr>
        <dsp:cNvPr id="0" name=""/>
        <dsp:cNvSpPr/>
      </dsp:nvSpPr>
      <dsp:spPr>
        <a:xfrm>
          <a:off x="5655716" y="1844268"/>
          <a:ext cx="2570793" cy="83742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winner announcement</a:t>
          </a:r>
        </a:p>
      </dsp:txBody>
      <dsp:txXfrm>
        <a:off x="6074429" y="1844268"/>
        <a:ext cx="1733367" cy="837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6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31-Mar-21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25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31-Mar-21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15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31-Mar-21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39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31-Mar-21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02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31-Mar-21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0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31-Mar-21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41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31-Mar-21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82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31-Mar-21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14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31-Mar-21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9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31-Mar-21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81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31-Mar-21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9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2A741572-29EF-4FF3-B6A1-27AB36566BF5}" type="datetimeFigureOut">
              <a:rPr lang="en-US" smtClean="0"/>
              <a:pPr/>
              <a:t>31-Mar-21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6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18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14422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DATA SCIENCE </a:t>
            </a:r>
            <a:r>
              <a:rPr lang="en-IN" b="1" dirty="0" smtClean="0">
                <a:solidFill>
                  <a:srgbClr val="C00000"/>
                </a:solidFill>
              </a:rPr>
              <a:t>HACKATHON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4" name="Picture 3" descr="highres_443887982.jpeg"/>
          <p:cNvPicPr>
            <a:picLocks noGrp="1" noChangeAspect="1"/>
          </p:cNvPicPr>
          <p:nvPr isPhoto="1"/>
        </p:nvPicPr>
        <p:blipFill>
          <a:blip r:embed="rId2">
            <a:lum bright="6000"/>
          </a:blip>
          <a:stretch>
            <a:fillRect/>
          </a:stretch>
        </p:blipFill>
        <p:spPr>
          <a:xfrm>
            <a:off x="2714612" y="3357562"/>
            <a:ext cx="3714776" cy="1714512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own the mall and want to understand the customers like who can be easily converge [Target Customers] so that the sense can be given to marketing team and plan the strategy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4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/>
              <a:t>Learn to do Data Science</a:t>
            </a:r>
            <a:br>
              <a:rPr lang="en-IN" sz="3000" dirty="0" smtClean="0"/>
            </a:br>
            <a:r>
              <a:rPr lang="en-IN" sz="3000" dirty="0" smtClean="0"/>
              <a:t>(Objective)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5313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Mall </a:t>
            </a:r>
            <a:r>
              <a:rPr lang="en-US" sz="2400" b="1" dirty="0"/>
              <a:t>Customer Segmentation Data</a:t>
            </a:r>
          </a:p>
          <a:p>
            <a:pPr marL="0" indent="0">
              <a:buNone/>
            </a:pPr>
            <a:r>
              <a:rPr lang="en-US" sz="2400" dirty="0"/>
              <a:t>Market Basket </a:t>
            </a:r>
            <a:r>
              <a:rPr lang="en-US" sz="2400" dirty="0" smtClean="0"/>
              <a:t>Analysis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Find the hidden spending patterns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EDA</a:t>
            </a:r>
          </a:p>
          <a:p>
            <a:r>
              <a:rPr lang="en-US" sz="2400" dirty="0"/>
              <a:t>Cluster similar customers together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The specific characteristics of target group</a:t>
            </a:r>
          </a:p>
          <a:p>
            <a:r>
              <a:rPr lang="en-US" sz="2400" dirty="0" smtClean="0"/>
              <a:t> Find out </a:t>
            </a:r>
            <a:r>
              <a:rPr lang="en-US" sz="2400" dirty="0" smtClean="0"/>
              <a:t>which </a:t>
            </a:r>
            <a:r>
              <a:rPr lang="en-US" sz="2400" dirty="0"/>
              <a:t>group of mall customers is the main target </a:t>
            </a:r>
            <a:r>
              <a:rPr lang="en-US" sz="2400" dirty="0" smtClean="0"/>
              <a:t>– firstly. (</a:t>
            </a:r>
            <a:r>
              <a:rPr lang="en-US" sz="2400" dirty="0"/>
              <a:t>both annual income and spending score are </a:t>
            </a:r>
            <a:r>
              <a:rPr lang="en-US" sz="2400" dirty="0" smtClean="0"/>
              <a:t>high)</a:t>
            </a:r>
          </a:p>
          <a:p>
            <a:r>
              <a:rPr lang="en-US" sz="2400" dirty="0" smtClean="0"/>
              <a:t>Also find out the </a:t>
            </a:r>
            <a:r>
              <a:rPr lang="en-US" sz="2400" dirty="0"/>
              <a:t>group of people who don't earn much, but they are eager to spend a lot of money (maybe they are easily influenced by commercials and special offers</a:t>
            </a:r>
            <a:r>
              <a:rPr lang="en-US" sz="2400" dirty="0" smtClean="0"/>
              <a:t>?).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br>
              <a:rPr lang="en-US" dirty="0" smtClean="0"/>
            </a:br>
            <a:r>
              <a:rPr lang="en-US" dirty="0" smtClean="0"/>
              <a:t>Mall_Customers.csv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file contains the basic information (ID, age, gender, income, spending score) about the customers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27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01006"/>
          </a:xfrm>
        </p:spPr>
        <p:txBody>
          <a:bodyPr/>
          <a:lstStyle/>
          <a:p>
            <a:r>
              <a:rPr lang="en-US" dirty="0" smtClean="0"/>
              <a:t>Learning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By the end of </a:t>
            </a:r>
            <a:r>
              <a:rPr lang="en-US" sz="2000" dirty="0" smtClean="0"/>
              <a:t>this </a:t>
            </a:r>
            <a:r>
              <a:rPr lang="en-US" sz="2000" dirty="0" err="1" smtClean="0"/>
              <a:t>hackathon</a:t>
            </a:r>
            <a:r>
              <a:rPr lang="en-US" sz="2000" dirty="0" smtClean="0"/>
              <a:t> </a:t>
            </a:r>
            <a:r>
              <a:rPr lang="en-US" sz="2000" dirty="0"/>
              <a:t>, you would be able to answer below questions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How to achieve customer segmentation using machine learning algorithm (</a:t>
            </a:r>
            <a:r>
              <a:rPr lang="en-US" sz="2000" dirty="0" err="1"/>
              <a:t>KMeans</a:t>
            </a:r>
            <a:r>
              <a:rPr lang="en-US" sz="2000" dirty="0"/>
              <a:t> Clustering) in Python in simplest way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Who are your target customers with whom you can start marketing strategy [easy to converse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How the marketing strategy works in real </a:t>
            </a:r>
            <a:r>
              <a:rPr lang="en-US" sz="2000" dirty="0" smtClean="0"/>
              <a:t>world.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61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3200" b="1" dirty="0" smtClean="0">
                <a:solidFill>
                  <a:srgbClr val="C00000"/>
                </a:solidFill>
              </a:rPr>
              <a:t>The Home of Data Science &amp; Machine Learning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We help you learn, work, and play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4572008"/>
            <a:ext cx="6400800" cy="106679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Challenge “YOURSELF”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C:\Users\Admin\Desktop\chronometer-on-white-background_1459-28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500042"/>
            <a:ext cx="4857784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E2317B5-2DF1-430F-B0A0-6B45B1FA141A}" vid="{2E7DD423-2E71-4340-8E2A-AF187DE81B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COMPETITIONS</Template>
  <TotalTime>1361</TotalTime>
  <Words>227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Presentation3</vt:lpstr>
      <vt:lpstr>DATA SCIENCE HACKATHON</vt:lpstr>
      <vt:lpstr>Problem Statement</vt:lpstr>
      <vt:lpstr>Learn to do Data Science (Objective)</vt:lpstr>
      <vt:lpstr>Dataset Mall_Customers.csv</vt:lpstr>
      <vt:lpstr>Learning Outcome</vt:lpstr>
      <vt:lpstr> The Home of Data Science &amp; Machine Learning We help you learn, work, and play </vt:lpstr>
      <vt:lpstr>PowerPoint Presentation</vt:lpstr>
    </vt:vector>
  </TitlesOfParts>
  <Company>Sauz 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HACKATHON</dc:title>
  <dc:creator>Sagir Ahmed</dc:creator>
  <cp:lastModifiedBy>Lenovo</cp:lastModifiedBy>
  <cp:revision>58</cp:revision>
  <dcterms:created xsi:type="dcterms:W3CDTF">2017-11-10T04:49:32Z</dcterms:created>
  <dcterms:modified xsi:type="dcterms:W3CDTF">2021-03-31T07:19:18Z</dcterms:modified>
</cp:coreProperties>
</file>