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4" r:id="rId1"/>
    <p:sldMasterId id="2147483835" r:id="rId2"/>
    <p:sldMasterId id="2147483836" r:id="rId3"/>
    <p:sldMasterId id="2147483837" r:id="rId4"/>
    <p:sldMasterId id="2147483838" r:id="rId5"/>
  </p:sldMasterIdLst>
  <p:notesMasterIdLst>
    <p:notesMasterId r:id="rId16"/>
  </p:notesMasterIdLst>
  <p:sldIdLst>
    <p:sldId id="256" r:id="rId6"/>
    <p:sldId id="257" r:id="rId7"/>
    <p:sldId id="295" r:id="rId8"/>
    <p:sldId id="261" r:id="rId9"/>
    <p:sldId id="262" r:id="rId10"/>
    <p:sldId id="259" r:id="rId11"/>
    <p:sldId id="258" r:id="rId12"/>
    <p:sldId id="260" r:id="rId13"/>
    <p:sldId id="293" r:id="rId14"/>
    <p:sldId id="294" r:id="rId15"/>
  </p:sldIdLst>
  <p:sldSz cx="12192000" cy="6858000"/>
  <p:notesSz cx="6858000" cy="9144000"/>
  <p:embeddedFontLst>
    <p:embeddedFont>
      <p:font typeface="Aharoni" panose="02010803020104030203" pitchFamily="2" charset="-79"/>
      <p:bold r:id="rId17"/>
    </p:embeddedFont>
    <p:embeddedFont>
      <p:font typeface="Calibri" panose="020F0502020204030204" pitchFamily="34" charset="0"/>
      <p:regular r:id="rId18"/>
      <p:bold r:id="rId19"/>
      <p:italic r:id="rId20"/>
      <p:boldItalic r:id="rId21"/>
    </p:embeddedFont>
    <p:embeddedFont>
      <p:font typeface="Raleway"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83"/>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font" Target="fonts/font5.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5.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6" name="Google Shape;9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9" name="Google Shape;10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1" name="Google Shape;10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2" name="Google Shape;10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0" name="Google Shape;9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3" name="Google Shape;10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0" name="Google Shape;181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8_Blank">
  <p:cSld name="18_Blank">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1638300"/>
            <a:ext cx="12192000" cy="5219700"/>
          </a:xfrm>
          <a:prstGeom prst="flowChartManualInpu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13"/>
        <p:cNvGrpSpPr/>
        <p:nvPr/>
      </p:nvGrpSpPr>
      <p:grpSpPr>
        <a:xfrm>
          <a:off x="0" y="0"/>
          <a:ext cx="0" cy="0"/>
          <a:chOff x="0" y="0"/>
          <a:chExt cx="0" cy="0"/>
        </a:xfrm>
      </p:grpSpPr>
      <p:sp>
        <p:nvSpPr>
          <p:cNvPr id="514" name="Google Shape;514;p1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5" name="Google Shape;515;p1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6" name="Google Shape;516;p1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7" name="Google Shape;517;p1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8" name="Google Shape;518;p1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9"/>
        <p:cNvGrpSpPr/>
        <p:nvPr/>
      </p:nvGrpSpPr>
      <p:grpSpPr>
        <a:xfrm>
          <a:off x="0" y="0"/>
          <a:ext cx="0" cy="0"/>
          <a:chOff x="0" y="0"/>
          <a:chExt cx="0" cy="0"/>
        </a:xfrm>
      </p:grpSpPr>
      <p:sp>
        <p:nvSpPr>
          <p:cNvPr id="520" name="Google Shape;520;p1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1" name="Google Shape;521;p1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2" name="Google Shape;522;p1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3" name="Google Shape;523;p1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4" name="Google Shape;524;p1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525"/>
        <p:cNvGrpSpPr/>
        <p:nvPr/>
      </p:nvGrpSpPr>
      <p:grpSpPr>
        <a:xfrm>
          <a:off x="0" y="0"/>
          <a:ext cx="0" cy="0"/>
          <a:chOff x="0" y="0"/>
          <a:chExt cx="0" cy="0"/>
        </a:xfrm>
      </p:grpSpPr>
      <p:sp>
        <p:nvSpPr>
          <p:cNvPr id="526" name="Google Shape;526;p112"/>
          <p:cNvSpPr>
            <a:spLocks noGrp="1"/>
          </p:cNvSpPr>
          <p:nvPr>
            <p:ph type="pic" idx="2"/>
          </p:nvPr>
        </p:nvSpPr>
        <p:spPr>
          <a:xfrm>
            <a:off x="622911" y="879186"/>
            <a:ext cx="5099632" cy="5099628"/>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7" name="Google Shape;527;p112"/>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8" name="Google Shape;528;p112"/>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529"/>
        <p:cNvGrpSpPr/>
        <p:nvPr/>
      </p:nvGrpSpPr>
      <p:grpSpPr>
        <a:xfrm>
          <a:off x="0" y="0"/>
          <a:ext cx="0" cy="0"/>
          <a:chOff x="0" y="0"/>
          <a:chExt cx="0" cy="0"/>
        </a:xfrm>
      </p:grpSpPr>
      <p:sp>
        <p:nvSpPr>
          <p:cNvPr id="530" name="Google Shape;530;p113"/>
          <p:cNvSpPr>
            <a:spLocks noGrp="1"/>
          </p:cNvSpPr>
          <p:nvPr>
            <p:ph type="pic" idx="2"/>
          </p:nvPr>
        </p:nvSpPr>
        <p:spPr>
          <a:xfrm>
            <a:off x="-2251105" y="-1360991"/>
            <a:ext cx="8458200" cy="8458194"/>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1" name="Google Shape;531;p113"/>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2" name="Google Shape;532;p113"/>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533"/>
        <p:cNvGrpSpPr/>
        <p:nvPr/>
      </p:nvGrpSpPr>
      <p:grpSpPr>
        <a:xfrm>
          <a:off x="0" y="0"/>
          <a:ext cx="0" cy="0"/>
          <a:chOff x="0" y="0"/>
          <a:chExt cx="0" cy="0"/>
        </a:xfrm>
      </p:grpSpPr>
      <p:sp>
        <p:nvSpPr>
          <p:cNvPr id="534" name="Google Shape;534;p114"/>
          <p:cNvSpPr>
            <a:spLocks noGrp="1"/>
          </p:cNvSpPr>
          <p:nvPr>
            <p:ph type="pic" idx="2"/>
          </p:nvPr>
        </p:nvSpPr>
        <p:spPr>
          <a:xfrm>
            <a:off x="4005129" y="671558"/>
            <a:ext cx="4181742" cy="4181740"/>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5" name="Google Shape;535;p114"/>
          <p:cNvSpPr txBox="1">
            <a:spLocks noGrp="1"/>
          </p:cNvSpPr>
          <p:nvPr>
            <p:ph type="body" idx="1"/>
          </p:nvPr>
        </p:nvSpPr>
        <p:spPr>
          <a:xfrm>
            <a:off x="3602488" y="5165409"/>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6" name="Google Shape;536;p114"/>
          <p:cNvSpPr txBox="1">
            <a:spLocks noGrp="1"/>
          </p:cNvSpPr>
          <p:nvPr>
            <p:ph type="body" idx="3"/>
          </p:nvPr>
        </p:nvSpPr>
        <p:spPr>
          <a:xfrm>
            <a:off x="3678261" y="6036291"/>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537"/>
        <p:cNvGrpSpPr/>
        <p:nvPr/>
      </p:nvGrpSpPr>
      <p:grpSpPr>
        <a:xfrm>
          <a:off x="0" y="0"/>
          <a:ext cx="0" cy="0"/>
          <a:chOff x="0" y="0"/>
          <a:chExt cx="0" cy="0"/>
        </a:xfrm>
      </p:grpSpPr>
      <p:sp>
        <p:nvSpPr>
          <p:cNvPr id="538" name="Google Shape;538;p115"/>
          <p:cNvSpPr>
            <a:spLocks noGrp="1"/>
          </p:cNvSpPr>
          <p:nvPr>
            <p:ph type="pic" idx="2"/>
          </p:nvPr>
        </p:nvSpPr>
        <p:spPr>
          <a:xfrm>
            <a:off x="6024126" y="200025"/>
            <a:ext cx="5982574" cy="64579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539"/>
        <p:cNvGrpSpPr/>
        <p:nvPr/>
      </p:nvGrpSpPr>
      <p:grpSpPr>
        <a:xfrm>
          <a:off x="0" y="0"/>
          <a:ext cx="0" cy="0"/>
          <a:chOff x="0" y="0"/>
          <a:chExt cx="0" cy="0"/>
        </a:xfrm>
      </p:grpSpPr>
      <p:sp>
        <p:nvSpPr>
          <p:cNvPr id="540" name="Google Shape;540;p116"/>
          <p:cNvSpPr>
            <a:spLocks noGrp="1"/>
          </p:cNvSpPr>
          <p:nvPr>
            <p:ph type="pic" idx="2"/>
          </p:nvPr>
        </p:nvSpPr>
        <p:spPr>
          <a:xfrm rot="325581">
            <a:off x="6213068" y="707958"/>
            <a:ext cx="4318000" cy="54420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541"/>
        <p:cNvGrpSpPr/>
        <p:nvPr/>
      </p:nvGrpSpPr>
      <p:grpSpPr>
        <a:xfrm>
          <a:off x="0" y="0"/>
          <a:ext cx="0" cy="0"/>
          <a:chOff x="0" y="0"/>
          <a:chExt cx="0" cy="0"/>
        </a:xfrm>
      </p:grpSpPr>
      <p:sp>
        <p:nvSpPr>
          <p:cNvPr id="542" name="Google Shape;542;p117"/>
          <p:cNvSpPr>
            <a:spLocks noGrp="1"/>
          </p:cNvSpPr>
          <p:nvPr>
            <p:ph type="pic" idx="2"/>
          </p:nvPr>
        </p:nvSpPr>
        <p:spPr>
          <a:xfrm>
            <a:off x="1318775" y="1288425"/>
            <a:ext cx="4281150" cy="42811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543"/>
        <p:cNvGrpSpPr/>
        <p:nvPr/>
      </p:nvGrpSpPr>
      <p:grpSpPr>
        <a:xfrm>
          <a:off x="0" y="0"/>
          <a:ext cx="0" cy="0"/>
          <a:chOff x="0" y="0"/>
          <a:chExt cx="0" cy="0"/>
        </a:xfrm>
      </p:grpSpPr>
      <p:sp>
        <p:nvSpPr>
          <p:cNvPr id="544" name="Google Shape;544;p118"/>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5" name="Google Shape;545;p118"/>
          <p:cNvSpPr>
            <a:spLocks noGrp="1"/>
          </p:cNvSpPr>
          <p:nvPr>
            <p:ph type="pic" idx="3"/>
          </p:nvPr>
        </p:nvSpPr>
        <p:spPr>
          <a:xfrm>
            <a:off x="623558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546"/>
        <p:cNvGrpSpPr/>
        <p:nvPr/>
      </p:nvGrpSpPr>
      <p:grpSpPr>
        <a:xfrm>
          <a:off x="0" y="0"/>
          <a:ext cx="0" cy="0"/>
          <a:chOff x="0" y="0"/>
          <a:chExt cx="0" cy="0"/>
        </a:xfrm>
      </p:grpSpPr>
      <p:sp>
        <p:nvSpPr>
          <p:cNvPr id="547" name="Google Shape;547;p119"/>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8_Blank">
  <p:cSld name="28_Blank">
    <p:spTree>
      <p:nvGrpSpPr>
        <p:cNvPr id="1" name="Shape 92"/>
        <p:cNvGrpSpPr/>
        <p:nvPr/>
      </p:nvGrpSpPr>
      <p:grpSpPr>
        <a:xfrm>
          <a:off x="0" y="0"/>
          <a:ext cx="0" cy="0"/>
          <a:chOff x="0" y="0"/>
          <a:chExt cx="0" cy="0"/>
        </a:xfrm>
      </p:grpSpPr>
      <p:sp>
        <p:nvSpPr>
          <p:cNvPr id="93" name="Google Shape;93;p15"/>
          <p:cNvSpPr>
            <a:spLocks noGrp="1"/>
          </p:cNvSpPr>
          <p:nvPr>
            <p:ph type="pic" idx="2"/>
          </p:nvPr>
        </p:nvSpPr>
        <p:spPr>
          <a:xfrm>
            <a:off x="7155543" y="1094392"/>
            <a:ext cx="5036457" cy="466921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4"/>
        <p:cNvGrpSpPr/>
        <p:nvPr/>
      </p:nvGrpSpPr>
      <p:grpSpPr>
        <a:xfrm>
          <a:off x="0" y="0"/>
          <a:ext cx="0" cy="0"/>
          <a:chOff x="0" y="0"/>
          <a:chExt cx="0" cy="0"/>
        </a:xfrm>
      </p:grpSpPr>
      <p:sp>
        <p:nvSpPr>
          <p:cNvPr id="95" name="Google Shape;95;p16"/>
          <p:cNvSpPr>
            <a:spLocks noGrp="1"/>
          </p:cNvSpPr>
          <p:nvPr>
            <p:ph type="pic" idx="2"/>
          </p:nvPr>
        </p:nvSpPr>
        <p:spPr>
          <a:xfrm>
            <a:off x="0" y="4572000"/>
            <a:ext cx="12192000" cy="2286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9" name="Google Shape;9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1" name="Google Shape;11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4" name="Google Shape;124;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135"/>
        <p:cNvGrpSpPr/>
        <p:nvPr/>
      </p:nvGrpSpPr>
      <p:grpSpPr>
        <a:xfrm>
          <a:off x="0" y="0"/>
          <a:ext cx="0" cy="0"/>
          <a:chOff x="0" y="0"/>
          <a:chExt cx="0" cy="0"/>
        </a:xfrm>
      </p:grpSpPr>
      <p:sp>
        <p:nvSpPr>
          <p:cNvPr id="136" name="Google Shape;136;p23"/>
          <p:cNvSpPr>
            <a:spLocks noGrp="1"/>
          </p:cNvSpPr>
          <p:nvPr>
            <p:ph type="pic" idx="2"/>
          </p:nvPr>
        </p:nvSpPr>
        <p:spPr>
          <a:xfrm>
            <a:off x="6096000" y="0"/>
            <a:ext cx="6096000" cy="6858000"/>
          </a:xfrm>
          <a:prstGeom prst="flowChartDelay">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8_Blank">
  <p:cSld name="8_Blank">
    <p:spTree>
      <p:nvGrpSpPr>
        <p:cNvPr id="1" name="Shape 137"/>
        <p:cNvGrpSpPr/>
        <p:nvPr/>
      </p:nvGrpSpPr>
      <p:grpSpPr>
        <a:xfrm>
          <a:off x="0" y="0"/>
          <a:ext cx="0" cy="0"/>
          <a:chOff x="0" y="0"/>
          <a:chExt cx="0" cy="0"/>
        </a:xfrm>
      </p:grpSpPr>
      <p:sp>
        <p:nvSpPr>
          <p:cNvPr id="138" name="Google Shape;138;p24"/>
          <p:cNvSpPr>
            <a:spLocks noGrp="1"/>
          </p:cNvSpPr>
          <p:nvPr>
            <p:ph type="pic" idx="2"/>
          </p:nvPr>
        </p:nvSpPr>
        <p:spPr>
          <a:xfrm>
            <a:off x="0" y="0"/>
            <a:ext cx="7200900" cy="6858000"/>
          </a:xfrm>
          <a:prstGeom prst="homePlate">
            <a:avLst>
              <a:gd name="adj" fmla="val 500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2_Blank">
  <p:cSld name="12_Blank">
    <p:spTree>
      <p:nvGrpSpPr>
        <p:cNvPr id="1" name="Shape 139"/>
        <p:cNvGrpSpPr/>
        <p:nvPr/>
      </p:nvGrpSpPr>
      <p:grpSpPr>
        <a:xfrm>
          <a:off x="0" y="0"/>
          <a:ext cx="0" cy="0"/>
          <a:chOff x="0" y="0"/>
          <a:chExt cx="0" cy="0"/>
        </a:xfrm>
      </p:grpSpPr>
      <p:sp>
        <p:nvSpPr>
          <p:cNvPr id="140" name="Google Shape;140;p25"/>
          <p:cNvSpPr>
            <a:spLocks noGrp="1"/>
          </p:cNvSpPr>
          <p:nvPr>
            <p:ph type="pic" idx="2"/>
          </p:nvPr>
        </p:nvSpPr>
        <p:spPr>
          <a:xfrm>
            <a:off x="152400" y="142875"/>
            <a:ext cx="11868150" cy="467678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1_Blank">
  <p:cSld name="11_Blank">
    <p:spTree>
      <p:nvGrpSpPr>
        <p:cNvPr id="1" name="Shape 141"/>
        <p:cNvGrpSpPr/>
        <p:nvPr/>
      </p:nvGrpSpPr>
      <p:grpSpPr>
        <a:xfrm>
          <a:off x="0" y="0"/>
          <a:ext cx="0" cy="0"/>
          <a:chOff x="0" y="0"/>
          <a:chExt cx="0" cy="0"/>
        </a:xfrm>
      </p:grpSpPr>
      <p:sp>
        <p:nvSpPr>
          <p:cNvPr id="142" name="Google Shape;142;p26"/>
          <p:cNvSpPr>
            <a:spLocks noGrp="1"/>
          </p:cNvSpPr>
          <p:nvPr>
            <p:ph type="pic" idx="2"/>
          </p:nvPr>
        </p:nvSpPr>
        <p:spPr>
          <a:xfrm>
            <a:off x="6007099" y="596900"/>
            <a:ext cx="5565423" cy="6261100"/>
          </a:xfrm>
          <a:prstGeom prst="round2SameRect">
            <a:avLst>
              <a:gd name="adj1" fmla="val 30417"/>
              <a:gd name="adj2" fmla="val 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9_Blank">
  <p:cSld name="19_Blank">
    <p:spTree>
      <p:nvGrpSpPr>
        <p:cNvPr id="1" name="Shape 143"/>
        <p:cNvGrpSpPr/>
        <p:nvPr/>
      </p:nvGrpSpPr>
      <p:grpSpPr>
        <a:xfrm>
          <a:off x="0" y="0"/>
          <a:ext cx="0" cy="0"/>
          <a:chOff x="0" y="0"/>
          <a:chExt cx="0" cy="0"/>
        </a:xfrm>
      </p:grpSpPr>
      <p:sp>
        <p:nvSpPr>
          <p:cNvPr id="144" name="Google Shape;144;p27"/>
          <p:cNvSpPr>
            <a:spLocks noGrp="1"/>
          </p:cNvSpPr>
          <p:nvPr>
            <p:ph type="pic" idx="2"/>
          </p:nvPr>
        </p:nvSpPr>
        <p:spPr>
          <a:xfrm>
            <a:off x="1917700" y="0"/>
            <a:ext cx="8356600" cy="6858000"/>
          </a:xfrm>
          <a:prstGeom prst="flowChartPreparation">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2_Blank">
  <p:cSld name="22_Blank">
    <p:spTree>
      <p:nvGrpSpPr>
        <p:cNvPr id="1" name="Shape 145"/>
        <p:cNvGrpSpPr/>
        <p:nvPr/>
      </p:nvGrpSpPr>
      <p:grpSpPr>
        <a:xfrm>
          <a:off x="0" y="0"/>
          <a:ext cx="0" cy="0"/>
          <a:chOff x="0" y="0"/>
          <a:chExt cx="0" cy="0"/>
        </a:xfrm>
      </p:grpSpPr>
      <p:sp>
        <p:nvSpPr>
          <p:cNvPr id="146" name="Google Shape;146;p28"/>
          <p:cNvSpPr>
            <a:spLocks noGrp="1"/>
          </p:cNvSpPr>
          <p:nvPr>
            <p:ph type="pic" idx="2"/>
          </p:nvPr>
        </p:nvSpPr>
        <p:spPr>
          <a:xfrm>
            <a:off x="0" y="0"/>
            <a:ext cx="6096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7_Blank">
  <p:cSld name="27_Blank">
    <p:spTree>
      <p:nvGrpSpPr>
        <p:cNvPr id="1" name="Shape 147"/>
        <p:cNvGrpSpPr/>
        <p:nvPr/>
      </p:nvGrpSpPr>
      <p:grpSpPr>
        <a:xfrm>
          <a:off x="0" y="0"/>
          <a:ext cx="0" cy="0"/>
          <a:chOff x="0" y="0"/>
          <a:chExt cx="0" cy="0"/>
        </a:xfrm>
      </p:grpSpPr>
      <p:sp>
        <p:nvSpPr>
          <p:cNvPr id="148" name="Google Shape;148;p29"/>
          <p:cNvSpPr>
            <a:spLocks noGrp="1"/>
          </p:cNvSpPr>
          <p:nvPr>
            <p:ph type="pic" idx="2"/>
          </p:nvPr>
        </p:nvSpPr>
        <p:spPr>
          <a:xfrm>
            <a:off x="609601" y="159657"/>
            <a:ext cx="4180114" cy="387531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1_Blank">
  <p:cSld name="21_Blank">
    <p:spTree>
      <p:nvGrpSpPr>
        <p:cNvPr id="1" name="Shape 149"/>
        <p:cNvGrpSpPr/>
        <p:nvPr/>
      </p:nvGrpSpPr>
      <p:grpSpPr>
        <a:xfrm>
          <a:off x="0" y="0"/>
          <a:ext cx="0" cy="0"/>
          <a:chOff x="0" y="0"/>
          <a:chExt cx="0" cy="0"/>
        </a:xfrm>
      </p:grpSpPr>
      <p:sp>
        <p:nvSpPr>
          <p:cNvPr id="150" name="Google Shape;150;p30"/>
          <p:cNvSpPr>
            <a:spLocks noGrp="1"/>
          </p:cNvSpPr>
          <p:nvPr>
            <p:ph type="pic" idx="2"/>
          </p:nvPr>
        </p:nvSpPr>
        <p:spPr>
          <a:xfrm>
            <a:off x="177800" y="100012"/>
            <a:ext cx="11836400" cy="6657976"/>
          </a:xfrm>
          <a:prstGeom prst="plaque">
            <a:avLst>
              <a:gd name="adj" fmla="val 16667"/>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6_Blank">
  <p:cSld name="26_Blank">
    <p:spTree>
      <p:nvGrpSpPr>
        <p:cNvPr id="1" name="Shape 151"/>
        <p:cNvGrpSpPr/>
        <p:nvPr/>
      </p:nvGrpSpPr>
      <p:grpSpPr>
        <a:xfrm>
          <a:off x="0" y="0"/>
          <a:ext cx="0" cy="0"/>
          <a:chOff x="0" y="0"/>
          <a:chExt cx="0" cy="0"/>
        </a:xfrm>
      </p:grpSpPr>
      <p:sp>
        <p:nvSpPr>
          <p:cNvPr id="152" name="Google Shape;152;p31"/>
          <p:cNvSpPr>
            <a:spLocks noGrp="1"/>
          </p:cNvSpPr>
          <p:nvPr>
            <p:ph type="pic" idx="2"/>
          </p:nvPr>
        </p:nvSpPr>
        <p:spPr>
          <a:xfrm>
            <a:off x="1756229" y="987879"/>
            <a:ext cx="8679542" cy="4882242"/>
          </a:xfrm>
          <a:prstGeom prst="plaque">
            <a:avLst>
              <a:gd name="adj" fmla="val 16667"/>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0_Blank">
  <p:cSld name="20_Blank">
    <p:spTree>
      <p:nvGrpSpPr>
        <p:cNvPr id="1" name="Shape 153"/>
        <p:cNvGrpSpPr/>
        <p:nvPr/>
      </p:nvGrpSpPr>
      <p:grpSpPr>
        <a:xfrm>
          <a:off x="0" y="0"/>
          <a:ext cx="0" cy="0"/>
          <a:chOff x="0" y="0"/>
          <a:chExt cx="0" cy="0"/>
        </a:xfrm>
      </p:grpSpPr>
      <p:sp>
        <p:nvSpPr>
          <p:cNvPr id="154" name="Google Shape;154;p32"/>
          <p:cNvSpPr>
            <a:spLocks noGrp="1"/>
          </p:cNvSpPr>
          <p:nvPr>
            <p:ph type="pic" idx="2"/>
          </p:nvPr>
        </p:nvSpPr>
        <p:spPr>
          <a:xfrm>
            <a:off x="952500" y="0"/>
            <a:ext cx="7620000" cy="6858000"/>
          </a:xfrm>
          <a:prstGeom prst="parallelogram">
            <a:avLst>
              <a:gd name="adj" fmla="val 250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8_Blank">
  <p:cSld name="18_Blank">
    <p:spTree>
      <p:nvGrpSpPr>
        <p:cNvPr id="1" name="Shape 155"/>
        <p:cNvGrpSpPr/>
        <p:nvPr/>
      </p:nvGrpSpPr>
      <p:grpSpPr>
        <a:xfrm>
          <a:off x="0" y="0"/>
          <a:ext cx="0" cy="0"/>
          <a:chOff x="0" y="0"/>
          <a:chExt cx="0" cy="0"/>
        </a:xfrm>
      </p:grpSpPr>
      <p:sp>
        <p:nvSpPr>
          <p:cNvPr id="156" name="Google Shape;156;p33"/>
          <p:cNvSpPr>
            <a:spLocks noGrp="1"/>
          </p:cNvSpPr>
          <p:nvPr>
            <p:ph type="pic" idx="2"/>
          </p:nvPr>
        </p:nvSpPr>
        <p:spPr>
          <a:xfrm>
            <a:off x="0" y="1638300"/>
            <a:ext cx="12192000" cy="5219700"/>
          </a:xfrm>
          <a:prstGeom prst="flowChartManualInpu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6_Blank">
  <p:cSld name="16_Blank">
    <p:spTree>
      <p:nvGrpSpPr>
        <p:cNvPr id="1" name="Shape 157"/>
        <p:cNvGrpSpPr/>
        <p:nvPr/>
      </p:nvGrpSpPr>
      <p:grpSpPr>
        <a:xfrm>
          <a:off x="0" y="0"/>
          <a:ext cx="0" cy="0"/>
          <a:chOff x="0" y="0"/>
          <a:chExt cx="0" cy="0"/>
        </a:xfrm>
      </p:grpSpPr>
      <p:sp>
        <p:nvSpPr>
          <p:cNvPr id="158" name="Google Shape;158;p34"/>
          <p:cNvSpPr>
            <a:spLocks noGrp="1"/>
          </p:cNvSpPr>
          <p:nvPr>
            <p:ph type="pic" idx="2"/>
          </p:nvPr>
        </p:nvSpPr>
        <p:spPr>
          <a:xfrm>
            <a:off x="0" y="0"/>
            <a:ext cx="6096000" cy="6858000"/>
          </a:xfrm>
          <a:prstGeom prst="flowChartPunchedCard">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7_Blank">
  <p:cSld name="17_Blank">
    <p:spTree>
      <p:nvGrpSpPr>
        <p:cNvPr id="1" name="Shape 159"/>
        <p:cNvGrpSpPr/>
        <p:nvPr/>
      </p:nvGrpSpPr>
      <p:grpSpPr>
        <a:xfrm>
          <a:off x="0" y="0"/>
          <a:ext cx="0" cy="0"/>
          <a:chOff x="0" y="0"/>
          <a:chExt cx="0" cy="0"/>
        </a:xfrm>
      </p:grpSpPr>
      <p:sp>
        <p:nvSpPr>
          <p:cNvPr id="160" name="Google Shape;160;p35"/>
          <p:cNvSpPr>
            <a:spLocks noGrp="1"/>
          </p:cNvSpPr>
          <p:nvPr>
            <p:ph type="pic" idx="2"/>
          </p:nvPr>
        </p:nvSpPr>
        <p:spPr>
          <a:xfrm>
            <a:off x="6845300" y="-754600"/>
            <a:ext cx="4864100" cy="4864100"/>
          </a:xfrm>
          <a:prstGeom prst="wedgeEllipseCallout">
            <a:avLst>
              <a:gd name="adj1" fmla="val -20833"/>
              <a:gd name="adj2" fmla="val 625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1" name="Google Shape;161;p35"/>
          <p:cNvSpPr>
            <a:spLocks noGrp="1"/>
          </p:cNvSpPr>
          <p:nvPr>
            <p:ph type="pic" idx="3"/>
          </p:nvPr>
        </p:nvSpPr>
        <p:spPr>
          <a:xfrm flipH="1">
            <a:off x="286801" y="-476250"/>
            <a:ext cx="5898100" cy="5619750"/>
          </a:xfrm>
          <a:prstGeom prst="wedgeEllipseCallout">
            <a:avLst>
              <a:gd name="adj1" fmla="val -20833"/>
              <a:gd name="adj2" fmla="val 625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5_Blank">
  <p:cSld name="15_Blank">
    <p:spTree>
      <p:nvGrpSpPr>
        <p:cNvPr id="1" name="Shape 162"/>
        <p:cNvGrpSpPr/>
        <p:nvPr/>
      </p:nvGrpSpPr>
      <p:grpSpPr>
        <a:xfrm>
          <a:off x="0" y="0"/>
          <a:ext cx="0" cy="0"/>
          <a:chOff x="0" y="0"/>
          <a:chExt cx="0" cy="0"/>
        </a:xfrm>
      </p:grpSpPr>
      <p:sp>
        <p:nvSpPr>
          <p:cNvPr id="163" name="Google Shape;163;p36"/>
          <p:cNvSpPr>
            <a:spLocks noGrp="1"/>
          </p:cNvSpPr>
          <p:nvPr>
            <p:ph type="pic" idx="2"/>
          </p:nvPr>
        </p:nvSpPr>
        <p:spPr>
          <a:xfrm>
            <a:off x="-3441290" y="-7300451"/>
            <a:ext cx="19074580" cy="21458902"/>
          </a:xfrm>
          <a:prstGeom prst="mathMultiply">
            <a:avLst>
              <a:gd name="adj1" fmla="val 2352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4_Blank">
  <p:cSld name="14_Blank">
    <p:spTree>
      <p:nvGrpSpPr>
        <p:cNvPr id="1" name="Shape 164"/>
        <p:cNvGrpSpPr/>
        <p:nvPr/>
      </p:nvGrpSpPr>
      <p:grpSpPr>
        <a:xfrm>
          <a:off x="0" y="0"/>
          <a:ext cx="0" cy="0"/>
          <a:chOff x="0" y="0"/>
          <a:chExt cx="0" cy="0"/>
        </a:xfrm>
      </p:grpSpPr>
      <p:sp>
        <p:nvSpPr>
          <p:cNvPr id="165" name="Google Shape;165;p37"/>
          <p:cNvSpPr>
            <a:spLocks noGrp="1"/>
          </p:cNvSpPr>
          <p:nvPr>
            <p:ph type="pic" idx="2"/>
          </p:nvPr>
        </p:nvSpPr>
        <p:spPr>
          <a:xfrm>
            <a:off x="6096000" y="0"/>
            <a:ext cx="6096000" cy="6858000"/>
          </a:xfrm>
          <a:prstGeom prst="flowChartDisplay">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3_Blank">
  <p:cSld name="13_Blank">
    <p:spTree>
      <p:nvGrpSpPr>
        <p:cNvPr id="1" name="Shape 166"/>
        <p:cNvGrpSpPr/>
        <p:nvPr/>
      </p:nvGrpSpPr>
      <p:grpSpPr>
        <a:xfrm>
          <a:off x="0" y="0"/>
          <a:ext cx="0" cy="0"/>
          <a:chOff x="0" y="0"/>
          <a:chExt cx="0" cy="0"/>
        </a:xfrm>
      </p:grpSpPr>
      <p:sp>
        <p:nvSpPr>
          <p:cNvPr id="167" name="Google Shape;167;p38"/>
          <p:cNvSpPr>
            <a:spLocks noGrp="1"/>
          </p:cNvSpPr>
          <p:nvPr>
            <p:ph type="pic" idx="2"/>
          </p:nvPr>
        </p:nvSpPr>
        <p:spPr>
          <a:xfrm>
            <a:off x="266700" y="0"/>
            <a:ext cx="6096000" cy="6858000"/>
          </a:xfrm>
          <a:prstGeom prst="irregularSeal1">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0_Blank">
  <p:cSld name="10_Blank">
    <p:spTree>
      <p:nvGrpSpPr>
        <p:cNvPr id="1" name="Shape 168"/>
        <p:cNvGrpSpPr/>
        <p:nvPr/>
      </p:nvGrpSpPr>
      <p:grpSpPr>
        <a:xfrm>
          <a:off x="0" y="0"/>
          <a:ext cx="0" cy="0"/>
          <a:chOff x="0" y="0"/>
          <a:chExt cx="0" cy="0"/>
        </a:xfrm>
      </p:grpSpPr>
      <p:sp>
        <p:nvSpPr>
          <p:cNvPr id="169" name="Google Shape;169;p39"/>
          <p:cNvSpPr>
            <a:spLocks noGrp="1"/>
          </p:cNvSpPr>
          <p:nvPr>
            <p:ph type="pic" idx="2"/>
          </p:nvPr>
        </p:nvSpPr>
        <p:spPr>
          <a:xfrm>
            <a:off x="1019175" y="0"/>
            <a:ext cx="6096000" cy="6858000"/>
          </a:xfrm>
          <a:prstGeom prst="flowChartInputOutpu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9_Blank">
  <p:cSld name="9_Blank">
    <p:spTree>
      <p:nvGrpSpPr>
        <p:cNvPr id="1" name="Shape 170"/>
        <p:cNvGrpSpPr/>
        <p:nvPr/>
      </p:nvGrpSpPr>
      <p:grpSpPr>
        <a:xfrm>
          <a:off x="0" y="0"/>
          <a:ext cx="0" cy="0"/>
          <a:chOff x="0" y="0"/>
          <a:chExt cx="0" cy="0"/>
        </a:xfrm>
      </p:grpSpPr>
      <p:sp>
        <p:nvSpPr>
          <p:cNvPr id="171" name="Google Shape;171;p40"/>
          <p:cNvSpPr>
            <a:spLocks noGrp="1"/>
          </p:cNvSpPr>
          <p:nvPr>
            <p:ph type="pic" idx="2"/>
          </p:nvPr>
        </p:nvSpPr>
        <p:spPr>
          <a:xfrm>
            <a:off x="0" y="0"/>
            <a:ext cx="6840000" cy="6840000"/>
          </a:xfrm>
          <a:prstGeom prst="flowChartConnector">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7_Blank">
  <p:cSld name="7_Blank">
    <p:spTree>
      <p:nvGrpSpPr>
        <p:cNvPr id="1" name="Shape 172"/>
        <p:cNvGrpSpPr/>
        <p:nvPr/>
      </p:nvGrpSpPr>
      <p:grpSpPr>
        <a:xfrm>
          <a:off x="0" y="0"/>
          <a:ext cx="0" cy="0"/>
          <a:chOff x="0" y="0"/>
          <a:chExt cx="0" cy="0"/>
        </a:xfrm>
      </p:grpSpPr>
      <p:sp>
        <p:nvSpPr>
          <p:cNvPr id="173" name="Google Shape;173;p41"/>
          <p:cNvSpPr>
            <a:spLocks noGrp="1"/>
          </p:cNvSpPr>
          <p:nvPr>
            <p:ph type="pic" idx="2"/>
          </p:nvPr>
        </p:nvSpPr>
        <p:spPr>
          <a:xfrm>
            <a:off x="504825" y="685800"/>
            <a:ext cx="5591175" cy="5486400"/>
          </a:xfrm>
          <a:prstGeom prst="flowChartMagneticTap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5_Blank">
  <p:cSld name="5_Blank">
    <p:spTree>
      <p:nvGrpSpPr>
        <p:cNvPr id="1" name="Shape 174"/>
        <p:cNvGrpSpPr/>
        <p:nvPr/>
      </p:nvGrpSpPr>
      <p:grpSpPr>
        <a:xfrm>
          <a:off x="0" y="0"/>
          <a:ext cx="0" cy="0"/>
          <a:chOff x="0" y="0"/>
          <a:chExt cx="0" cy="0"/>
        </a:xfrm>
      </p:grpSpPr>
      <p:sp>
        <p:nvSpPr>
          <p:cNvPr id="175" name="Google Shape;175;p42"/>
          <p:cNvSpPr>
            <a:spLocks noGrp="1"/>
          </p:cNvSpPr>
          <p:nvPr>
            <p:ph type="pic" idx="2"/>
          </p:nvPr>
        </p:nvSpPr>
        <p:spPr>
          <a:xfrm>
            <a:off x="1641915" y="495766"/>
            <a:ext cx="9168960" cy="3895259"/>
          </a:xfrm>
          <a:prstGeom prst="wedgeEllipseCallout">
            <a:avLst>
              <a:gd name="adj1" fmla="val -20833"/>
              <a:gd name="adj2" fmla="val 625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6_Blank">
  <p:cSld name="6_Blank">
    <p:spTree>
      <p:nvGrpSpPr>
        <p:cNvPr id="1" name="Shape 176"/>
        <p:cNvGrpSpPr/>
        <p:nvPr/>
      </p:nvGrpSpPr>
      <p:grpSpPr>
        <a:xfrm>
          <a:off x="0" y="0"/>
          <a:ext cx="0" cy="0"/>
          <a:chOff x="0" y="0"/>
          <a:chExt cx="0" cy="0"/>
        </a:xfrm>
      </p:grpSpPr>
      <p:sp>
        <p:nvSpPr>
          <p:cNvPr id="177" name="Google Shape;177;p43"/>
          <p:cNvSpPr>
            <a:spLocks noGrp="1"/>
          </p:cNvSpPr>
          <p:nvPr>
            <p:ph type="pic" idx="2"/>
          </p:nvPr>
        </p:nvSpPr>
        <p:spPr>
          <a:xfrm>
            <a:off x="516030" y="361951"/>
            <a:ext cx="11302670" cy="4658186"/>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4_Blank">
  <p:cSld name="4_Blank">
    <p:spTree>
      <p:nvGrpSpPr>
        <p:cNvPr id="1" name="Shape 178"/>
        <p:cNvGrpSpPr/>
        <p:nvPr/>
      </p:nvGrpSpPr>
      <p:grpSpPr>
        <a:xfrm>
          <a:off x="0" y="0"/>
          <a:ext cx="0" cy="0"/>
          <a:chOff x="0" y="0"/>
          <a:chExt cx="0" cy="0"/>
        </a:xfrm>
      </p:grpSpPr>
      <p:sp>
        <p:nvSpPr>
          <p:cNvPr id="179" name="Google Shape;179;p44"/>
          <p:cNvSpPr>
            <a:spLocks noGrp="1"/>
          </p:cNvSpPr>
          <p:nvPr>
            <p:ph type="pic" idx="2"/>
          </p:nvPr>
        </p:nvSpPr>
        <p:spPr>
          <a:xfrm>
            <a:off x="3048000" y="0"/>
            <a:ext cx="6096000" cy="6858000"/>
          </a:xfrm>
          <a:prstGeom prst="star6">
            <a:avLst>
              <a:gd name="adj" fmla="val 28868"/>
              <a:gd name="hf" fmla="val 11547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180"/>
        <p:cNvGrpSpPr/>
        <p:nvPr/>
      </p:nvGrpSpPr>
      <p:grpSpPr>
        <a:xfrm>
          <a:off x="0" y="0"/>
          <a:ext cx="0" cy="0"/>
          <a:chOff x="0" y="0"/>
          <a:chExt cx="0" cy="0"/>
        </a:xfrm>
      </p:grpSpPr>
      <p:sp>
        <p:nvSpPr>
          <p:cNvPr id="181" name="Google Shape;181;p45"/>
          <p:cNvSpPr>
            <a:spLocks noGrp="1"/>
          </p:cNvSpPr>
          <p:nvPr>
            <p:ph type="pic" idx="2"/>
          </p:nvPr>
        </p:nvSpPr>
        <p:spPr>
          <a:xfrm>
            <a:off x="304800" y="189000"/>
            <a:ext cx="6480000" cy="6480000"/>
          </a:xfrm>
          <a:prstGeom prst="star16">
            <a:avLst>
              <a:gd name="adj" fmla="val 375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82"/>
        <p:cNvGrpSpPr/>
        <p:nvPr/>
      </p:nvGrpSpPr>
      <p:grpSpPr>
        <a:xfrm>
          <a:off x="0" y="0"/>
          <a:ext cx="0" cy="0"/>
          <a:chOff x="0" y="0"/>
          <a:chExt cx="0" cy="0"/>
        </a:xfrm>
      </p:grpSpPr>
      <p:sp>
        <p:nvSpPr>
          <p:cNvPr id="183" name="Google Shape;183;p46"/>
          <p:cNvSpPr>
            <a:spLocks noGrp="1"/>
          </p:cNvSpPr>
          <p:nvPr>
            <p:ph type="pic" idx="2"/>
          </p:nvPr>
        </p:nvSpPr>
        <p:spPr>
          <a:xfrm>
            <a:off x="0" y="285750"/>
            <a:ext cx="6096000" cy="6286500"/>
          </a:xfrm>
          <a:prstGeom prst="flowChartDecision">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4_Blank">
  <p:cSld name="24_Blank">
    <p:spTree>
      <p:nvGrpSpPr>
        <p:cNvPr id="1" name="Shape 184"/>
        <p:cNvGrpSpPr/>
        <p:nvPr/>
      </p:nvGrpSpPr>
      <p:grpSpPr>
        <a:xfrm>
          <a:off x="0" y="0"/>
          <a:ext cx="0" cy="0"/>
          <a:chOff x="0" y="0"/>
          <a:chExt cx="0" cy="0"/>
        </a:xfrm>
      </p:grpSpPr>
      <p:sp>
        <p:nvSpPr>
          <p:cNvPr id="185" name="Google Shape;185;p47"/>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5_Blank">
  <p:cSld name="25_Blank">
    <p:spTree>
      <p:nvGrpSpPr>
        <p:cNvPr id="1" name="Shape 186"/>
        <p:cNvGrpSpPr/>
        <p:nvPr/>
      </p:nvGrpSpPr>
      <p:grpSpPr>
        <a:xfrm>
          <a:off x="0" y="0"/>
          <a:ext cx="0" cy="0"/>
          <a:chOff x="0" y="0"/>
          <a:chExt cx="0" cy="0"/>
        </a:xfrm>
      </p:grpSpPr>
      <p:sp>
        <p:nvSpPr>
          <p:cNvPr id="187" name="Google Shape;187;p48"/>
          <p:cNvSpPr>
            <a:spLocks noGrp="1"/>
          </p:cNvSpPr>
          <p:nvPr>
            <p:ph type="pic" idx="2"/>
          </p:nvPr>
        </p:nvSpPr>
        <p:spPr>
          <a:xfrm>
            <a:off x="0" y="0"/>
            <a:ext cx="9260114"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8"/>
        <p:cNvGrpSpPr/>
        <p:nvPr/>
      </p:nvGrpSpPr>
      <p:grpSpPr>
        <a:xfrm>
          <a:off x="0" y="0"/>
          <a:ext cx="0" cy="0"/>
          <a:chOff x="0" y="0"/>
          <a:chExt cx="0" cy="0"/>
        </a:xfrm>
      </p:grpSpPr>
      <p:sp>
        <p:nvSpPr>
          <p:cNvPr id="189" name="Google Shape;189;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91" name="Google Shape;191;p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2" name="Google Shape;19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5"/>
        <p:cNvGrpSpPr/>
        <p:nvPr/>
      </p:nvGrpSpPr>
      <p:grpSpPr>
        <a:xfrm>
          <a:off x="0" y="0"/>
          <a:ext cx="0" cy="0"/>
          <a:chOff x="0" y="0"/>
          <a:chExt cx="0" cy="0"/>
        </a:xfrm>
      </p:grpSpPr>
      <p:sp>
        <p:nvSpPr>
          <p:cNvPr id="196" name="Google Shape;196;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5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98" name="Google Shape;198;p5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9" name="Google Shape;199;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2"/>
        <p:cNvGrpSpPr/>
        <p:nvPr/>
      </p:nvGrpSpPr>
      <p:grpSpPr>
        <a:xfrm>
          <a:off x="0" y="0"/>
          <a:ext cx="0" cy="0"/>
          <a:chOff x="0" y="0"/>
          <a:chExt cx="0" cy="0"/>
        </a:xfrm>
      </p:grpSpPr>
      <p:sp>
        <p:nvSpPr>
          <p:cNvPr id="203" name="Google Shape;203;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5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5" name="Google Shape;205;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8"/>
        <p:cNvGrpSpPr/>
        <p:nvPr/>
      </p:nvGrpSpPr>
      <p:grpSpPr>
        <a:xfrm>
          <a:off x="0" y="0"/>
          <a:ext cx="0" cy="0"/>
          <a:chOff x="0" y="0"/>
          <a:chExt cx="0" cy="0"/>
        </a:xfrm>
      </p:grpSpPr>
      <p:sp>
        <p:nvSpPr>
          <p:cNvPr id="209" name="Google Shape;209;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5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3_Blank" type="blank">
  <p:cSld name="BLANK">
    <p:spTree>
      <p:nvGrpSpPr>
        <p:cNvPr id="1" name="Shape 214"/>
        <p:cNvGrpSpPr/>
        <p:nvPr/>
      </p:nvGrpSpPr>
      <p:grpSpPr>
        <a:xfrm>
          <a:off x="0" y="0"/>
          <a:ext cx="0" cy="0"/>
          <a:chOff x="0" y="0"/>
          <a:chExt cx="0" cy="0"/>
        </a:xfrm>
      </p:grpSpPr>
      <p:sp>
        <p:nvSpPr>
          <p:cNvPr id="215" name="Google Shape;21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1" name="Shape 224"/>
        <p:cNvGrpSpPr/>
        <p:nvPr/>
      </p:nvGrpSpPr>
      <p:grpSpPr>
        <a:xfrm>
          <a:off x="0" y="0"/>
          <a:ext cx="0" cy="0"/>
          <a:chOff x="0" y="0"/>
          <a:chExt cx="0" cy="0"/>
        </a:xfrm>
      </p:grpSpPr>
      <p:sp>
        <p:nvSpPr>
          <p:cNvPr id="225" name="Google Shape;225;p55"/>
          <p:cNvSpPr>
            <a:spLocks noGrp="1"/>
          </p:cNvSpPr>
          <p:nvPr>
            <p:ph type="pic" idx="2"/>
          </p:nvPr>
        </p:nvSpPr>
        <p:spPr>
          <a:xfrm>
            <a:off x="275840" y="1842453"/>
            <a:ext cx="2704724" cy="31730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6" name="Google Shape;226;p55"/>
          <p:cNvSpPr>
            <a:spLocks noGrp="1"/>
          </p:cNvSpPr>
          <p:nvPr>
            <p:ph type="pic" idx="3"/>
          </p:nvPr>
        </p:nvSpPr>
        <p:spPr>
          <a:xfrm>
            <a:off x="3254372" y="1842449"/>
            <a:ext cx="2704724" cy="31730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7" name="Google Shape;227;p55"/>
          <p:cNvSpPr>
            <a:spLocks noGrp="1"/>
          </p:cNvSpPr>
          <p:nvPr>
            <p:ph type="pic" idx="4"/>
          </p:nvPr>
        </p:nvSpPr>
        <p:spPr>
          <a:xfrm>
            <a:off x="6232904" y="1842450"/>
            <a:ext cx="2704724" cy="31730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8" name="Google Shape;228;p55"/>
          <p:cNvSpPr>
            <a:spLocks noGrp="1"/>
          </p:cNvSpPr>
          <p:nvPr>
            <p:ph type="pic" idx="5"/>
          </p:nvPr>
        </p:nvSpPr>
        <p:spPr>
          <a:xfrm>
            <a:off x="9211436" y="1842451"/>
            <a:ext cx="2704724" cy="31730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4"/>
        <p:cNvGrpSpPr/>
        <p:nvPr/>
      </p:nvGrpSpPr>
      <p:grpSpPr>
        <a:xfrm>
          <a:off x="0" y="0"/>
          <a:ext cx="0" cy="0"/>
          <a:chOff x="0" y="0"/>
          <a:chExt cx="0" cy="0"/>
        </a:xfrm>
      </p:grpSpPr>
      <p:sp>
        <p:nvSpPr>
          <p:cNvPr id="235" name="Google Shape;235;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8"/>
        <p:cNvGrpSpPr/>
        <p:nvPr/>
      </p:nvGrpSpPr>
      <p:grpSpPr>
        <a:xfrm>
          <a:off x="0" y="0"/>
          <a:ext cx="0" cy="0"/>
          <a:chOff x="0" y="0"/>
          <a:chExt cx="0" cy="0"/>
        </a:xfrm>
      </p:grpSpPr>
      <p:sp>
        <p:nvSpPr>
          <p:cNvPr id="239" name="Google Shape;239;p5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5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1" name="Google Shape;241;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4"/>
        <p:cNvGrpSpPr/>
        <p:nvPr/>
      </p:nvGrpSpPr>
      <p:grpSpPr>
        <a:xfrm>
          <a:off x="0" y="0"/>
          <a:ext cx="0" cy="0"/>
          <a:chOff x="0" y="0"/>
          <a:chExt cx="0" cy="0"/>
        </a:xfrm>
      </p:grpSpPr>
      <p:sp>
        <p:nvSpPr>
          <p:cNvPr id="245" name="Google Shape;245;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0"/>
        <p:cNvGrpSpPr/>
        <p:nvPr/>
      </p:nvGrpSpPr>
      <p:grpSpPr>
        <a:xfrm>
          <a:off x="0" y="0"/>
          <a:ext cx="0" cy="0"/>
          <a:chOff x="0" y="0"/>
          <a:chExt cx="0" cy="0"/>
        </a:xfrm>
      </p:grpSpPr>
      <p:sp>
        <p:nvSpPr>
          <p:cNvPr id="251" name="Google Shape;251;p6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2" name="Google Shape;252;p6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53" name="Google Shape;253;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6"/>
        <p:cNvGrpSpPr/>
        <p:nvPr/>
      </p:nvGrpSpPr>
      <p:grpSpPr>
        <a:xfrm>
          <a:off x="0" y="0"/>
          <a:ext cx="0" cy="0"/>
          <a:chOff x="0" y="0"/>
          <a:chExt cx="0" cy="0"/>
        </a:xfrm>
      </p:grpSpPr>
      <p:sp>
        <p:nvSpPr>
          <p:cNvPr id="257" name="Google Shape;257;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8" name="Google Shape;258;p6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9" name="Google Shape;259;p6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2" name="Google Shape;262;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3"/>
        <p:cNvGrpSpPr/>
        <p:nvPr/>
      </p:nvGrpSpPr>
      <p:grpSpPr>
        <a:xfrm>
          <a:off x="0" y="0"/>
          <a:ext cx="0" cy="0"/>
          <a:chOff x="0" y="0"/>
          <a:chExt cx="0" cy="0"/>
        </a:xfrm>
      </p:grpSpPr>
      <p:sp>
        <p:nvSpPr>
          <p:cNvPr id="264" name="Google Shape;264;p6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6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6" name="Google Shape;266;p6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6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8" name="Google Shape;268;p6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1" name="Google Shape;271;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2"/>
        <p:cNvGrpSpPr/>
        <p:nvPr/>
      </p:nvGrpSpPr>
      <p:grpSpPr>
        <a:xfrm>
          <a:off x="0" y="0"/>
          <a:ext cx="0" cy="0"/>
          <a:chOff x="0" y="0"/>
          <a:chExt cx="0" cy="0"/>
        </a:xfrm>
      </p:grpSpPr>
      <p:sp>
        <p:nvSpPr>
          <p:cNvPr id="273" name="Google Shape;273;p6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6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75" name="Google Shape;275;p6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6" name="Google Shape;276;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8" name="Google Shape;278;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9"/>
        <p:cNvGrpSpPr/>
        <p:nvPr/>
      </p:nvGrpSpPr>
      <p:grpSpPr>
        <a:xfrm>
          <a:off x="0" y="0"/>
          <a:ext cx="0" cy="0"/>
          <a:chOff x="0" y="0"/>
          <a:chExt cx="0" cy="0"/>
        </a:xfrm>
      </p:grpSpPr>
      <p:sp>
        <p:nvSpPr>
          <p:cNvPr id="280" name="Google Shape;280;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1" name="Google Shape;281;p6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82" name="Google Shape;282;p6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83" name="Google Shape;283;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86"/>
        <p:cNvGrpSpPr/>
        <p:nvPr/>
      </p:nvGrpSpPr>
      <p:grpSpPr>
        <a:xfrm>
          <a:off x="0" y="0"/>
          <a:ext cx="0" cy="0"/>
          <a:chOff x="0" y="0"/>
          <a:chExt cx="0" cy="0"/>
        </a:xfrm>
      </p:grpSpPr>
      <p:sp>
        <p:nvSpPr>
          <p:cNvPr id="287" name="Google Shape;287;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8" name="Google Shape;288;p6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0" name="Google Shape;29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92"/>
        <p:cNvGrpSpPr/>
        <p:nvPr/>
      </p:nvGrpSpPr>
      <p:grpSpPr>
        <a:xfrm>
          <a:off x="0" y="0"/>
          <a:ext cx="0" cy="0"/>
          <a:chOff x="0" y="0"/>
          <a:chExt cx="0" cy="0"/>
        </a:xfrm>
      </p:grpSpPr>
      <p:sp>
        <p:nvSpPr>
          <p:cNvPr id="293" name="Google Shape;293;p6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6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5" name="Google Shape;295;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98"/>
        <p:cNvGrpSpPr/>
        <p:nvPr/>
      </p:nvGrpSpPr>
      <p:grpSpPr>
        <a:xfrm>
          <a:off x="0" y="0"/>
          <a:ext cx="0" cy="0"/>
          <a:chOff x="0" y="0"/>
          <a:chExt cx="0" cy="0"/>
        </a:xfrm>
      </p:grpSpPr>
      <p:sp>
        <p:nvSpPr>
          <p:cNvPr id="299" name="Google Shape;299;p67"/>
          <p:cNvSpPr>
            <a:spLocks noGrp="1"/>
          </p:cNvSpPr>
          <p:nvPr>
            <p:ph type="pic" idx="2"/>
          </p:nvPr>
        </p:nvSpPr>
        <p:spPr>
          <a:xfrm>
            <a:off x="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0" name="Google Shape;300;p67"/>
          <p:cNvSpPr>
            <a:spLocks noGrp="1"/>
          </p:cNvSpPr>
          <p:nvPr>
            <p:ph type="pic" idx="3"/>
          </p:nvPr>
        </p:nvSpPr>
        <p:spPr>
          <a:xfrm>
            <a:off x="609600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1" name="Google Shape;301;p67"/>
          <p:cNvSpPr txBox="1">
            <a:spLocks noGrp="1"/>
          </p:cNvSpPr>
          <p:nvPr>
            <p:ph type="body" idx="1"/>
          </p:nvPr>
        </p:nvSpPr>
        <p:spPr>
          <a:xfrm>
            <a:off x="0" y="3429000"/>
            <a:ext cx="6096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Font typeface="Calibri"/>
              <a:buNone/>
              <a:defRPr/>
            </a:lvl1pPr>
            <a:lvl2pPr marL="914400" lvl="1" indent="-342900" algn="l">
              <a:lnSpc>
                <a:spcPct val="90000"/>
              </a:lnSpc>
              <a:spcBef>
                <a:spcPts val="500"/>
              </a:spcBef>
              <a:spcAft>
                <a:spcPts val="0"/>
              </a:spcAft>
              <a:buClr>
                <a:schemeClr val="dk1"/>
              </a:buClr>
              <a:buSzPts val="1800"/>
              <a:buChar char="•"/>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2" name="Google Shape;302;p67"/>
          <p:cNvSpPr txBox="1">
            <a:spLocks noGrp="1"/>
          </p:cNvSpPr>
          <p:nvPr>
            <p:ph type="body" idx="4"/>
          </p:nvPr>
        </p:nvSpPr>
        <p:spPr>
          <a:xfrm>
            <a:off x="6096000" y="3429000"/>
            <a:ext cx="6096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Font typeface="Calibri"/>
              <a:buNone/>
              <a:defRPr/>
            </a:lvl1pPr>
            <a:lvl2pPr marL="914400" lvl="1" indent="-342900" algn="l">
              <a:lnSpc>
                <a:spcPct val="90000"/>
              </a:lnSpc>
              <a:spcBef>
                <a:spcPts val="500"/>
              </a:spcBef>
              <a:spcAft>
                <a:spcPts val="0"/>
              </a:spcAft>
              <a:buClr>
                <a:schemeClr val="dk1"/>
              </a:buClr>
              <a:buSzPts val="1800"/>
              <a:buChar char="•"/>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303"/>
        <p:cNvGrpSpPr/>
        <p:nvPr/>
      </p:nvGrpSpPr>
      <p:grpSpPr>
        <a:xfrm>
          <a:off x="0" y="0"/>
          <a:ext cx="0" cy="0"/>
          <a:chOff x="0" y="0"/>
          <a:chExt cx="0" cy="0"/>
        </a:xfrm>
      </p:grpSpPr>
      <p:sp>
        <p:nvSpPr>
          <p:cNvPr id="304" name="Google Shape;304;p68"/>
          <p:cNvSpPr>
            <a:spLocks noGrp="1"/>
          </p:cNvSpPr>
          <p:nvPr>
            <p:ph type="pic" idx="2"/>
          </p:nvPr>
        </p:nvSpPr>
        <p:spPr>
          <a:xfrm>
            <a:off x="1344000" y="2277000"/>
            <a:ext cx="3383987" cy="3383987"/>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5" name="Google Shape;305;p68"/>
          <p:cNvSpPr txBox="1">
            <a:spLocks noGrp="1"/>
          </p:cNvSpPr>
          <p:nvPr>
            <p:ph type="body" idx="1"/>
          </p:nvPr>
        </p:nvSpPr>
        <p:spPr>
          <a:xfrm>
            <a:off x="840000" y="765000"/>
            <a:ext cx="4464000" cy="108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68"/>
          <p:cNvSpPr txBox="1">
            <a:spLocks noGrp="1"/>
          </p:cNvSpPr>
          <p:nvPr>
            <p:ph type="body" idx="3"/>
          </p:nvPr>
        </p:nvSpPr>
        <p:spPr>
          <a:xfrm>
            <a:off x="5808000" y="2398875"/>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68"/>
          <p:cNvSpPr txBox="1">
            <a:spLocks noGrp="1"/>
          </p:cNvSpPr>
          <p:nvPr>
            <p:ph type="body" idx="4"/>
          </p:nvPr>
        </p:nvSpPr>
        <p:spPr>
          <a:xfrm>
            <a:off x="5808000" y="2896425"/>
            <a:ext cx="5616575" cy="72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8" name="Google Shape;308;p68"/>
          <p:cNvSpPr txBox="1">
            <a:spLocks noGrp="1"/>
          </p:cNvSpPr>
          <p:nvPr>
            <p:ph type="body" idx="5"/>
          </p:nvPr>
        </p:nvSpPr>
        <p:spPr>
          <a:xfrm>
            <a:off x="1488000" y="5942837"/>
            <a:ext cx="3383987" cy="3003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p68"/>
          <p:cNvSpPr txBox="1">
            <a:spLocks noGrp="1"/>
          </p:cNvSpPr>
          <p:nvPr>
            <p:ph type="body" idx="6"/>
          </p:nvPr>
        </p:nvSpPr>
        <p:spPr>
          <a:xfrm>
            <a:off x="5808000" y="3939450"/>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0" name="Google Shape;310;p68"/>
          <p:cNvSpPr txBox="1">
            <a:spLocks noGrp="1"/>
          </p:cNvSpPr>
          <p:nvPr>
            <p:ph type="body" idx="7"/>
          </p:nvPr>
        </p:nvSpPr>
        <p:spPr>
          <a:xfrm>
            <a:off x="5808000" y="4437000"/>
            <a:ext cx="5616575" cy="72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311"/>
        <p:cNvGrpSpPr/>
        <p:nvPr/>
      </p:nvGrpSpPr>
      <p:grpSpPr>
        <a:xfrm>
          <a:off x="0" y="0"/>
          <a:ext cx="0" cy="0"/>
          <a:chOff x="0" y="0"/>
          <a:chExt cx="0" cy="0"/>
        </a:xfrm>
      </p:grpSpPr>
      <p:sp>
        <p:nvSpPr>
          <p:cNvPr id="312" name="Google Shape;312;p69"/>
          <p:cNvSpPr>
            <a:spLocks noGrp="1"/>
          </p:cNvSpPr>
          <p:nvPr>
            <p:ph type="pic" idx="2"/>
          </p:nvPr>
        </p:nvSpPr>
        <p:spPr>
          <a:xfrm>
            <a:off x="622911" y="879186"/>
            <a:ext cx="5099632" cy="5099628"/>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3" name="Google Shape;313;p69"/>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4" name="Google Shape;314;p69"/>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315"/>
        <p:cNvGrpSpPr/>
        <p:nvPr/>
      </p:nvGrpSpPr>
      <p:grpSpPr>
        <a:xfrm>
          <a:off x="0" y="0"/>
          <a:ext cx="0" cy="0"/>
          <a:chOff x="0" y="0"/>
          <a:chExt cx="0" cy="0"/>
        </a:xfrm>
      </p:grpSpPr>
      <p:sp>
        <p:nvSpPr>
          <p:cNvPr id="316" name="Google Shape;316;p70"/>
          <p:cNvSpPr>
            <a:spLocks noGrp="1"/>
          </p:cNvSpPr>
          <p:nvPr>
            <p:ph type="pic" idx="2"/>
          </p:nvPr>
        </p:nvSpPr>
        <p:spPr>
          <a:xfrm>
            <a:off x="-2251105" y="-1360991"/>
            <a:ext cx="8458200" cy="8458194"/>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7" name="Google Shape;317;p70"/>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8" name="Google Shape;318;p70"/>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319"/>
        <p:cNvGrpSpPr/>
        <p:nvPr/>
      </p:nvGrpSpPr>
      <p:grpSpPr>
        <a:xfrm>
          <a:off x="0" y="0"/>
          <a:ext cx="0" cy="0"/>
          <a:chOff x="0" y="0"/>
          <a:chExt cx="0" cy="0"/>
        </a:xfrm>
      </p:grpSpPr>
      <p:sp>
        <p:nvSpPr>
          <p:cNvPr id="320" name="Google Shape;320;p71"/>
          <p:cNvSpPr>
            <a:spLocks noGrp="1"/>
          </p:cNvSpPr>
          <p:nvPr>
            <p:ph type="pic" idx="2"/>
          </p:nvPr>
        </p:nvSpPr>
        <p:spPr>
          <a:xfrm>
            <a:off x="4005129" y="671558"/>
            <a:ext cx="4181742" cy="4181740"/>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1" name="Google Shape;321;p71"/>
          <p:cNvSpPr txBox="1">
            <a:spLocks noGrp="1"/>
          </p:cNvSpPr>
          <p:nvPr>
            <p:ph type="body" idx="1"/>
          </p:nvPr>
        </p:nvSpPr>
        <p:spPr>
          <a:xfrm>
            <a:off x="3602488" y="5165409"/>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71"/>
          <p:cNvSpPr txBox="1">
            <a:spLocks noGrp="1"/>
          </p:cNvSpPr>
          <p:nvPr>
            <p:ph type="body" idx="3"/>
          </p:nvPr>
        </p:nvSpPr>
        <p:spPr>
          <a:xfrm>
            <a:off x="3678261" y="6036291"/>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323"/>
        <p:cNvGrpSpPr/>
        <p:nvPr/>
      </p:nvGrpSpPr>
      <p:grpSpPr>
        <a:xfrm>
          <a:off x="0" y="0"/>
          <a:ext cx="0" cy="0"/>
          <a:chOff x="0" y="0"/>
          <a:chExt cx="0" cy="0"/>
        </a:xfrm>
      </p:grpSpPr>
      <p:sp>
        <p:nvSpPr>
          <p:cNvPr id="324" name="Google Shape;324;p72"/>
          <p:cNvSpPr>
            <a:spLocks noGrp="1"/>
          </p:cNvSpPr>
          <p:nvPr>
            <p:ph type="pic" idx="2"/>
          </p:nvPr>
        </p:nvSpPr>
        <p:spPr>
          <a:xfrm>
            <a:off x="6024126" y="200025"/>
            <a:ext cx="5982574" cy="64579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325"/>
        <p:cNvGrpSpPr/>
        <p:nvPr/>
      </p:nvGrpSpPr>
      <p:grpSpPr>
        <a:xfrm>
          <a:off x="0" y="0"/>
          <a:ext cx="0" cy="0"/>
          <a:chOff x="0" y="0"/>
          <a:chExt cx="0" cy="0"/>
        </a:xfrm>
      </p:grpSpPr>
      <p:sp>
        <p:nvSpPr>
          <p:cNvPr id="326" name="Google Shape;326;p73"/>
          <p:cNvSpPr>
            <a:spLocks noGrp="1"/>
          </p:cNvSpPr>
          <p:nvPr>
            <p:ph type="pic" idx="2"/>
          </p:nvPr>
        </p:nvSpPr>
        <p:spPr>
          <a:xfrm rot="325581">
            <a:off x="6213068" y="707958"/>
            <a:ext cx="4318000" cy="54420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327"/>
        <p:cNvGrpSpPr/>
        <p:nvPr/>
      </p:nvGrpSpPr>
      <p:grpSpPr>
        <a:xfrm>
          <a:off x="0" y="0"/>
          <a:ext cx="0" cy="0"/>
          <a:chOff x="0" y="0"/>
          <a:chExt cx="0" cy="0"/>
        </a:xfrm>
      </p:grpSpPr>
      <p:sp>
        <p:nvSpPr>
          <p:cNvPr id="328" name="Google Shape;328;p74"/>
          <p:cNvSpPr>
            <a:spLocks noGrp="1"/>
          </p:cNvSpPr>
          <p:nvPr>
            <p:ph type="pic" idx="2"/>
          </p:nvPr>
        </p:nvSpPr>
        <p:spPr>
          <a:xfrm>
            <a:off x="1318775" y="1288425"/>
            <a:ext cx="4281150" cy="42811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329"/>
        <p:cNvGrpSpPr/>
        <p:nvPr/>
      </p:nvGrpSpPr>
      <p:grpSpPr>
        <a:xfrm>
          <a:off x="0" y="0"/>
          <a:ext cx="0" cy="0"/>
          <a:chOff x="0" y="0"/>
          <a:chExt cx="0" cy="0"/>
        </a:xfrm>
      </p:grpSpPr>
      <p:sp>
        <p:nvSpPr>
          <p:cNvPr id="330" name="Google Shape;330;p75"/>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1" name="Google Shape;331;p75"/>
          <p:cNvSpPr>
            <a:spLocks noGrp="1"/>
          </p:cNvSpPr>
          <p:nvPr>
            <p:ph type="pic" idx="3"/>
          </p:nvPr>
        </p:nvSpPr>
        <p:spPr>
          <a:xfrm>
            <a:off x="623558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332"/>
        <p:cNvGrpSpPr/>
        <p:nvPr/>
      </p:nvGrpSpPr>
      <p:grpSpPr>
        <a:xfrm>
          <a:off x="0" y="0"/>
          <a:ext cx="0" cy="0"/>
          <a:chOff x="0" y="0"/>
          <a:chExt cx="0" cy="0"/>
        </a:xfrm>
      </p:grpSpPr>
      <p:sp>
        <p:nvSpPr>
          <p:cNvPr id="333" name="Google Shape;333;p76"/>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334"/>
        <p:cNvGrpSpPr/>
        <p:nvPr/>
      </p:nvGrpSpPr>
      <p:grpSpPr>
        <a:xfrm>
          <a:off x="0" y="0"/>
          <a:ext cx="0" cy="0"/>
          <a:chOff x="0" y="0"/>
          <a:chExt cx="0" cy="0"/>
        </a:xfrm>
      </p:grpSpPr>
      <p:sp>
        <p:nvSpPr>
          <p:cNvPr id="335" name="Google Shape;335;p77"/>
          <p:cNvSpPr>
            <a:spLocks noGrp="1"/>
          </p:cNvSpPr>
          <p:nvPr>
            <p:ph type="pic" idx="2"/>
          </p:nvPr>
        </p:nvSpPr>
        <p:spPr>
          <a:xfrm>
            <a:off x="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6" name="Google Shape;336;p77"/>
          <p:cNvSpPr>
            <a:spLocks noGrp="1"/>
          </p:cNvSpPr>
          <p:nvPr>
            <p:ph type="pic" idx="3"/>
          </p:nvPr>
        </p:nvSpPr>
        <p:spPr>
          <a:xfrm>
            <a:off x="0" y="342900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7" name="Google Shape;337;p77"/>
          <p:cNvSpPr>
            <a:spLocks noGrp="1"/>
          </p:cNvSpPr>
          <p:nvPr>
            <p:ph type="pic" idx="4"/>
          </p:nvPr>
        </p:nvSpPr>
        <p:spPr>
          <a:xfrm>
            <a:off x="609600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8" name="Google Shape;338;p77"/>
          <p:cNvSpPr>
            <a:spLocks noGrp="1"/>
          </p:cNvSpPr>
          <p:nvPr>
            <p:ph type="pic" idx="5"/>
          </p:nvPr>
        </p:nvSpPr>
        <p:spPr>
          <a:xfrm>
            <a:off x="6096000" y="342900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5"/>
        <p:cNvGrpSpPr/>
        <p:nvPr/>
      </p:nvGrpSpPr>
      <p:grpSpPr>
        <a:xfrm>
          <a:off x="0" y="0"/>
          <a:ext cx="0" cy="0"/>
          <a:chOff x="0" y="0"/>
          <a:chExt cx="0" cy="0"/>
        </a:xfrm>
      </p:grpSpPr>
      <p:sp>
        <p:nvSpPr>
          <p:cNvPr id="346" name="Google Shape;346;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7" name="Google Shape;347;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8" name="Google Shape;348;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9" name="Google Shape;349;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0"/>
        <p:cNvGrpSpPr/>
        <p:nvPr/>
      </p:nvGrpSpPr>
      <p:grpSpPr>
        <a:xfrm>
          <a:off x="0" y="0"/>
          <a:ext cx="0" cy="0"/>
          <a:chOff x="0" y="0"/>
          <a:chExt cx="0" cy="0"/>
        </a:xfrm>
      </p:grpSpPr>
      <p:sp>
        <p:nvSpPr>
          <p:cNvPr id="361" name="Google Shape;361;p8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2" name="Google Shape;362;p8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3" name="Google Shape;363;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4" name="Google Shape;364;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5" name="Google Shape;365;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6"/>
        <p:cNvGrpSpPr/>
        <p:nvPr/>
      </p:nvGrpSpPr>
      <p:grpSpPr>
        <a:xfrm>
          <a:off x="0" y="0"/>
          <a:ext cx="0" cy="0"/>
          <a:chOff x="0" y="0"/>
          <a:chExt cx="0" cy="0"/>
        </a:xfrm>
      </p:grpSpPr>
      <p:sp>
        <p:nvSpPr>
          <p:cNvPr id="367" name="Google Shape;367;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8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9" name="Google Shape;369;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0" name="Google Shape;370;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1" name="Google Shape;371;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2"/>
        <p:cNvGrpSpPr/>
        <p:nvPr/>
      </p:nvGrpSpPr>
      <p:grpSpPr>
        <a:xfrm>
          <a:off x="0" y="0"/>
          <a:ext cx="0" cy="0"/>
          <a:chOff x="0" y="0"/>
          <a:chExt cx="0" cy="0"/>
        </a:xfrm>
      </p:grpSpPr>
      <p:sp>
        <p:nvSpPr>
          <p:cNvPr id="373" name="Google Shape;373;p8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8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5" name="Google Shape;375;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6" name="Google Shape;376;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7" name="Google Shape;377;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8"/>
        <p:cNvGrpSpPr/>
        <p:nvPr/>
      </p:nvGrpSpPr>
      <p:grpSpPr>
        <a:xfrm>
          <a:off x="0" y="0"/>
          <a:ext cx="0" cy="0"/>
          <a:chOff x="0" y="0"/>
          <a:chExt cx="0" cy="0"/>
        </a:xfrm>
      </p:grpSpPr>
      <p:sp>
        <p:nvSpPr>
          <p:cNvPr id="379" name="Google Shape;379;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8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1" name="Google Shape;381;p8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2" name="Google Shape;382;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3" name="Google Shape;383;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4" name="Google Shape;384;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5"/>
        <p:cNvGrpSpPr/>
        <p:nvPr/>
      </p:nvGrpSpPr>
      <p:grpSpPr>
        <a:xfrm>
          <a:off x="0" y="0"/>
          <a:ext cx="0" cy="0"/>
          <a:chOff x="0" y="0"/>
          <a:chExt cx="0" cy="0"/>
        </a:xfrm>
      </p:grpSpPr>
      <p:sp>
        <p:nvSpPr>
          <p:cNvPr id="386" name="Google Shape;386;p8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8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8" name="Google Shape;388;p8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9" name="Google Shape;389;p8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0" name="Google Shape;390;p8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1" name="Google Shape;391;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2" name="Google Shape;392;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3" name="Google Shape;393;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4"/>
        <p:cNvGrpSpPr/>
        <p:nvPr/>
      </p:nvGrpSpPr>
      <p:grpSpPr>
        <a:xfrm>
          <a:off x="0" y="0"/>
          <a:ext cx="0" cy="0"/>
          <a:chOff x="0" y="0"/>
          <a:chExt cx="0" cy="0"/>
        </a:xfrm>
      </p:grpSpPr>
      <p:sp>
        <p:nvSpPr>
          <p:cNvPr id="395" name="Google Shape;395;p8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6" name="Google Shape;396;p8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7" name="Google Shape;397;p8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8" name="Google Shape;398;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9" name="Google Shape;399;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0" name="Google Shape;400;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1"/>
        <p:cNvGrpSpPr/>
        <p:nvPr/>
      </p:nvGrpSpPr>
      <p:grpSpPr>
        <a:xfrm>
          <a:off x="0" y="0"/>
          <a:ext cx="0" cy="0"/>
          <a:chOff x="0" y="0"/>
          <a:chExt cx="0" cy="0"/>
        </a:xfrm>
      </p:grpSpPr>
      <p:sp>
        <p:nvSpPr>
          <p:cNvPr id="402" name="Google Shape;402;p8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3" name="Google Shape;403;p8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04" name="Google Shape;404;p8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05" name="Google Shape;405;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6" name="Google Shape;406;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7" name="Google Shape;407;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8"/>
        <p:cNvGrpSpPr/>
        <p:nvPr/>
      </p:nvGrpSpPr>
      <p:grpSpPr>
        <a:xfrm>
          <a:off x="0" y="0"/>
          <a:ext cx="0" cy="0"/>
          <a:chOff x="0" y="0"/>
          <a:chExt cx="0" cy="0"/>
        </a:xfrm>
      </p:grpSpPr>
      <p:sp>
        <p:nvSpPr>
          <p:cNvPr id="409" name="Google Shape;409;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0" name="Google Shape;410;p9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1" name="Google Shape;41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2" name="Google Shape;41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3" name="Google Shape;41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14"/>
        <p:cNvGrpSpPr/>
        <p:nvPr/>
      </p:nvGrpSpPr>
      <p:grpSpPr>
        <a:xfrm>
          <a:off x="0" y="0"/>
          <a:ext cx="0" cy="0"/>
          <a:chOff x="0" y="0"/>
          <a:chExt cx="0" cy="0"/>
        </a:xfrm>
      </p:grpSpPr>
      <p:sp>
        <p:nvSpPr>
          <p:cNvPr id="415" name="Google Shape;415;p9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9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7" name="Google Shape;417;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9" name="Google Shape;419;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420"/>
        <p:cNvGrpSpPr/>
        <p:nvPr/>
      </p:nvGrpSpPr>
      <p:grpSpPr>
        <a:xfrm>
          <a:off x="0" y="0"/>
          <a:ext cx="0" cy="0"/>
          <a:chOff x="0" y="0"/>
          <a:chExt cx="0" cy="0"/>
        </a:xfrm>
      </p:grpSpPr>
      <p:sp>
        <p:nvSpPr>
          <p:cNvPr id="421" name="Google Shape;421;p92"/>
          <p:cNvSpPr>
            <a:spLocks noGrp="1"/>
          </p:cNvSpPr>
          <p:nvPr>
            <p:ph type="pic" idx="2"/>
          </p:nvPr>
        </p:nvSpPr>
        <p:spPr>
          <a:xfrm>
            <a:off x="-2251105" y="-1360991"/>
            <a:ext cx="8458200" cy="8458194"/>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2" name="Google Shape;422;p92"/>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3" name="Google Shape;423;p92"/>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424"/>
        <p:cNvGrpSpPr/>
        <p:nvPr/>
      </p:nvGrpSpPr>
      <p:grpSpPr>
        <a:xfrm>
          <a:off x="0" y="0"/>
          <a:ext cx="0" cy="0"/>
          <a:chOff x="0" y="0"/>
          <a:chExt cx="0" cy="0"/>
        </a:xfrm>
      </p:grpSpPr>
      <p:sp>
        <p:nvSpPr>
          <p:cNvPr id="425" name="Google Shape;425;p93"/>
          <p:cNvSpPr>
            <a:spLocks noGrp="1"/>
          </p:cNvSpPr>
          <p:nvPr>
            <p:ph type="pic" idx="2"/>
          </p:nvPr>
        </p:nvSpPr>
        <p:spPr>
          <a:xfrm>
            <a:off x="4005129" y="671558"/>
            <a:ext cx="4181742" cy="4181740"/>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6" name="Google Shape;426;p93"/>
          <p:cNvSpPr txBox="1">
            <a:spLocks noGrp="1"/>
          </p:cNvSpPr>
          <p:nvPr>
            <p:ph type="body" idx="1"/>
          </p:nvPr>
        </p:nvSpPr>
        <p:spPr>
          <a:xfrm>
            <a:off x="3602488" y="5165409"/>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7" name="Google Shape;427;p93"/>
          <p:cNvSpPr txBox="1">
            <a:spLocks noGrp="1"/>
          </p:cNvSpPr>
          <p:nvPr>
            <p:ph type="body" idx="3"/>
          </p:nvPr>
        </p:nvSpPr>
        <p:spPr>
          <a:xfrm>
            <a:off x="3678261" y="6036291"/>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428"/>
        <p:cNvGrpSpPr/>
        <p:nvPr/>
      </p:nvGrpSpPr>
      <p:grpSpPr>
        <a:xfrm>
          <a:off x="0" y="0"/>
          <a:ext cx="0" cy="0"/>
          <a:chOff x="0" y="0"/>
          <a:chExt cx="0" cy="0"/>
        </a:xfrm>
      </p:grpSpPr>
      <p:sp>
        <p:nvSpPr>
          <p:cNvPr id="429" name="Google Shape;429;p94"/>
          <p:cNvSpPr>
            <a:spLocks noGrp="1"/>
          </p:cNvSpPr>
          <p:nvPr>
            <p:ph type="pic" idx="2"/>
          </p:nvPr>
        </p:nvSpPr>
        <p:spPr>
          <a:xfrm>
            <a:off x="6024126" y="200025"/>
            <a:ext cx="5982574" cy="64579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430"/>
        <p:cNvGrpSpPr/>
        <p:nvPr/>
      </p:nvGrpSpPr>
      <p:grpSpPr>
        <a:xfrm>
          <a:off x="0" y="0"/>
          <a:ext cx="0" cy="0"/>
          <a:chOff x="0" y="0"/>
          <a:chExt cx="0" cy="0"/>
        </a:xfrm>
      </p:grpSpPr>
      <p:sp>
        <p:nvSpPr>
          <p:cNvPr id="431" name="Google Shape;431;p95"/>
          <p:cNvSpPr>
            <a:spLocks noGrp="1"/>
          </p:cNvSpPr>
          <p:nvPr>
            <p:ph type="pic" idx="2"/>
          </p:nvPr>
        </p:nvSpPr>
        <p:spPr>
          <a:xfrm>
            <a:off x="1318775" y="1288425"/>
            <a:ext cx="4281150" cy="42811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432"/>
        <p:cNvGrpSpPr/>
        <p:nvPr/>
      </p:nvGrpSpPr>
      <p:grpSpPr>
        <a:xfrm>
          <a:off x="0" y="0"/>
          <a:ext cx="0" cy="0"/>
          <a:chOff x="0" y="0"/>
          <a:chExt cx="0" cy="0"/>
        </a:xfrm>
      </p:grpSpPr>
      <p:sp>
        <p:nvSpPr>
          <p:cNvPr id="433" name="Google Shape;433;p96"/>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4" name="Google Shape;434;p96"/>
          <p:cNvSpPr>
            <a:spLocks noGrp="1"/>
          </p:cNvSpPr>
          <p:nvPr>
            <p:ph type="pic" idx="3"/>
          </p:nvPr>
        </p:nvSpPr>
        <p:spPr>
          <a:xfrm>
            <a:off x="623558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435"/>
        <p:cNvGrpSpPr/>
        <p:nvPr/>
      </p:nvGrpSpPr>
      <p:grpSpPr>
        <a:xfrm>
          <a:off x="0" y="0"/>
          <a:ext cx="0" cy="0"/>
          <a:chOff x="0" y="0"/>
          <a:chExt cx="0" cy="0"/>
        </a:xfrm>
      </p:grpSpPr>
      <p:sp>
        <p:nvSpPr>
          <p:cNvPr id="436" name="Google Shape;436;p97"/>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443"/>
        <p:cNvGrpSpPr/>
        <p:nvPr/>
      </p:nvGrpSpPr>
      <p:grpSpPr>
        <a:xfrm>
          <a:off x="0" y="0"/>
          <a:ext cx="0" cy="0"/>
          <a:chOff x="0" y="0"/>
          <a:chExt cx="0" cy="0"/>
        </a:xfrm>
      </p:grpSpPr>
      <p:sp>
        <p:nvSpPr>
          <p:cNvPr id="444" name="Google Shape;444;p99"/>
          <p:cNvSpPr>
            <a:spLocks noGrp="1"/>
          </p:cNvSpPr>
          <p:nvPr>
            <p:ph type="pic" idx="2"/>
          </p:nvPr>
        </p:nvSpPr>
        <p:spPr>
          <a:xfrm>
            <a:off x="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5" name="Google Shape;445;p99"/>
          <p:cNvSpPr>
            <a:spLocks noGrp="1"/>
          </p:cNvSpPr>
          <p:nvPr>
            <p:ph type="pic" idx="3"/>
          </p:nvPr>
        </p:nvSpPr>
        <p:spPr>
          <a:xfrm>
            <a:off x="609600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6" name="Google Shape;446;p99"/>
          <p:cNvSpPr txBox="1">
            <a:spLocks noGrp="1"/>
          </p:cNvSpPr>
          <p:nvPr>
            <p:ph type="body" idx="1"/>
          </p:nvPr>
        </p:nvSpPr>
        <p:spPr>
          <a:xfrm>
            <a:off x="0" y="3429000"/>
            <a:ext cx="6096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Font typeface="Calibri"/>
              <a:buNone/>
              <a:defRPr/>
            </a:lvl1pPr>
            <a:lvl2pPr marL="914400" lvl="1" indent="-342900" algn="l">
              <a:lnSpc>
                <a:spcPct val="90000"/>
              </a:lnSpc>
              <a:spcBef>
                <a:spcPts val="500"/>
              </a:spcBef>
              <a:spcAft>
                <a:spcPts val="0"/>
              </a:spcAft>
              <a:buClr>
                <a:schemeClr val="dk1"/>
              </a:buClr>
              <a:buSzPts val="1800"/>
              <a:buChar char="•"/>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99"/>
          <p:cNvSpPr txBox="1">
            <a:spLocks noGrp="1"/>
          </p:cNvSpPr>
          <p:nvPr>
            <p:ph type="body" idx="4"/>
          </p:nvPr>
        </p:nvSpPr>
        <p:spPr>
          <a:xfrm>
            <a:off x="6096000" y="3429000"/>
            <a:ext cx="6096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Font typeface="Calibri"/>
              <a:buNone/>
              <a:defRPr/>
            </a:lvl1pPr>
            <a:lvl2pPr marL="914400" lvl="1" indent="-342900" algn="l">
              <a:lnSpc>
                <a:spcPct val="90000"/>
              </a:lnSpc>
              <a:spcBef>
                <a:spcPts val="500"/>
              </a:spcBef>
              <a:spcAft>
                <a:spcPts val="0"/>
              </a:spcAft>
              <a:buClr>
                <a:schemeClr val="dk1"/>
              </a:buClr>
              <a:buSzPts val="1800"/>
              <a:buChar char="•"/>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6"/>
        <p:cNvGrpSpPr/>
        <p:nvPr/>
      </p:nvGrpSpPr>
      <p:grpSpPr>
        <a:xfrm>
          <a:off x="0" y="0"/>
          <a:ext cx="0" cy="0"/>
          <a:chOff x="0" y="0"/>
          <a:chExt cx="0" cy="0"/>
        </a:xfrm>
      </p:grpSpPr>
      <p:sp>
        <p:nvSpPr>
          <p:cNvPr id="457" name="Google Shape;457;p10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0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59" name="Google Shape;459;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0" name="Google Shape;460;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2"/>
        <p:cNvGrpSpPr/>
        <p:nvPr/>
      </p:nvGrpSpPr>
      <p:grpSpPr>
        <a:xfrm>
          <a:off x="0" y="0"/>
          <a:ext cx="0" cy="0"/>
          <a:chOff x="0" y="0"/>
          <a:chExt cx="0" cy="0"/>
        </a:xfrm>
      </p:grpSpPr>
      <p:sp>
        <p:nvSpPr>
          <p:cNvPr id="463" name="Google Shape;463;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4" name="Google Shape;464;p10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5" name="Google Shape;465;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6" name="Google Shape;466;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7" name="Google Shape;467;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8"/>
        <p:cNvGrpSpPr/>
        <p:nvPr/>
      </p:nvGrpSpPr>
      <p:grpSpPr>
        <a:xfrm>
          <a:off x="0" y="0"/>
          <a:ext cx="0" cy="0"/>
          <a:chOff x="0" y="0"/>
          <a:chExt cx="0" cy="0"/>
        </a:xfrm>
      </p:grpSpPr>
      <p:sp>
        <p:nvSpPr>
          <p:cNvPr id="469" name="Google Shape;469;p10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0" name="Google Shape;470;p10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71" name="Google Shape;471;p1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2" name="Google Shape;472;p1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3" name="Google Shape;473;p1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4"/>
        <p:cNvGrpSpPr/>
        <p:nvPr/>
      </p:nvGrpSpPr>
      <p:grpSpPr>
        <a:xfrm>
          <a:off x="0" y="0"/>
          <a:ext cx="0" cy="0"/>
          <a:chOff x="0" y="0"/>
          <a:chExt cx="0" cy="0"/>
        </a:xfrm>
      </p:grpSpPr>
      <p:sp>
        <p:nvSpPr>
          <p:cNvPr id="475" name="Google Shape;475;p1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6" name="Google Shape;476;p10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7" name="Google Shape;477;p10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8" name="Google Shape;478;p1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9" name="Google Shape;479;p1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1"/>
        <p:cNvGrpSpPr/>
        <p:nvPr/>
      </p:nvGrpSpPr>
      <p:grpSpPr>
        <a:xfrm>
          <a:off x="0" y="0"/>
          <a:ext cx="0" cy="0"/>
          <a:chOff x="0" y="0"/>
          <a:chExt cx="0" cy="0"/>
        </a:xfrm>
      </p:grpSpPr>
      <p:sp>
        <p:nvSpPr>
          <p:cNvPr id="482" name="Google Shape;482;p10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3" name="Google Shape;483;p10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4" name="Google Shape;484;p10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5" name="Google Shape;485;p10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6" name="Google Shape;486;p10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7" name="Google Shape;487;p1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1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9" name="Google Shape;489;p1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0"/>
        <p:cNvGrpSpPr/>
        <p:nvPr/>
      </p:nvGrpSpPr>
      <p:grpSpPr>
        <a:xfrm>
          <a:off x="0" y="0"/>
          <a:ext cx="0" cy="0"/>
          <a:chOff x="0" y="0"/>
          <a:chExt cx="0" cy="0"/>
        </a:xfrm>
      </p:grpSpPr>
      <p:sp>
        <p:nvSpPr>
          <p:cNvPr id="491" name="Google Shape;491;p10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2" name="Google Shape;492;p1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3" name="Google Shape;493;p1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4" name="Google Shape;494;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5"/>
        <p:cNvGrpSpPr/>
        <p:nvPr/>
      </p:nvGrpSpPr>
      <p:grpSpPr>
        <a:xfrm>
          <a:off x="0" y="0"/>
          <a:ext cx="0" cy="0"/>
          <a:chOff x="0" y="0"/>
          <a:chExt cx="0" cy="0"/>
        </a:xfrm>
      </p:grpSpPr>
      <p:sp>
        <p:nvSpPr>
          <p:cNvPr id="496" name="Google Shape;496;p10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7" name="Google Shape;497;p10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8" name="Google Shape;498;p1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9"/>
        <p:cNvGrpSpPr/>
        <p:nvPr/>
      </p:nvGrpSpPr>
      <p:grpSpPr>
        <a:xfrm>
          <a:off x="0" y="0"/>
          <a:ext cx="0" cy="0"/>
          <a:chOff x="0" y="0"/>
          <a:chExt cx="0" cy="0"/>
        </a:xfrm>
      </p:grpSpPr>
      <p:sp>
        <p:nvSpPr>
          <p:cNvPr id="500" name="Google Shape;500;p10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1" name="Google Shape;501;p10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02" name="Google Shape;502;p10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03" name="Google Shape;503;p10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10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5" name="Google Shape;505;p10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6"/>
        <p:cNvGrpSpPr/>
        <p:nvPr/>
      </p:nvGrpSpPr>
      <p:grpSpPr>
        <a:xfrm>
          <a:off x="0" y="0"/>
          <a:ext cx="0" cy="0"/>
          <a:chOff x="0" y="0"/>
          <a:chExt cx="0" cy="0"/>
        </a:xfrm>
      </p:grpSpPr>
      <p:sp>
        <p:nvSpPr>
          <p:cNvPr id="507" name="Google Shape;507;p10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8" name="Google Shape;508;p10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09" name="Google Shape;509;p10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10" name="Google Shape;510;p10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1" name="Google Shape;511;p10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2" name="Google Shape;512;p10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theme" Target="../theme/theme3.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theme" Target="../theme/theme4.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3" Type="http://schemas.openxmlformats.org/officeDocument/2006/relationships/slideLayout" Target="../slideLayouts/slideLayout92.xml"/><Relationship Id="rId21" Type="http://schemas.openxmlformats.org/officeDocument/2006/relationships/theme" Target="../theme/theme5.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10" Type="http://schemas.openxmlformats.org/officeDocument/2006/relationships/slideLayout" Target="../slideLayouts/slideLayout99.xml"/><Relationship Id="rId19" Type="http://schemas.openxmlformats.org/officeDocument/2006/relationships/slideLayout" Target="../slideLayouts/slideLayout108.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218"/>
        <p:cNvGrpSpPr/>
        <p:nvPr/>
      </p:nvGrpSpPr>
      <p:grpSpPr>
        <a:xfrm>
          <a:off x="0" y="0"/>
          <a:ext cx="0" cy="0"/>
          <a:chOff x="0" y="0"/>
          <a:chExt cx="0" cy="0"/>
        </a:xfrm>
      </p:grpSpPr>
      <p:sp>
        <p:nvSpPr>
          <p:cNvPr id="219" name="Google Shape;219;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0" name="Google Shape;220;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1" name="Google Shape;22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2" name="Google Shape;22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3" name="Google Shape;22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99"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E75B5"/>
        </a:solidFill>
        <a:effectLst/>
      </p:bgPr>
    </p:bg>
    <p:spTree>
      <p:nvGrpSpPr>
        <p:cNvPr id="1" name="Shape 339"/>
        <p:cNvGrpSpPr/>
        <p:nvPr/>
      </p:nvGrpSpPr>
      <p:grpSpPr>
        <a:xfrm>
          <a:off x="0" y="0"/>
          <a:ext cx="0" cy="0"/>
          <a:chOff x="0" y="0"/>
          <a:chExt cx="0" cy="0"/>
        </a:xfrm>
      </p:grpSpPr>
      <p:sp>
        <p:nvSpPr>
          <p:cNvPr id="340" name="Google Shape;340;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1" name="Google Shape;341;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2" name="Google Shape;342;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3" name="Google Shape;343;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4" name="Google Shape;344;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22"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2E75B5"/>
        </a:solidFill>
        <a:effectLst/>
      </p:bgPr>
    </p:bg>
    <p:spTree>
      <p:nvGrpSpPr>
        <p:cNvPr id="1" name="Shape 437"/>
        <p:cNvGrpSpPr/>
        <p:nvPr/>
      </p:nvGrpSpPr>
      <p:grpSpPr>
        <a:xfrm>
          <a:off x="0" y="0"/>
          <a:ext cx="0" cy="0"/>
          <a:chOff x="0" y="0"/>
          <a:chExt cx="0" cy="0"/>
        </a:xfrm>
      </p:grpSpPr>
      <p:sp>
        <p:nvSpPr>
          <p:cNvPr id="438" name="Google Shape;438;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9" name="Google Shape;439;p9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0" name="Google Shape;440;p9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1" name="Google Shape;441;p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2" name="Google Shape;442;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41"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drive/folders/1Diy9gLYAlwk4q3XR5YUVp-xW88Tgurhb?usp=sharing" TargetMode="External"/><Relationship Id="rId2" Type="http://schemas.openxmlformats.org/officeDocument/2006/relationships/hyperlink" Target="https://storage.googleapis.com/openimages/web/visualizer/index.html?set=train&amp;type=detection&amp;c=%2Fm%2F01jfm_"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5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197"/>
          <p:cNvSpPr/>
          <p:nvPr/>
        </p:nvSpPr>
        <p:spPr>
          <a:xfrm>
            <a:off x="266968" y="405297"/>
            <a:ext cx="11696432" cy="2591481"/>
          </a:xfrm>
          <a:custGeom>
            <a:avLst/>
            <a:gdLst/>
            <a:ahLst/>
            <a:cxnLst/>
            <a:rect l="l" t="t" r="r" b="b"/>
            <a:pathLst>
              <a:path w="12192000" h="2682240" extrusionOk="0">
                <a:moveTo>
                  <a:pt x="0" y="0"/>
                </a:moveTo>
                <a:lnTo>
                  <a:pt x="12192000" y="0"/>
                </a:lnTo>
                <a:lnTo>
                  <a:pt x="12192000" y="1638300"/>
                </a:lnTo>
                <a:lnTo>
                  <a:pt x="0" y="268224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8" name="Google Shape;958;p197"/>
          <p:cNvSpPr/>
          <p:nvPr/>
        </p:nvSpPr>
        <p:spPr>
          <a:xfrm>
            <a:off x="171450" y="171450"/>
            <a:ext cx="11791950" cy="6438900"/>
          </a:xfrm>
          <a:prstGeom prst="rect">
            <a:avLst/>
          </a:prstGeom>
          <a:noFill/>
          <a:ln w="539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59" name="Google Shape;959;p197"/>
          <p:cNvGrpSpPr/>
          <p:nvPr/>
        </p:nvGrpSpPr>
        <p:grpSpPr>
          <a:xfrm>
            <a:off x="9472539" y="5727374"/>
            <a:ext cx="2265303" cy="671201"/>
            <a:chOff x="5010150" y="2736041"/>
            <a:chExt cx="3086100" cy="914400"/>
          </a:xfrm>
        </p:grpSpPr>
        <p:pic>
          <p:nvPicPr>
            <p:cNvPr id="960" name="Google Shape;960;p197"/>
            <p:cNvPicPr preferRelativeResize="0"/>
            <p:nvPr/>
          </p:nvPicPr>
          <p:blipFill rotWithShape="1">
            <a:blip r:embed="rId3">
              <a:alphaModFix/>
            </a:blip>
            <a:srcRect/>
            <a:stretch/>
          </p:blipFill>
          <p:spPr>
            <a:xfrm>
              <a:off x="5010150" y="2957482"/>
              <a:ext cx="2171700" cy="471518"/>
            </a:xfrm>
            <a:prstGeom prst="rect">
              <a:avLst/>
            </a:prstGeom>
            <a:noFill/>
            <a:ln>
              <a:noFill/>
            </a:ln>
          </p:spPr>
        </p:pic>
        <p:pic>
          <p:nvPicPr>
            <p:cNvPr id="961" name="Google Shape;961;p197" descr="Earth globe: Americas"/>
            <p:cNvPicPr preferRelativeResize="0"/>
            <p:nvPr/>
          </p:nvPicPr>
          <p:blipFill rotWithShape="1">
            <a:blip r:embed="rId4">
              <a:alphaModFix/>
            </a:blip>
            <a:srcRect/>
            <a:stretch/>
          </p:blipFill>
          <p:spPr>
            <a:xfrm>
              <a:off x="7181850" y="2736041"/>
              <a:ext cx="914400" cy="914400"/>
            </a:xfrm>
            <a:prstGeom prst="rect">
              <a:avLst/>
            </a:prstGeom>
            <a:noFill/>
            <a:ln>
              <a:noFill/>
            </a:ln>
          </p:spPr>
        </p:pic>
      </p:grpSp>
      <p:sp>
        <p:nvSpPr>
          <p:cNvPr id="962" name="Google Shape;962;p197"/>
          <p:cNvSpPr txBox="1"/>
          <p:nvPr/>
        </p:nvSpPr>
        <p:spPr>
          <a:xfrm>
            <a:off x="421689" y="670498"/>
            <a:ext cx="11541711" cy="1556479"/>
          </a:xfrm>
          <a:prstGeom prst="rect">
            <a:avLst/>
          </a:prstGeom>
          <a:solidFill>
            <a:schemeClr val="accent1">
              <a:lumMod val="60000"/>
              <a:lumOff val="40000"/>
            </a:scheme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8800"/>
              <a:buFont typeface="Aharoni"/>
              <a:buNone/>
            </a:pPr>
            <a:r>
              <a:rPr lang="en-US" sz="5400" b="0" i="0" u="none" strike="noStrike" cap="none" dirty="0">
                <a:solidFill>
                  <a:schemeClr val="lt1"/>
                </a:solidFill>
                <a:latin typeface="Aharoni"/>
                <a:ea typeface="Aharoni"/>
                <a:cs typeface="Aharoni"/>
                <a:sym typeface="Aharoni"/>
              </a:rPr>
              <a:t>License Plate Detection System</a:t>
            </a:r>
            <a:endParaRPr sz="5400" b="0" i="0" u="none" strike="noStrike" cap="none" dirty="0">
              <a:solidFill>
                <a:schemeClr val="lt1"/>
              </a:solidFill>
              <a:latin typeface="Aharoni"/>
              <a:ea typeface="Aharoni"/>
              <a:cs typeface="Aharoni"/>
              <a:sym typeface="Aharoni"/>
            </a:endParaRPr>
          </a:p>
        </p:txBody>
      </p:sp>
      <p:pic>
        <p:nvPicPr>
          <p:cNvPr id="963" name="Google Shape;963;p197"/>
          <p:cNvPicPr preferRelativeResize="0"/>
          <p:nvPr/>
        </p:nvPicPr>
        <p:blipFill rotWithShape="1">
          <a:blip r:embed="rId5">
            <a:alphaModFix/>
          </a:blip>
          <a:srcRect/>
          <a:stretch/>
        </p:blipFill>
        <p:spPr>
          <a:xfrm>
            <a:off x="8651742" y="2822228"/>
            <a:ext cx="2378208" cy="1380896"/>
          </a:xfrm>
          <a:prstGeom prst="rect">
            <a:avLst/>
          </a:prstGeom>
          <a:noFill/>
          <a:ln>
            <a:noFill/>
          </a:ln>
        </p:spPr>
      </p:pic>
      <p:sp>
        <p:nvSpPr>
          <p:cNvPr id="964" name="Google Shape;964;p197"/>
          <p:cNvSpPr/>
          <p:nvPr/>
        </p:nvSpPr>
        <p:spPr>
          <a:xfrm rot="-4099682">
            <a:off x="1244646" y="3619382"/>
            <a:ext cx="273825" cy="25116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65" name="Google Shape;965;p197"/>
          <p:cNvSpPr/>
          <p:nvPr/>
        </p:nvSpPr>
        <p:spPr>
          <a:xfrm rot="-5129187">
            <a:off x="988826" y="4328475"/>
            <a:ext cx="933489" cy="821526"/>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966" name="Google Shape;966;p197"/>
          <p:cNvPicPr preferRelativeResize="0"/>
          <p:nvPr/>
        </p:nvPicPr>
        <p:blipFill rotWithShape="1">
          <a:blip r:embed="rId6">
            <a:alphaModFix/>
          </a:blip>
          <a:srcRect/>
          <a:stretch/>
        </p:blipFill>
        <p:spPr>
          <a:xfrm rot="855259" flipH="1">
            <a:off x="768543" y="2834944"/>
            <a:ext cx="798314" cy="122818"/>
          </a:xfrm>
          <a:prstGeom prst="rect">
            <a:avLst/>
          </a:prstGeom>
          <a:noFill/>
          <a:ln>
            <a:noFill/>
          </a:ln>
        </p:spPr>
      </p:pic>
      <p:pic>
        <p:nvPicPr>
          <p:cNvPr id="968" name="Google Shape;968;p197"/>
          <p:cNvPicPr preferRelativeResize="0"/>
          <p:nvPr/>
        </p:nvPicPr>
        <p:blipFill rotWithShape="1">
          <a:blip r:embed="rId7">
            <a:alphaModFix/>
          </a:blip>
          <a:srcRect/>
          <a:stretch/>
        </p:blipFill>
        <p:spPr>
          <a:xfrm>
            <a:off x="9908830" y="3387833"/>
            <a:ext cx="1959052" cy="1351405"/>
          </a:xfrm>
          <a:prstGeom prst="rect">
            <a:avLst/>
          </a:prstGeom>
          <a:noFill/>
          <a:ln>
            <a:noFill/>
          </a:ln>
        </p:spPr>
      </p:pic>
      <p:pic>
        <p:nvPicPr>
          <p:cNvPr id="969" name="Google Shape;969;p197" descr="A car parked in a parking lot&#10;&#10;Description automatically generated"/>
          <p:cNvPicPr preferRelativeResize="0">
            <a:picLocks noGrp="1"/>
          </p:cNvPicPr>
          <p:nvPr>
            <p:ph type="pic" idx="2"/>
          </p:nvPr>
        </p:nvPicPr>
        <p:blipFill rotWithShape="1">
          <a:blip r:embed="rId8">
            <a:alphaModFix/>
          </a:blip>
          <a:srcRect t="17882" b="17883"/>
          <a:stretch/>
        </p:blipFill>
        <p:spPr>
          <a:xfrm>
            <a:off x="0" y="1638300"/>
            <a:ext cx="12192000" cy="5219700"/>
          </a:xfrm>
          <a:prstGeom prst="flowChartManualInput">
            <a:avLst/>
          </a:prstGeom>
          <a:noFill/>
          <a:ln>
            <a:noFill/>
          </a:ln>
        </p:spPr>
      </p:pic>
      <p:grpSp>
        <p:nvGrpSpPr>
          <p:cNvPr id="970" name="Google Shape;970;p197"/>
          <p:cNvGrpSpPr/>
          <p:nvPr/>
        </p:nvGrpSpPr>
        <p:grpSpPr>
          <a:xfrm>
            <a:off x="383320" y="1887156"/>
            <a:ext cx="296666" cy="3148069"/>
            <a:chOff x="383320" y="1887156"/>
            <a:chExt cx="296666" cy="3148069"/>
          </a:xfrm>
        </p:grpSpPr>
        <p:sp>
          <p:nvSpPr>
            <p:cNvPr id="971" name="Google Shape;971;p197"/>
            <p:cNvSpPr/>
            <p:nvPr/>
          </p:nvSpPr>
          <p:spPr>
            <a:xfrm>
              <a:off x="383320" y="1887156"/>
              <a:ext cx="296666" cy="296666"/>
            </a:xfrm>
            <a:prstGeom prst="ellipse">
              <a:avLst/>
            </a:prstGeom>
            <a:solidFill>
              <a:srgbClr val="171616"/>
            </a:solidFill>
            <a:ln w="444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2" name="Google Shape;972;p197"/>
            <p:cNvSpPr/>
            <p:nvPr/>
          </p:nvSpPr>
          <p:spPr>
            <a:xfrm>
              <a:off x="383320" y="4738559"/>
              <a:ext cx="296666" cy="296666"/>
            </a:xfrm>
            <a:prstGeom prst="ellipse">
              <a:avLst/>
            </a:prstGeom>
            <a:solidFill>
              <a:srgbClr val="171616"/>
            </a:solidFill>
            <a:ln w="444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973" name="Google Shape;973;p197"/>
            <p:cNvCxnSpPr/>
            <p:nvPr/>
          </p:nvCxnSpPr>
          <p:spPr>
            <a:xfrm>
              <a:off x="531653" y="2149023"/>
              <a:ext cx="0" cy="2643686"/>
            </a:xfrm>
            <a:prstGeom prst="straightConnector1">
              <a:avLst/>
            </a:prstGeom>
            <a:noFill/>
            <a:ln w="136525" cap="rnd" cmpd="sng">
              <a:solidFill>
                <a:schemeClr val="lt1"/>
              </a:solidFill>
              <a:prstDash val="solid"/>
              <a:miter lim="800000"/>
              <a:headEnd type="none" w="sm" len="sm"/>
              <a:tailEnd type="none" w="sm" len="sm"/>
            </a:ln>
          </p:spPr>
        </p:cxnSp>
      </p:grpSp>
      <p:sp>
        <p:nvSpPr>
          <p:cNvPr id="2" name="TextBox 1">
            <a:extLst>
              <a:ext uri="{FF2B5EF4-FFF2-40B4-BE49-F238E27FC236}">
                <a16:creationId xmlns:a16="http://schemas.microsoft.com/office/drawing/2014/main" id="{A7F6C0E8-F56A-4AE4-9184-0AD1E4B13019}"/>
              </a:ext>
            </a:extLst>
          </p:cNvPr>
          <p:cNvSpPr txBox="1"/>
          <p:nvPr/>
        </p:nvSpPr>
        <p:spPr>
          <a:xfrm>
            <a:off x="266968" y="5627775"/>
            <a:ext cx="3064119" cy="861774"/>
          </a:xfrm>
          <a:prstGeom prst="rect">
            <a:avLst/>
          </a:prstGeom>
          <a:noFill/>
        </p:spPr>
        <p:txBody>
          <a:bodyPr wrap="square" rtlCol="0">
            <a:spAutoFit/>
          </a:bodyPr>
          <a:lstStyle/>
          <a:p>
            <a:r>
              <a:rPr lang="en-US" sz="2500" dirty="0">
                <a:solidFill>
                  <a:schemeClr val="bg1"/>
                </a:solidFill>
              </a:rPr>
              <a:t>Developed By –</a:t>
            </a:r>
          </a:p>
          <a:p>
            <a:r>
              <a:rPr lang="en-US" sz="2500" dirty="0">
                <a:solidFill>
                  <a:schemeClr val="bg1"/>
                </a:solidFill>
              </a:rPr>
              <a:t>Pranav Dange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62"/>
                                        </p:tgtEl>
                                        <p:attrNameLst>
                                          <p:attrName>style.visibility</p:attrName>
                                        </p:attrNameLst>
                                      </p:cBhvr>
                                      <p:to>
                                        <p:strVal val="visible"/>
                                      </p:to>
                                    </p:set>
                                    <p:anim calcmode="lin" valueType="num">
                                      <p:cBhvr additive="base">
                                        <p:cTn id="7" dur="500"/>
                                        <p:tgtEl>
                                          <p:spTgt spid="962"/>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250"/>
                                  </p:stCondLst>
                                  <p:childTnLst>
                                    <p:set>
                                      <p:cBhvr>
                                        <p:cTn id="9" dur="1" fill="hold">
                                          <p:stCondLst>
                                            <p:cond delay="0"/>
                                          </p:stCondLst>
                                        </p:cTn>
                                        <p:tgtEl>
                                          <p:spTgt spid="966"/>
                                        </p:tgtEl>
                                        <p:attrNameLst>
                                          <p:attrName>style.visibility</p:attrName>
                                        </p:attrNameLst>
                                      </p:cBhvr>
                                      <p:to>
                                        <p:strVal val="visible"/>
                                      </p:to>
                                    </p:set>
                                    <p:animEffect transition="in" filter="fade">
                                      <p:cBhvr>
                                        <p:cTn id="10" dur="500"/>
                                        <p:tgtEl>
                                          <p:spTgt spid="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835"/>
        <p:cNvGrpSpPr/>
        <p:nvPr/>
      </p:nvGrpSpPr>
      <p:grpSpPr>
        <a:xfrm>
          <a:off x="0" y="0"/>
          <a:ext cx="0" cy="0"/>
          <a:chOff x="0" y="0"/>
          <a:chExt cx="0" cy="0"/>
        </a:xfrm>
      </p:grpSpPr>
      <p:pic>
        <p:nvPicPr>
          <p:cNvPr id="1836" name="Google Shape;1836;p235"/>
          <p:cNvPicPr preferRelativeResize="0"/>
          <p:nvPr/>
        </p:nvPicPr>
        <p:blipFill rotWithShape="1">
          <a:blip r:embed="rId3">
            <a:alphaModFix/>
          </a:blip>
          <a:srcRect/>
          <a:stretch/>
        </p:blipFill>
        <p:spPr>
          <a:xfrm>
            <a:off x="4534493" y="4834534"/>
            <a:ext cx="904018" cy="139080"/>
          </a:xfrm>
          <a:prstGeom prst="rect">
            <a:avLst/>
          </a:prstGeom>
          <a:noFill/>
          <a:ln>
            <a:noFill/>
          </a:ln>
        </p:spPr>
      </p:pic>
      <p:pic>
        <p:nvPicPr>
          <p:cNvPr id="1837" name="Google Shape;1837;p235"/>
          <p:cNvPicPr preferRelativeResize="0"/>
          <p:nvPr/>
        </p:nvPicPr>
        <p:blipFill rotWithShape="1">
          <a:blip r:embed="rId4">
            <a:alphaModFix/>
          </a:blip>
          <a:srcRect/>
          <a:stretch/>
        </p:blipFill>
        <p:spPr>
          <a:xfrm>
            <a:off x="2052638" y="1021107"/>
            <a:ext cx="1491528" cy="866049"/>
          </a:xfrm>
          <a:prstGeom prst="rect">
            <a:avLst/>
          </a:prstGeom>
          <a:noFill/>
          <a:ln>
            <a:noFill/>
          </a:ln>
        </p:spPr>
      </p:pic>
      <p:sp>
        <p:nvSpPr>
          <p:cNvPr id="1838" name="Google Shape;1838;p235"/>
          <p:cNvSpPr txBox="1"/>
          <p:nvPr/>
        </p:nvSpPr>
        <p:spPr>
          <a:xfrm>
            <a:off x="5619296" y="3171549"/>
            <a:ext cx="5616575" cy="45412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FFFFFF"/>
              </a:buClr>
              <a:buSzPts val="2800"/>
              <a:buFont typeface="Arial"/>
              <a:buNone/>
            </a:pPr>
            <a:r>
              <a:rPr lang="en-GB" sz="2800" b="0" i="0" u="none" strike="noStrike" cap="none">
                <a:solidFill>
                  <a:srgbClr val="FFFFFF"/>
                </a:solidFill>
                <a:latin typeface="Calibri"/>
                <a:ea typeface="Calibri"/>
                <a:cs typeface="Calibri"/>
                <a:sym typeface="Calibri"/>
              </a:rPr>
              <a:t>This Presentation is Prepared by</a:t>
            </a:r>
            <a:endParaRPr/>
          </a:p>
        </p:txBody>
      </p:sp>
      <p:sp>
        <p:nvSpPr>
          <p:cNvPr id="1840" name="Google Shape;1840;p235"/>
          <p:cNvSpPr/>
          <p:nvPr/>
        </p:nvSpPr>
        <p:spPr>
          <a:xfrm>
            <a:off x="0" y="0"/>
            <a:ext cx="617077"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1" name="Google Shape;1841;p235"/>
          <p:cNvSpPr/>
          <p:nvPr/>
        </p:nvSpPr>
        <p:spPr>
          <a:xfrm>
            <a:off x="11422743" y="6036936"/>
            <a:ext cx="769257" cy="821064"/>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2" name="Google Shape;1842;p235"/>
          <p:cNvSpPr/>
          <p:nvPr/>
        </p:nvSpPr>
        <p:spPr>
          <a:xfrm rot="-5400000">
            <a:off x="11396840" y="-25903"/>
            <a:ext cx="769257" cy="821064"/>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3" name="Google Shape;1843;p235"/>
          <p:cNvSpPr txBox="1"/>
          <p:nvPr/>
        </p:nvSpPr>
        <p:spPr>
          <a:xfrm>
            <a:off x="5806168" y="3687401"/>
            <a:ext cx="5616575" cy="454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B0F0"/>
              </a:buClr>
              <a:buSzPts val="4400"/>
              <a:buFont typeface="Arial"/>
              <a:buNone/>
            </a:pPr>
            <a:r>
              <a:rPr lang="en-GB" sz="4400" b="0" i="0" u="none" strike="noStrike" cap="none" dirty="0">
                <a:solidFill>
                  <a:srgbClr val="00B0F0"/>
                </a:solidFill>
                <a:latin typeface="Calibri"/>
                <a:ea typeface="Calibri"/>
                <a:cs typeface="Calibri"/>
                <a:sym typeface="Calibri"/>
              </a:rPr>
              <a:t>“</a:t>
            </a:r>
            <a:r>
              <a:rPr lang="en-GB" sz="4400" dirty="0">
                <a:solidFill>
                  <a:srgbClr val="00B0F0"/>
                </a:solidFill>
                <a:latin typeface="Calibri"/>
                <a:ea typeface="Calibri"/>
                <a:cs typeface="Calibri"/>
                <a:sym typeface="Calibri"/>
              </a:rPr>
              <a:t>Pranav Dange</a:t>
            </a:r>
            <a:r>
              <a:rPr lang="en-GB" sz="4400" b="0" i="0" u="none" strike="noStrike" cap="none" dirty="0">
                <a:solidFill>
                  <a:srgbClr val="00B0F0"/>
                </a:solidFill>
                <a:latin typeface="Calibri"/>
                <a:ea typeface="Calibri"/>
                <a:cs typeface="Calibri"/>
                <a:sym typeface="Calibri"/>
              </a:rPr>
              <a:t>”</a:t>
            </a:r>
            <a:endParaRPr dirty="0"/>
          </a:p>
        </p:txBody>
      </p:sp>
      <p:pic>
        <p:nvPicPr>
          <p:cNvPr id="1844" name="Google Shape;1844;p235" descr="Pencil"/>
          <p:cNvPicPr preferRelativeResize="0"/>
          <p:nvPr/>
        </p:nvPicPr>
        <p:blipFill rotWithShape="1">
          <a:blip r:embed="rId5">
            <a:alphaModFix/>
          </a:blip>
          <a:srcRect t="19" b="19"/>
          <a:stretch/>
        </p:blipFill>
        <p:spPr>
          <a:xfrm>
            <a:off x="2308215" y="2126949"/>
            <a:ext cx="2453185" cy="2453185"/>
          </a:xfrm>
          <a:prstGeom prst="rect">
            <a:avLst/>
          </a:prstGeom>
          <a:noFill/>
          <a:ln>
            <a:noFill/>
          </a:ln>
        </p:spPr>
      </p:pic>
      <p:sp>
        <p:nvSpPr>
          <p:cNvPr id="1845" name="Google Shape;1845;p235"/>
          <p:cNvSpPr/>
          <p:nvPr/>
        </p:nvSpPr>
        <p:spPr>
          <a:xfrm>
            <a:off x="160205" y="1887156"/>
            <a:ext cx="296666" cy="296666"/>
          </a:xfrm>
          <a:prstGeom prst="ellipse">
            <a:avLst/>
          </a:prstGeom>
          <a:solidFill>
            <a:srgbClr val="171616"/>
          </a:solidFill>
          <a:ln w="444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6" name="Google Shape;1846;p235"/>
          <p:cNvSpPr/>
          <p:nvPr/>
        </p:nvSpPr>
        <p:spPr>
          <a:xfrm>
            <a:off x="160205" y="4738559"/>
            <a:ext cx="296666" cy="296666"/>
          </a:xfrm>
          <a:prstGeom prst="ellipse">
            <a:avLst/>
          </a:prstGeom>
          <a:solidFill>
            <a:srgbClr val="171616"/>
          </a:solidFill>
          <a:ln w="444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1847" name="Google Shape;1847;p235"/>
          <p:cNvCxnSpPr/>
          <p:nvPr/>
        </p:nvCxnSpPr>
        <p:spPr>
          <a:xfrm>
            <a:off x="308538" y="2149023"/>
            <a:ext cx="0" cy="2643686"/>
          </a:xfrm>
          <a:prstGeom prst="straightConnector1">
            <a:avLst/>
          </a:prstGeom>
          <a:noFill/>
          <a:ln w="136525" cap="rnd" cmpd="sng">
            <a:solidFill>
              <a:schemeClr val="lt1"/>
            </a:solidFill>
            <a:prstDash val="solid"/>
            <a:miter lim="800000"/>
            <a:headEnd type="none" w="sm" len="sm"/>
            <a:tailEnd type="none" w="sm" len="sm"/>
          </a:ln>
        </p:spPr>
      </p:cxnSp>
      <p:pic>
        <p:nvPicPr>
          <p:cNvPr id="1848" name="Google Shape;1848;p235"/>
          <p:cNvPicPr preferRelativeResize="0"/>
          <p:nvPr/>
        </p:nvPicPr>
        <p:blipFill rotWithShape="1">
          <a:blip r:embed="rId6">
            <a:alphaModFix/>
          </a:blip>
          <a:srcRect/>
          <a:stretch/>
        </p:blipFill>
        <p:spPr>
          <a:xfrm>
            <a:off x="5367337" y="1699968"/>
            <a:ext cx="4962525" cy="1181100"/>
          </a:xfrm>
          <a:prstGeom prst="rect">
            <a:avLst/>
          </a:prstGeom>
          <a:noFill/>
          <a:ln>
            <a:noFill/>
          </a:ln>
        </p:spPr>
      </p:pic>
      <p:pic>
        <p:nvPicPr>
          <p:cNvPr id="1849" name="Google Shape;1849;p235"/>
          <p:cNvPicPr preferRelativeResize="0"/>
          <p:nvPr/>
        </p:nvPicPr>
        <p:blipFill rotWithShape="1">
          <a:blip r:embed="rId7">
            <a:alphaModFix/>
          </a:blip>
          <a:srcRect/>
          <a:stretch/>
        </p:blipFill>
        <p:spPr>
          <a:xfrm>
            <a:off x="9825739" y="71409"/>
            <a:ext cx="1814718" cy="1053708"/>
          </a:xfrm>
          <a:prstGeom prst="rect">
            <a:avLst/>
          </a:prstGeom>
          <a:noFill/>
          <a:ln>
            <a:noFill/>
          </a:ln>
        </p:spPr>
      </p:pic>
      <p:sp>
        <p:nvSpPr>
          <p:cNvPr id="1850" name="Google Shape;1850;p235"/>
          <p:cNvSpPr/>
          <p:nvPr/>
        </p:nvSpPr>
        <p:spPr>
          <a:xfrm>
            <a:off x="11405407" y="467763"/>
            <a:ext cx="474936" cy="261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836"/>
                                        </p:tgtEl>
                                        <p:attrNameLst>
                                          <p:attrName>style.visibility</p:attrName>
                                        </p:attrNameLst>
                                      </p:cBhvr>
                                      <p:to>
                                        <p:strVal val="visible"/>
                                      </p:to>
                                    </p:set>
                                    <p:animEffect transition="in" filter="fade">
                                      <p:cBhvr>
                                        <p:cTn id="7" dur="500"/>
                                        <p:tgtEl>
                                          <p:spTgt spid="1836"/>
                                        </p:tgtEl>
                                      </p:cBhvr>
                                    </p:animEffect>
                                  </p:childTnLst>
                                </p:cTn>
                              </p:par>
                              <p:par>
                                <p:cTn id="8" presetID="10" presetClass="entr" presetSubtype="0" fill="hold" nodeType="withEffect">
                                  <p:stCondLst>
                                    <p:cond delay="1000"/>
                                  </p:stCondLst>
                                  <p:childTnLst>
                                    <p:set>
                                      <p:cBhvr>
                                        <p:cTn id="9" dur="1" fill="hold">
                                          <p:stCondLst>
                                            <p:cond delay="0"/>
                                          </p:stCondLst>
                                        </p:cTn>
                                        <p:tgtEl>
                                          <p:spTgt spid="1837"/>
                                        </p:tgtEl>
                                        <p:attrNameLst>
                                          <p:attrName>style.visibility</p:attrName>
                                        </p:attrNameLst>
                                      </p:cBhvr>
                                      <p:to>
                                        <p:strVal val="visible"/>
                                      </p:to>
                                    </p:set>
                                    <p:animEffect transition="in" filter="fade">
                                      <p:cBhvr>
                                        <p:cTn id="10" dur="500"/>
                                        <p:tgtEl>
                                          <p:spTgt spid="1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977"/>
        <p:cNvGrpSpPr/>
        <p:nvPr/>
      </p:nvGrpSpPr>
      <p:grpSpPr>
        <a:xfrm>
          <a:off x="0" y="0"/>
          <a:ext cx="0" cy="0"/>
          <a:chOff x="0" y="0"/>
          <a:chExt cx="0" cy="0"/>
        </a:xfrm>
      </p:grpSpPr>
      <p:sp>
        <p:nvSpPr>
          <p:cNvPr id="978" name="Google Shape;978;p198"/>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9" name="Google Shape;979;p198"/>
          <p:cNvSpPr txBox="1"/>
          <p:nvPr/>
        </p:nvSpPr>
        <p:spPr>
          <a:xfrm>
            <a:off x="5324576" y="2657475"/>
            <a:ext cx="6253875" cy="1543050"/>
          </a:xfrm>
          <a:prstGeom prst="rect">
            <a:avLst/>
          </a:prstGeom>
          <a:no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Clr>
                <a:srgbClr val="FFFFFF"/>
              </a:buClr>
              <a:buSzPts val="6480"/>
              <a:buFont typeface="Raleway"/>
              <a:buNone/>
            </a:pPr>
            <a:r>
              <a:rPr lang="en-GB" sz="6480" b="1" i="0" u="none" strike="noStrike" cap="none" dirty="0">
                <a:solidFill>
                  <a:srgbClr val="FFFFFF"/>
                </a:solidFill>
                <a:latin typeface="Raleway"/>
                <a:ea typeface="Raleway"/>
                <a:cs typeface="Raleway"/>
                <a:sym typeface="Raleway"/>
              </a:rPr>
              <a:t>Agenda</a:t>
            </a:r>
            <a:endParaRPr lang="en-GB" dirty="0"/>
          </a:p>
        </p:txBody>
      </p:sp>
      <p:sp>
        <p:nvSpPr>
          <p:cNvPr id="980" name="Google Shape;980;p198"/>
          <p:cNvSpPr txBox="1"/>
          <p:nvPr/>
        </p:nvSpPr>
        <p:spPr>
          <a:xfrm>
            <a:off x="1400381" y="1551685"/>
            <a:ext cx="5157994" cy="4031873"/>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FFFFFF"/>
              </a:buClr>
              <a:buSzPts val="3200"/>
              <a:buFont typeface="Noto Sans Symbols"/>
              <a:buChar char="✔"/>
            </a:pPr>
            <a:r>
              <a:rPr lang="en-GB" sz="3200" b="1" i="0" u="none" strike="noStrike" cap="none" dirty="0">
                <a:solidFill>
                  <a:srgbClr val="FFFFFF"/>
                </a:solidFill>
                <a:latin typeface="Raleway"/>
                <a:ea typeface="Raleway"/>
                <a:cs typeface="Raleway"/>
                <a:sym typeface="Raleway"/>
              </a:rPr>
              <a:t> Introduction</a:t>
            </a:r>
          </a:p>
          <a:p>
            <a:pPr marL="285750" marR="0" lvl="0" indent="-285750" algn="l" defTabSz="914400" rtl="0" eaLnBrk="1" fontAlgn="auto" latinLnBrk="0" hangingPunct="1">
              <a:lnSpc>
                <a:spcPct val="100000"/>
              </a:lnSpc>
              <a:spcBef>
                <a:spcPts val="0"/>
              </a:spcBef>
              <a:spcAft>
                <a:spcPts val="0"/>
              </a:spcAft>
              <a:buClr>
                <a:srgbClr val="FFFFFF"/>
              </a:buClr>
              <a:buSzPts val="3200"/>
              <a:buFont typeface="Noto Sans Symbols"/>
              <a:buChar char="✔"/>
              <a:tabLst/>
              <a:defRPr/>
            </a:pPr>
            <a:r>
              <a:rPr kumimoji="0" lang="en-GB" sz="3200" b="1" i="0" u="none" strike="noStrike" kern="0" cap="none" spc="0" normalizeH="0" baseline="0" noProof="0" dirty="0">
                <a:ln>
                  <a:noFill/>
                </a:ln>
                <a:solidFill>
                  <a:srgbClr val="FFFFFF"/>
                </a:solidFill>
                <a:effectLst/>
                <a:uLnTx/>
                <a:uFillTx/>
                <a:latin typeface="Raleway"/>
                <a:ea typeface="Raleway"/>
                <a:cs typeface="Raleway"/>
                <a:sym typeface="Raleway"/>
              </a:rPr>
              <a:t>Work flow</a:t>
            </a:r>
            <a:endParaRPr lang="en-US" dirty="0"/>
          </a:p>
          <a:p>
            <a:pPr marL="285750" marR="0" lvl="0" indent="-285750" algn="l" rtl="0">
              <a:lnSpc>
                <a:spcPct val="100000"/>
              </a:lnSpc>
              <a:spcBef>
                <a:spcPts val="0"/>
              </a:spcBef>
              <a:spcAft>
                <a:spcPts val="0"/>
              </a:spcAft>
              <a:buClr>
                <a:srgbClr val="FFFFFF"/>
              </a:buClr>
              <a:buSzPts val="3200"/>
              <a:buFont typeface="Noto Sans Symbols"/>
              <a:buChar char="✔"/>
            </a:pPr>
            <a:r>
              <a:rPr lang="en-GB" sz="3200" b="1" i="0" u="none" strike="noStrike" cap="none" dirty="0">
                <a:solidFill>
                  <a:srgbClr val="FFFFFF"/>
                </a:solidFill>
                <a:latin typeface="Raleway"/>
                <a:ea typeface="Raleway"/>
                <a:cs typeface="Raleway"/>
                <a:sym typeface="Raleway"/>
              </a:rPr>
              <a:t> Data Collection</a:t>
            </a:r>
            <a:endParaRPr dirty="0"/>
          </a:p>
          <a:p>
            <a:pPr marL="285750" marR="0" lvl="0" indent="-285750" algn="l" rtl="0">
              <a:lnSpc>
                <a:spcPct val="100000"/>
              </a:lnSpc>
              <a:spcBef>
                <a:spcPts val="0"/>
              </a:spcBef>
              <a:spcAft>
                <a:spcPts val="0"/>
              </a:spcAft>
              <a:buClr>
                <a:srgbClr val="FFFFFF"/>
              </a:buClr>
              <a:buSzPts val="3200"/>
              <a:buFont typeface="Noto Sans Symbols"/>
              <a:buChar char="✔"/>
            </a:pPr>
            <a:r>
              <a:rPr lang="en-GB" sz="3200" b="1" dirty="0">
                <a:solidFill>
                  <a:srgbClr val="FFFFFF"/>
                </a:solidFill>
                <a:latin typeface="Raleway"/>
                <a:ea typeface="Raleway"/>
                <a:cs typeface="Raleway"/>
                <a:sym typeface="Raleway"/>
              </a:rPr>
              <a:t> Models/ Tools used</a:t>
            </a:r>
            <a:endParaRPr dirty="0"/>
          </a:p>
          <a:p>
            <a:pPr marL="285750" marR="0" lvl="0" indent="-285750" algn="l" rtl="0">
              <a:lnSpc>
                <a:spcPct val="100000"/>
              </a:lnSpc>
              <a:spcBef>
                <a:spcPts val="0"/>
              </a:spcBef>
              <a:spcAft>
                <a:spcPts val="0"/>
              </a:spcAft>
              <a:buClr>
                <a:srgbClr val="FFFFFF"/>
              </a:buClr>
              <a:buSzPts val="3200"/>
              <a:buFont typeface="Noto Sans Symbols"/>
              <a:buChar char="✔"/>
            </a:pPr>
            <a:r>
              <a:rPr lang="en-GB" sz="3200" b="1" i="0" u="none" strike="noStrike" cap="none" dirty="0">
                <a:solidFill>
                  <a:srgbClr val="FFFFFF"/>
                </a:solidFill>
                <a:latin typeface="Raleway"/>
                <a:ea typeface="Raleway"/>
                <a:cs typeface="Raleway"/>
                <a:sym typeface="Raleway"/>
              </a:rPr>
              <a:t> Custom Training </a:t>
            </a:r>
          </a:p>
          <a:p>
            <a:pPr marL="285750" marR="0" lvl="0" indent="-285750" algn="l" rtl="0">
              <a:lnSpc>
                <a:spcPct val="100000"/>
              </a:lnSpc>
              <a:spcBef>
                <a:spcPts val="0"/>
              </a:spcBef>
              <a:spcAft>
                <a:spcPts val="0"/>
              </a:spcAft>
              <a:buClr>
                <a:srgbClr val="FFFFFF"/>
              </a:buClr>
              <a:buSzPts val="3200"/>
              <a:buFont typeface="Noto Sans Symbols"/>
              <a:buChar char="✔"/>
            </a:pPr>
            <a:r>
              <a:rPr lang="en-GB" sz="3200" b="1" dirty="0">
                <a:solidFill>
                  <a:srgbClr val="FFFFFF"/>
                </a:solidFill>
                <a:latin typeface="Raleway"/>
                <a:sym typeface="Raleway"/>
              </a:rPr>
              <a:t> Deployment</a:t>
            </a:r>
            <a:endParaRPr dirty="0"/>
          </a:p>
          <a:p>
            <a:pPr marL="285750" marR="0" lvl="0" indent="-285750" algn="l" rtl="0">
              <a:lnSpc>
                <a:spcPct val="100000"/>
              </a:lnSpc>
              <a:spcBef>
                <a:spcPts val="0"/>
              </a:spcBef>
              <a:spcAft>
                <a:spcPts val="0"/>
              </a:spcAft>
              <a:buClr>
                <a:srgbClr val="FFFFFF"/>
              </a:buClr>
              <a:buSzPts val="3200"/>
              <a:buFont typeface="Noto Sans Symbols"/>
              <a:buChar char="✔"/>
            </a:pPr>
            <a:r>
              <a:rPr lang="en-GB" sz="3200" b="1" i="0" u="none" strike="noStrike" cap="none" dirty="0">
                <a:solidFill>
                  <a:srgbClr val="FFFFFF"/>
                </a:solidFill>
                <a:latin typeface="Raleway"/>
                <a:ea typeface="Raleway"/>
                <a:cs typeface="Raleway"/>
                <a:sym typeface="Raleway"/>
              </a:rPr>
              <a:t> </a:t>
            </a:r>
            <a:r>
              <a:rPr lang="en-GB" sz="3200" b="1" dirty="0">
                <a:solidFill>
                  <a:srgbClr val="FFFFFF"/>
                </a:solidFill>
                <a:latin typeface="Raleway"/>
                <a:ea typeface="Raleway"/>
                <a:cs typeface="Raleway"/>
                <a:sym typeface="Raleway"/>
              </a:rPr>
              <a:t>Summary</a:t>
            </a:r>
            <a:endParaRPr dirty="0"/>
          </a:p>
          <a:p>
            <a:pPr marL="285750" marR="0" lvl="0" indent="-285750" algn="l" rtl="0">
              <a:lnSpc>
                <a:spcPct val="100000"/>
              </a:lnSpc>
              <a:spcBef>
                <a:spcPts val="0"/>
              </a:spcBef>
              <a:spcAft>
                <a:spcPts val="0"/>
              </a:spcAft>
              <a:buClr>
                <a:srgbClr val="FFFFFF"/>
              </a:buClr>
              <a:buSzPts val="3200"/>
              <a:buFont typeface="Noto Sans Symbols"/>
              <a:buChar char="✔"/>
            </a:pPr>
            <a:r>
              <a:rPr lang="en-GB" sz="3200" b="1" i="0" u="none" strike="noStrike" cap="none" dirty="0">
                <a:solidFill>
                  <a:srgbClr val="FFFFFF"/>
                </a:solidFill>
                <a:latin typeface="Raleway"/>
                <a:ea typeface="Raleway"/>
                <a:cs typeface="Raleway"/>
                <a:sym typeface="Raleway"/>
              </a:rPr>
              <a:t> </a:t>
            </a:r>
            <a:r>
              <a:rPr lang="en-GB" sz="3200" b="1" dirty="0">
                <a:solidFill>
                  <a:srgbClr val="FFFFFF"/>
                </a:solidFill>
                <a:latin typeface="Raleway"/>
                <a:ea typeface="Raleway"/>
                <a:cs typeface="Raleway"/>
                <a:sym typeface="Raleway"/>
              </a:rPr>
              <a:t>References</a:t>
            </a:r>
            <a:endParaRPr sz="3200" b="1" i="0" u="none" strike="noStrike" cap="none" dirty="0">
              <a:solidFill>
                <a:srgbClr val="FFFFFF"/>
              </a:solidFill>
              <a:latin typeface="Raleway"/>
              <a:ea typeface="Raleway"/>
              <a:cs typeface="Raleway"/>
              <a:sym typeface="Raleway"/>
            </a:endParaRPr>
          </a:p>
        </p:txBody>
      </p:sp>
      <p:sp>
        <p:nvSpPr>
          <p:cNvPr id="981" name="Google Shape;981;p198"/>
          <p:cNvSpPr/>
          <p:nvPr/>
        </p:nvSpPr>
        <p:spPr>
          <a:xfrm>
            <a:off x="7451186" y="4643437"/>
            <a:ext cx="266700" cy="266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2" name="Google Shape;982;p198"/>
          <p:cNvSpPr/>
          <p:nvPr/>
        </p:nvSpPr>
        <p:spPr>
          <a:xfrm>
            <a:off x="7820472" y="4643437"/>
            <a:ext cx="266700" cy="266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3" name="Google Shape;983;p198"/>
          <p:cNvSpPr/>
          <p:nvPr/>
        </p:nvSpPr>
        <p:spPr>
          <a:xfrm>
            <a:off x="8184814" y="4643437"/>
            <a:ext cx="266700" cy="2667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984" name="Google Shape;984;p198"/>
          <p:cNvPicPr preferRelativeResize="0"/>
          <p:nvPr/>
        </p:nvPicPr>
        <p:blipFill rotWithShape="1">
          <a:blip r:embed="rId3">
            <a:alphaModFix/>
          </a:blip>
          <a:srcRect/>
          <a:stretch/>
        </p:blipFill>
        <p:spPr>
          <a:xfrm>
            <a:off x="5191982" y="1327932"/>
            <a:ext cx="904018" cy="139080"/>
          </a:xfrm>
          <a:prstGeom prst="rect">
            <a:avLst/>
          </a:prstGeom>
          <a:noFill/>
          <a:ln>
            <a:noFill/>
          </a:ln>
        </p:spPr>
      </p:pic>
      <p:sp>
        <p:nvSpPr>
          <p:cNvPr id="985" name="Google Shape;985;p198"/>
          <p:cNvSpPr/>
          <p:nvPr/>
        </p:nvSpPr>
        <p:spPr>
          <a:xfrm rot="-1944089">
            <a:off x="8157217" y="1346048"/>
            <a:ext cx="515725" cy="41127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6" name="Google Shape;986;p198"/>
          <p:cNvSpPr/>
          <p:nvPr/>
        </p:nvSpPr>
        <p:spPr>
          <a:xfrm rot="-1944089">
            <a:off x="8415266" y="1169185"/>
            <a:ext cx="222583" cy="179307"/>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987" name="Google Shape;987;p198"/>
          <p:cNvPicPr preferRelativeResize="0"/>
          <p:nvPr/>
        </p:nvPicPr>
        <p:blipFill rotWithShape="1">
          <a:blip r:embed="rId4">
            <a:alphaModFix/>
          </a:blip>
          <a:srcRect/>
          <a:stretch/>
        </p:blipFill>
        <p:spPr>
          <a:xfrm rot="-6354153">
            <a:off x="9814682" y="4711341"/>
            <a:ext cx="2044907" cy="25218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981"/>
                                        </p:tgtEl>
                                        <p:attrNameLst>
                                          <p:attrName>style.visibility</p:attrName>
                                        </p:attrNameLst>
                                      </p:cBhvr>
                                      <p:to>
                                        <p:strVal val="visible"/>
                                      </p:to>
                                    </p:set>
                                    <p:animEffect transition="in" filter="fade">
                                      <p:cBhvr>
                                        <p:cTn id="7" dur="1000"/>
                                        <p:tgtEl>
                                          <p:spTgt spid="981"/>
                                        </p:tgtEl>
                                      </p:cBhvr>
                                    </p:animEffect>
                                  </p:childTnLst>
                                </p:cTn>
                              </p:par>
                              <p:par>
                                <p:cTn id="8" presetID="10" presetClass="entr" presetSubtype="0" fill="hold" nodeType="withEffect">
                                  <p:stCondLst>
                                    <p:cond delay="500"/>
                                  </p:stCondLst>
                                  <p:childTnLst>
                                    <p:set>
                                      <p:cBhvr>
                                        <p:cTn id="9" dur="1" fill="hold">
                                          <p:stCondLst>
                                            <p:cond delay="0"/>
                                          </p:stCondLst>
                                        </p:cTn>
                                        <p:tgtEl>
                                          <p:spTgt spid="982"/>
                                        </p:tgtEl>
                                        <p:attrNameLst>
                                          <p:attrName>style.visibility</p:attrName>
                                        </p:attrNameLst>
                                      </p:cBhvr>
                                      <p:to>
                                        <p:strVal val="visible"/>
                                      </p:to>
                                    </p:set>
                                    <p:animEffect transition="in" filter="fade">
                                      <p:cBhvr>
                                        <p:cTn id="10" dur="1000"/>
                                        <p:tgtEl>
                                          <p:spTgt spid="982"/>
                                        </p:tgtEl>
                                      </p:cBhvr>
                                    </p:animEffect>
                                  </p:childTnLst>
                                </p:cTn>
                              </p:par>
                              <p:par>
                                <p:cTn id="11" presetID="10" presetClass="entr" presetSubtype="0" fill="hold" nodeType="withEffect">
                                  <p:stCondLst>
                                    <p:cond delay="750"/>
                                  </p:stCondLst>
                                  <p:childTnLst>
                                    <p:set>
                                      <p:cBhvr>
                                        <p:cTn id="12" dur="1" fill="hold">
                                          <p:stCondLst>
                                            <p:cond delay="0"/>
                                          </p:stCondLst>
                                        </p:cTn>
                                        <p:tgtEl>
                                          <p:spTgt spid="983"/>
                                        </p:tgtEl>
                                        <p:attrNameLst>
                                          <p:attrName>style.visibility</p:attrName>
                                        </p:attrNameLst>
                                      </p:cBhvr>
                                      <p:to>
                                        <p:strVal val="visible"/>
                                      </p:to>
                                    </p:set>
                                    <p:animEffect transition="in" filter="fade">
                                      <p:cBhvr>
                                        <p:cTn id="13" dur="1000"/>
                                        <p:tgtEl>
                                          <p:spTgt spid="983"/>
                                        </p:tgtEl>
                                      </p:cBhvr>
                                    </p:animEffect>
                                  </p:childTnLst>
                                </p:cTn>
                              </p:par>
                              <p:par>
                                <p:cTn id="14" presetID="10" presetClass="entr" presetSubtype="0" fill="hold" nodeType="withEffect">
                                  <p:stCondLst>
                                    <p:cond delay="250"/>
                                  </p:stCondLst>
                                  <p:childTnLst>
                                    <p:set>
                                      <p:cBhvr>
                                        <p:cTn id="15" dur="1" fill="hold">
                                          <p:stCondLst>
                                            <p:cond delay="0"/>
                                          </p:stCondLst>
                                        </p:cTn>
                                        <p:tgtEl>
                                          <p:spTgt spid="984"/>
                                        </p:tgtEl>
                                        <p:attrNameLst>
                                          <p:attrName>style.visibility</p:attrName>
                                        </p:attrNameLst>
                                      </p:cBhvr>
                                      <p:to>
                                        <p:strVal val="visible"/>
                                      </p:to>
                                    </p:set>
                                    <p:animEffect transition="in" filter="fade">
                                      <p:cBhvr>
                                        <p:cTn id="16" dur="500"/>
                                        <p:tgtEl>
                                          <p:spTgt spid="984"/>
                                        </p:tgtEl>
                                      </p:cBhvr>
                                    </p:animEffect>
                                  </p:childTnLst>
                                </p:cTn>
                              </p:par>
                              <p:par>
                                <p:cTn id="17" presetID="10" presetClass="entr" presetSubtype="0" fill="hold" nodeType="withEffect">
                                  <p:stCondLst>
                                    <p:cond delay="250"/>
                                  </p:stCondLst>
                                  <p:childTnLst>
                                    <p:set>
                                      <p:cBhvr>
                                        <p:cTn id="18" dur="1" fill="hold">
                                          <p:stCondLst>
                                            <p:cond delay="0"/>
                                          </p:stCondLst>
                                        </p:cTn>
                                        <p:tgtEl>
                                          <p:spTgt spid="978"/>
                                        </p:tgtEl>
                                        <p:attrNameLst>
                                          <p:attrName>style.visibility</p:attrName>
                                        </p:attrNameLst>
                                      </p:cBhvr>
                                      <p:to>
                                        <p:strVal val="visible"/>
                                      </p:to>
                                    </p:set>
                                    <p:animEffect transition="in" filter="fade">
                                      <p:cBhvr>
                                        <p:cTn id="19" dur="500"/>
                                        <p:tgtEl>
                                          <p:spTgt spid="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74D-9110-490B-8ACB-EF92E2CAE892}"/>
              </a:ext>
            </a:extLst>
          </p:cNvPr>
          <p:cNvSpPr>
            <a:spLocks noGrp="1"/>
          </p:cNvSpPr>
          <p:nvPr>
            <p:ph type="title"/>
          </p:nvPr>
        </p:nvSpPr>
        <p:spPr/>
        <p:txBody>
          <a:bodyPr/>
          <a:lstStyle/>
          <a:p>
            <a:r>
              <a:rPr lang="en-US" dirty="0">
                <a:solidFill>
                  <a:schemeClr val="bg1"/>
                </a:solidFill>
              </a:rPr>
              <a:t>Problem Statement </a:t>
            </a:r>
          </a:p>
        </p:txBody>
      </p:sp>
      <p:sp>
        <p:nvSpPr>
          <p:cNvPr id="3" name="Text Placeholder 2">
            <a:extLst>
              <a:ext uri="{FF2B5EF4-FFF2-40B4-BE49-F238E27FC236}">
                <a16:creationId xmlns:a16="http://schemas.microsoft.com/office/drawing/2014/main" id="{A33E7059-9954-4C00-AA7C-B04956F91E92}"/>
              </a:ext>
            </a:extLst>
          </p:cNvPr>
          <p:cNvSpPr>
            <a:spLocks noGrp="1"/>
          </p:cNvSpPr>
          <p:nvPr>
            <p:ph type="body" idx="1"/>
          </p:nvPr>
        </p:nvSpPr>
        <p:spPr/>
        <p:txBody>
          <a:bodyPr/>
          <a:lstStyle/>
          <a:p>
            <a:pPr marL="114300" indent="0">
              <a:buNone/>
            </a:pPr>
            <a:r>
              <a:rPr lang="en-US" sz="1800" dirty="0">
                <a:solidFill>
                  <a:schemeClr val="bg1"/>
                </a:solidFill>
              </a:rPr>
              <a:t>I intend to detect the License Plate of any vehicle – though be in Car, Bus, Truck from images or Video.</a:t>
            </a:r>
          </a:p>
          <a:p>
            <a:pPr marL="114300" indent="0">
              <a:buNone/>
            </a:pPr>
            <a:r>
              <a:rPr lang="en-US" sz="1800" dirty="0">
                <a:solidFill>
                  <a:schemeClr val="bg1"/>
                </a:solidFill>
              </a:rPr>
              <a:t>Once developed can be used in multivariate applications like Traffic monitoring, criminal activity identification, etc.</a:t>
            </a:r>
          </a:p>
          <a:p>
            <a:pPr marL="114300" indent="0">
              <a:buNone/>
            </a:pPr>
            <a:r>
              <a:rPr lang="en-US" sz="1800" dirty="0">
                <a:solidFill>
                  <a:schemeClr val="bg1"/>
                </a:solidFill>
              </a:rPr>
              <a:t>Dataset link –</a:t>
            </a:r>
          </a:p>
          <a:p>
            <a:pPr marL="114300" indent="0">
              <a:buNone/>
            </a:pPr>
            <a:r>
              <a:rPr lang="en-US" sz="1800" dirty="0">
                <a:solidFill>
                  <a:schemeClr val="bg1"/>
                </a:solidFill>
              </a:rPr>
              <a:t> </a:t>
            </a:r>
            <a:r>
              <a:rPr lang="en-US" sz="1800" dirty="0">
                <a:solidFill>
                  <a:schemeClr val="bg1"/>
                </a:solidFill>
                <a:hlinkClick r:id="rId2"/>
              </a:rPr>
              <a:t>https://storage.googleapis.com/openimages/web/visualizer/index.html?set=train&amp;type=detection&amp;c=%2Fm%2F01jfm_</a:t>
            </a:r>
            <a:endParaRPr lang="en-US" sz="1800" dirty="0">
              <a:solidFill>
                <a:schemeClr val="bg1"/>
              </a:solidFill>
            </a:endParaRPr>
          </a:p>
          <a:p>
            <a:pPr marL="114300" indent="0">
              <a:buNone/>
            </a:pPr>
            <a:endParaRPr lang="en-US" sz="1800" dirty="0">
              <a:solidFill>
                <a:schemeClr val="bg1"/>
              </a:solidFill>
            </a:endParaRPr>
          </a:p>
          <a:p>
            <a:pPr marL="114300" indent="0">
              <a:buNone/>
            </a:pPr>
            <a:r>
              <a:rPr lang="en-US" sz="1800" dirty="0">
                <a:solidFill>
                  <a:schemeClr val="bg1"/>
                </a:solidFill>
              </a:rPr>
              <a:t>Drive Link for Trained Model –</a:t>
            </a:r>
          </a:p>
          <a:p>
            <a:pPr marL="114300" indent="0">
              <a:buNone/>
            </a:pPr>
            <a:r>
              <a:rPr lang="en-US" sz="1800" dirty="0">
                <a:solidFill>
                  <a:schemeClr val="bg1"/>
                </a:solidFill>
                <a:hlinkClick r:id="rId3"/>
              </a:rPr>
              <a:t>https://drive.google.com/drive/folders/1Diy9gLYAlwk4q3XR5YUVp-xW88Tgurhb?usp=sharing</a:t>
            </a:r>
            <a:endParaRPr lang="en-US" sz="1800" dirty="0">
              <a:solidFill>
                <a:schemeClr val="bg1"/>
              </a:solidFill>
            </a:endParaRPr>
          </a:p>
          <a:p>
            <a:pPr marL="114300" indent="0">
              <a:buNone/>
            </a:pPr>
            <a:endParaRPr lang="en-US" sz="1800" dirty="0">
              <a:solidFill>
                <a:schemeClr val="bg1"/>
              </a:solidFill>
            </a:endParaRPr>
          </a:p>
          <a:p>
            <a:pPr marL="114300" indent="0">
              <a:buNone/>
            </a:pPr>
            <a:endParaRPr lang="en-US" sz="1800" dirty="0">
              <a:solidFill>
                <a:schemeClr val="bg1"/>
              </a:solidFill>
            </a:endParaRPr>
          </a:p>
          <a:p>
            <a:pPr marL="114300" indent="0">
              <a:buNone/>
            </a:pPr>
            <a:endParaRPr lang="en-US" sz="1800" dirty="0">
              <a:solidFill>
                <a:schemeClr val="bg1"/>
              </a:solidFill>
            </a:endParaRPr>
          </a:p>
          <a:p>
            <a:pPr marL="114300" indent="0">
              <a:buNone/>
            </a:pPr>
            <a:endParaRPr lang="en-US" sz="1800" dirty="0">
              <a:solidFill>
                <a:schemeClr val="bg1"/>
              </a:solidFill>
            </a:endParaRPr>
          </a:p>
        </p:txBody>
      </p:sp>
    </p:spTree>
    <p:extLst>
      <p:ext uri="{BB962C8B-B14F-4D97-AF65-F5344CB8AC3E}">
        <p14:creationId xmlns:p14="http://schemas.microsoft.com/office/powerpoint/2010/main" val="285601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30"/>
        <p:cNvGrpSpPr/>
        <p:nvPr/>
      </p:nvGrpSpPr>
      <p:grpSpPr>
        <a:xfrm>
          <a:off x="0" y="0"/>
          <a:ext cx="0" cy="0"/>
          <a:chOff x="0" y="0"/>
          <a:chExt cx="0" cy="0"/>
        </a:xfrm>
      </p:grpSpPr>
      <p:sp>
        <p:nvSpPr>
          <p:cNvPr id="1031" name="Google Shape;1031;p202"/>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2" name="Google Shape;1032;p202"/>
          <p:cNvSpPr/>
          <p:nvPr/>
        </p:nvSpPr>
        <p:spPr>
          <a:xfrm>
            <a:off x="10272000" y="6597000"/>
            <a:ext cx="1296000" cy="261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3" name="Google Shape;1033;p202"/>
          <p:cNvSpPr/>
          <p:nvPr/>
        </p:nvSpPr>
        <p:spPr>
          <a:xfrm>
            <a:off x="1689100" y="1863725"/>
            <a:ext cx="1327150" cy="1327150"/>
          </a:xfrm>
          <a:prstGeom prst="ellipse">
            <a:avLst/>
          </a:prstGeom>
          <a:solidFill>
            <a:schemeClr val="accent6"/>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400"/>
              <a:buFont typeface="Calibri"/>
              <a:buNone/>
            </a:pPr>
            <a:r>
              <a:rPr lang="en-GB" sz="4400" b="0" i="0" u="none" strike="noStrike" cap="none">
                <a:solidFill>
                  <a:srgbClr val="FFFFFF"/>
                </a:solidFill>
                <a:latin typeface="Calibri"/>
                <a:ea typeface="Calibri"/>
                <a:cs typeface="Calibri"/>
                <a:sym typeface="Calibri"/>
              </a:rPr>
              <a:t>1</a:t>
            </a:r>
            <a:endParaRPr sz="1800" b="0" i="0" u="none" strike="noStrike" cap="none">
              <a:solidFill>
                <a:srgbClr val="FFFFFF"/>
              </a:solidFill>
              <a:latin typeface="Calibri"/>
              <a:ea typeface="Calibri"/>
              <a:cs typeface="Calibri"/>
              <a:sym typeface="Calibri"/>
            </a:endParaRPr>
          </a:p>
        </p:txBody>
      </p:sp>
      <p:sp>
        <p:nvSpPr>
          <p:cNvPr id="1034" name="Google Shape;1034;p202"/>
          <p:cNvSpPr/>
          <p:nvPr/>
        </p:nvSpPr>
        <p:spPr>
          <a:xfrm>
            <a:off x="4184650" y="1863725"/>
            <a:ext cx="1327150" cy="1327150"/>
          </a:xfrm>
          <a:prstGeom prst="ellipse">
            <a:avLst/>
          </a:prstGeom>
          <a:solidFill>
            <a:schemeClr val="accent2"/>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400"/>
              <a:buFont typeface="Calibri"/>
              <a:buNone/>
            </a:pPr>
            <a:r>
              <a:rPr lang="en-GB" sz="4400" b="0" i="0" u="none" strike="noStrike" cap="none">
                <a:solidFill>
                  <a:srgbClr val="FFFFFF"/>
                </a:solidFill>
                <a:latin typeface="Calibri"/>
                <a:ea typeface="Calibri"/>
                <a:cs typeface="Calibri"/>
                <a:sym typeface="Calibri"/>
              </a:rPr>
              <a:t>2</a:t>
            </a:r>
            <a:endParaRPr/>
          </a:p>
        </p:txBody>
      </p:sp>
      <p:sp>
        <p:nvSpPr>
          <p:cNvPr id="1035" name="Google Shape;1035;p202"/>
          <p:cNvSpPr/>
          <p:nvPr/>
        </p:nvSpPr>
        <p:spPr>
          <a:xfrm>
            <a:off x="6680200" y="1863725"/>
            <a:ext cx="1327150" cy="1327150"/>
          </a:xfrm>
          <a:prstGeom prst="ellipse">
            <a:avLst/>
          </a:prstGeom>
          <a:solidFill>
            <a:srgbClr val="0070C0"/>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400"/>
              <a:buFont typeface="Calibri"/>
              <a:buNone/>
            </a:pPr>
            <a:r>
              <a:rPr lang="en-GB" sz="4400" b="0" i="0" u="none" strike="noStrike" cap="none">
                <a:solidFill>
                  <a:srgbClr val="FFFFFF"/>
                </a:solidFill>
                <a:latin typeface="Calibri"/>
                <a:ea typeface="Calibri"/>
                <a:cs typeface="Calibri"/>
                <a:sym typeface="Calibri"/>
              </a:rPr>
              <a:t>3</a:t>
            </a:r>
            <a:endParaRPr sz="1800" b="0" i="0" u="none" strike="noStrike" cap="none">
              <a:solidFill>
                <a:srgbClr val="FFFFFF"/>
              </a:solidFill>
              <a:latin typeface="Calibri"/>
              <a:ea typeface="Calibri"/>
              <a:cs typeface="Calibri"/>
              <a:sym typeface="Calibri"/>
            </a:endParaRPr>
          </a:p>
        </p:txBody>
      </p:sp>
      <p:sp>
        <p:nvSpPr>
          <p:cNvPr id="1036" name="Google Shape;1036;p202"/>
          <p:cNvSpPr/>
          <p:nvPr/>
        </p:nvSpPr>
        <p:spPr>
          <a:xfrm>
            <a:off x="9175750" y="1863725"/>
            <a:ext cx="1327150" cy="1327150"/>
          </a:xfrm>
          <a:prstGeom prst="ellipse">
            <a:avLst/>
          </a:prstGeom>
          <a:solidFill>
            <a:srgbClr val="E47CA4"/>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400"/>
              <a:buFont typeface="Calibri"/>
              <a:buNone/>
            </a:pPr>
            <a:r>
              <a:rPr lang="en-GB" sz="4400" b="0" i="0" u="none" strike="noStrike" cap="none">
                <a:solidFill>
                  <a:srgbClr val="FFFFFF"/>
                </a:solidFill>
                <a:latin typeface="Calibri"/>
                <a:ea typeface="Calibri"/>
                <a:cs typeface="Calibri"/>
                <a:sym typeface="Calibri"/>
              </a:rPr>
              <a:t>4</a:t>
            </a:r>
            <a:endParaRPr sz="1800" b="0" i="0" u="none" strike="noStrike" cap="none">
              <a:solidFill>
                <a:srgbClr val="FFFFFF"/>
              </a:solidFill>
              <a:latin typeface="Calibri"/>
              <a:ea typeface="Calibri"/>
              <a:cs typeface="Calibri"/>
              <a:sym typeface="Calibri"/>
            </a:endParaRPr>
          </a:p>
        </p:txBody>
      </p:sp>
      <p:sp>
        <p:nvSpPr>
          <p:cNvPr id="1037" name="Google Shape;1037;p202"/>
          <p:cNvSpPr/>
          <p:nvPr/>
        </p:nvSpPr>
        <p:spPr>
          <a:xfrm>
            <a:off x="3095745" y="2203450"/>
            <a:ext cx="1009410" cy="647700"/>
          </a:xfrm>
          <a:prstGeom prst="striped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8" name="Google Shape;1038;p202"/>
          <p:cNvSpPr/>
          <p:nvPr/>
        </p:nvSpPr>
        <p:spPr>
          <a:xfrm>
            <a:off x="5591295" y="2203450"/>
            <a:ext cx="1009410" cy="647700"/>
          </a:xfrm>
          <a:prstGeom prst="striped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9" name="Google Shape;1039;p202"/>
          <p:cNvSpPr/>
          <p:nvPr/>
        </p:nvSpPr>
        <p:spPr>
          <a:xfrm>
            <a:off x="8086845" y="2203450"/>
            <a:ext cx="1009410" cy="647700"/>
          </a:xfrm>
          <a:prstGeom prst="striped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40" name="Google Shape;1040;p202"/>
          <p:cNvSpPr/>
          <p:nvPr/>
        </p:nvSpPr>
        <p:spPr>
          <a:xfrm rot="10800000">
            <a:off x="8229218" y="3599116"/>
            <a:ext cx="1873918" cy="2000250"/>
          </a:xfrm>
          <a:prstGeom prst="bentArrow">
            <a:avLst>
              <a:gd name="adj1" fmla="val 24606"/>
              <a:gd name="adj2" fmla="val 25000"/>
              <a:gd name="adj3" fmla="val 28150"/>
              <a:gd name="adj4" fmla="val 51624"/>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41" name="Google Shape;1041;p202"/>
          <p:cNvSpPr/>
          <p:nvPr/>
        </p:nvSpPr>
        <p:spPr>
          <a:xfrm rot="10800000">
            <a:off x="6918445" y="4733716"/>
            <a:ext cx="1168400" cy="749718"/>
          </a:xfrm>
          <a:prstGeom prst="stripedRightArrow">
            <a:avLst>
              <a:gd name="adj1" fmla="val 50000"/>
              <a:gd name="adj2"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42" name="Google Shape;1042;p202"/>
          <p:cNvSpPr/>
          <p:nvPr/>
        </p:nvSpPr>
        <p:spPr>
          <a:xfrm>
            <a:off x="3235569" y="4360985"/>
            <a:ext cx="3682874" cy="2236014"/>
          </a:xfrm>
          <a:prstGeom prst="roundRect">
            <a:avLst>
              <a:gd name="adj" fmla="val 16667"/>
            </a:avLst>
          </a:prstGeom>
          <a:solidFill>
            <a:srgbClr val="262626"/>
          </a:solidFill>
          <a:ln w="34925" cap="flat" cmpd="sng">
            <a:solidFill>
              <a:srgbClr val="92D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B0F0"/>
              </a:buClr>
              <a:buSzPts val="2000"/>
              <a:buFont typeface="Raleway"/>
              <a:buNone/>
            </a:pPr>
            <a:r>
              <a:rPr lang="en-GB" sz="2000" b="1" dirty="0">
                <a:solidFill>
                  <a:srgbClr val="00B0F0"/>
                </a:solidFill>
                <a:latin typeface="Raleway"/>
                <a:ea typeface="Raleway"/>
                <a:cs typeface="Raleway"/>
                <a:sym typeface="Raleway"/>
              </a:rPr>
              <a:t>Final Model Ready </a:t>
            </a:r>
            <a:r>
              <a:rPr lang="en-GB" sz="2000" b="1" i="0" u="none" strike="noStrike" cap="none" dirty="0">
                <a:solidFill>
                  <a:srgbClr val="00B0F0"/>
                </a:solidFill>
                <a:latin typeface="Raleway"/>
                <a:ea typeface="Raleway"/>
                <a:cs typeface="Raleway"/>
                <a:sym typeface="Raleway"/>
              </a:rPr>
              <a:t>:</a:t>
            </a:r>
            <a:endParaRPr dirty="0"/>
          </a:p>
          <a:p>
            <a:pPr marL="285750" marR="0" lvl="0" indent="-285750" algn="l" rtl="0">
              <a:lnSpc>
                <a:spcPct val="100000"/>
              </a:lnSpc>
              <a:spcBef>
                <a:spcPts val="0"/>
              </a:spcBef>
              <a:spcAft>
                <a:spcPts val="0"/>
              </a:spcAft>
              <a:buClr>
                <a:srgbClr val="FFFFFF"/>
              </a:buClr>
              <a:buSzPts val="1800"/>
              <a:buFont typeface="Courier New"/>
              <a:buChar char="o"/>
            </a:pPr>
            <a:r>
              <a:rPr lang="en-GB" sz="1800" b="0" i="0" u="none" strike="noStrike" cap="none" dirty="0">
                <a:solidFill>
                  <a:srgbClr val="FFFFFF"/>
                </a:solidFill>
                <a:latin typeface="Raleway"/>
                <a:ea typeface="Raleway"/>
                <a:cs typeface="Raleway"/>
                <a:sym typeface="Raleway"/>
              </a:rPr>
              <a:t>Using final weights, obj.names, configuration files for Deployment on Flask locally</a:t>
            </a:r>
          </a:p>
          <a:p>
            <a:pPr marL="285750" marR="0" lvl="0" indent="-285750" algn="l" rtl="0">
              <a:lnSpc>
                <a:spcPct val="100000"/>
              </a:lnSpc>
              <a:spcBef>
                <a:spcPts val="0"/>
              </a:spcBef>
              <a:spcAft>
                <a:spcPts val="0"/>
              </a:spcAft>
              <a:buClr>
                <a:srgbClr val="FFFFFF"/>
              </a:buClr>
              <a:buSzPts val="1800"/>
              <a:buFont typeface="Courier New"/>
              <a:buChar char="o"/>
            </a:pPr>
            <a:r>
              <a:rPr lang="en-GB" sz="1800" b="0" i="0" u="none" strike="noStrike" cap="none" dirty="0">
                <a:solidFill>
                  <a:srgbClr val="FFFFFF"/>
                </a:solidFill>
                <a:latin typeface="Raleway"/>
                <a:ea typeface="Raleway"/>
                <a:cs typeface="Raleway"/>
                <a:sym typeface="Raleway"/>
              </a:rPr>
              <a:t> Solving dependencies and simple Input – Output UI </a:t>
            </a:r>
            <a:endParaRPr sz="1800" b="0" i="0" u="none" strike="noStrike" cap="none" dirty="0">
              <a:solidFill>
                <a:srgbClr val="FFFFFF"/>
              </a:solidFill>
              <a:latin typeface="Raleway"/>
              <a:ea typeface="Raleway"/>
              <a:cs typeface="Raleway"/>
              <a:sym typeface="Raleway"/>
            </a:endParaRPr>
          </a:p>
        </p:txBody>
      </p:sp>
      <p:sp>
        <p:nvSpPr>
          <p:cNvPr id="1043" name="Google Shape;1043;p202"/>
          <p:cNvSpPr txBox="1"/>
          <p:nvPr/>
        </p:nvSpPr>
        <p:spPr>
          <a:xfrm>
            <a:off x="346973" y="686147"/>
            <a:ext cx="9002504" cy="86177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5000"/>
              <a:buFont typeface="Raleway"/>
              <a:buNone/>
            </a:pPr>
            <a:r>
              <a:rPr lang="en-GB" sz="5000" b="1" i="0" u="none" strike="noStrike" cap="none" dirty="0">
                <a:solidFill>
                  <a:srgbClr val="FFFFFF"/>
                </a:solidFill>
                <a:latin typeface="Raleway"/>
                <a:ea typeface="Raleway"/>
                <a:cs typeface="Raleway"/>
                <a:sym typeface="Raleway"/>
              </a:rPr>
              <a:t>Workflow</a:t>
            </a:r>
            <a:endParaRPr dirty="0"/>
          </a:p>
        </p:txBody>
      </p:sp>
      <p:cxnSp>
        <p:nvCxnSpPr>
          <p:cNvPr id="1044" name="Google Shape;1044;p202"/>
          <p:cNvCxnSpPr/>
          <p:nvPr/>
        </p:nvCxnSpPr>
        <p:spPr>
          <a:xfrm>
            <a:off x="8272389" y="1547921"/>
            <a:ext cx="1806721" cy="0"/>
          </a:xfrm>
          <a:prstGeom prst="straightConnector1">
            <a:avLst/>
          </a:prstGeom>
          <a:noFill/>
          <a:ln w="19050" cap="flat" cmpd="sng">
            <a:solidFill>
              <a:schemeClr val="lt1"/>
            </a:solidFill>
            <a:prstDash val="solid"/>
            <a:miter lim="800000"/>
            <a:headEnd type="none" w="sm" len="sm"/>
            <a:tailEnd type="none" w="sm" len="sm"/>
          </a:ln>
        </p:spPr>
      </p:cxnSp>
      <p:sp>
        <p:nvSpPr>
          <p:cNvPr id="1045" name="Google Shape;1045;p202"/>
          <p:cNvSpPr/>
          <p:nvPr/>
        </p:nvSpPr>
        <p:spPr>
          <a:xfrm>
            <a:off x="1564557" y="3253859"/>
            <a:ext cx="153118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Roboto"/>
              <a:buNone/>
            </a:pPr>
            <a:r>
              <a:rPr lang="en-US" sz="1600" b="0" i="0" u="none" strike="noStrike" cap="none" dirty="0">
                <a:solidFill>
                  <a:srgbClr val="FFFFFF"/>
                </a:solidFill>
                <a:latin typeface="Arial"/>
                <a:ea typeface="Arial"/>
                <a:cs typeface="Arial"/>
                <a:sym typeface="Arial"/>
              </a:rPr>
              <a:t>Data Collection and Annotation</a:t>
            </a:r>
            <a:endParaRPr sz="1600" b="0" i="0" u="none" strike="noStrike" cap="none" dirty="0">
              <a:solidFill>
                <a:srgbClr val="FFFFFF"/>
              </a:solidFill>
              <a:latin typeface="Arial"/>
              <a:ea typeface="Arial"/>
              <a:cs typeface="Arial"/>
              <a:sym typeface="Arial"/>
            </a:endParaRPr>
          </a:p>
        </p:txBody>
      </p:sp>
      <p:sp>
        <p:nvSpPr>
          <p:cNvPr id="1046" name="Google Shape;1046;p202"/>
          <p:cNvSpPr/>
          <p:nvPr/>
        </p:nvSpPr>
        <p:spPr>
          <a:xfrm>
            <a:off x="4082631" y="3253859"/>
            <a:ext cx="153118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Roboto"/>
              <a:buNone/>
            </a:pPr>
            <a:r>
              <a:rPr lang="en-US" sz="1300" b="0" i="0" u="none" strike="noStrike" cap="none" dirty="0">
                <a:solidFill>
                  <a:srgbClr val="FFFFFF"/>
                </a:solidFill>
                <a:latin typeface="Arial"/>
                <a:ea typeface="Arial"/>
                <a:cs typeface="Arial"/>
                <a:sym typeface="Arial"/>
              </a:rPr>
              <a:t>Cloning Darknet Model and </a:t>
            </a:r>
            <a:r>
              <a:rPr lang="en-US" sz="1300" dirty="0">
                <a:solidFill>
                  <a:srgbClr val="FFFFFF"/>
                </a:solidFill>
              </a:rPr>
              <a:t>setting </a:t>
            </a:r>
            <a:r>
              <a:rPr lang="en-US" sz="1300" b="0" i="0" u="none" strike="noStrike" cap="none" dirty="0">
                <a:solidFill>
                  <a:srgbClr val="FFFFFF"/>
                </a:solidFill>
                <a:latin typeface="Arial"/>
                <a:ea typeface="Arial"/>
                <a:cs typeface="Arial"/>
                <a:sym typeface="Arial"/>
              </a:rPr>
              <a:t>State of Art Model</a:t>
            </a:r>
            <a:endParaRPr sz="1300" b="0" i="0" u="none" strike="noStrike" cap="none" dirty="0">
              <a:solidFill>
                <a:srgbClr val="FFFFFF"/>
              </a:solidFill>
              <a:latin typeface="Arial"/>
              <a:ea typeface="Arial"/>
              <a:cs typeface="Arial"/>
              <a:sym typeface="Arial"/>
            </a:endParaRPr>
          </a:p>
        </p:txBody>
      </p:sp>
      <p:sp>
        <p:nvSpPr>
          <p:cNvPr id="1047" name="Google Shape;1047;p202"/>
          <p:cNvSpPr/>
          <p:nvPr/>
        </p:nvSpPr>
        <p:spPr>
          <a:xfrm>
            <a:off x="6600705" y="3223519"/>
            <a:ext cx="153118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Roboto"/>
              <a:buNone/>
            </a:pPr>
            <a:r>
              <a:rPr lang="en-GB" dirty="0">
                <a:solidFill>
                  <a:srgbClr val="FFFFFF"/>
                </a:solidFill>
                <a:latin typeface="Roboto"/>
                <a:ea typeface="Roboto"/>
                <a:sym typeface="Roboto"/>
              </a:rPr>
              <a:t>Custom Training on Google Collab for our class</a:t>
            </a:r>
            <a:endParaRPr sz="2000" b="0" i="0" u="none" strike="noStrike" cap="none" dirty="0">
              <a:solidFill>
                <a:srgbClr val="FFFFFF"/>
              </a:solidFill>
              <a:latin typeface="Arial"/>
              <a:ea typeface="Arial"/>
              <a:cs typeface="Arial"/>
              <a:sym typeface="Arial"/>
            </a:endParaRPr>
          </a:p>
        </p:txBody>
      </p:sp>
      <p:sp>
        <p:nvSpPr>
          <p:cNvPr id="1048" name="Google Shape;1048;p202"/>
          <p:cNvSpPr/>
          <p:nvPr/>
        </p:nvSpPr>
        <p:spPr>
          <a:xfrm>
            <a:off x="8902366" y="3094863"/>
            <a:ext cx="1873917" cy="21687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Roboto"/>
              <a:buNone/>
            </a:pPr>
            <a:r>
              <a:rPr lang="en-GB" dirty="0">
                <a:solidFill>
                  <a:srgbClr val="FFFFFF"/>
                </a:solidFill>
                <a:latin typeface="Roboto"/>
                <a:ea typeface="Roboto"/>
                <a:sym typeface="Roboto"/>
              </a:rPr>
              <a:t>Detection on Test Images </a:t>
            </a:r>
            <a:endParaRPr sz="2000" b="0" i="0" u="none" strike="noStrike" cap="none" dirty="0">
              <a:solidFill>
                <a:srgbClr val="FFFFF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52"/>
        <p:cNvGrpSpPr/>
        <p:nvPr/>
      </p:nvGrpSpPr>
      <p:grpSpPr>
        <a:xfrm>
          <a:off x="0" y="0"/>
          <a:ext cx="0" cy="0"/>
          <a:chOff x="0" y="0"/>
          <a:chExt cx="0" cy="0"/>
        </a:xfrm>
      </p:grpSpPr>
      <p:sp>
        <p:nvSpPr>
          <p:cNvPr id="1053" name="Google Shape;1053;p203"/>
          <p:cNvSpPr/>
          <p:nvPr/>
        </p:nvSpPr>
        <p:spPr>
          <a:xfrm>
            <a:off x="11455373" y="6225228"/>
            <a:ext cx="335149" cy="33514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54" name="Google Shape;1054;p203"/>
          <p:cNvSpPr/>
          <p:nvPr/>
        </p:nvSpPr>
        <p:spPr>
          <a:xfrm>
            <a:off x="183559" y="3167263"/>
            <a:ext cx="473938" cy="4739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55" name="Google Shape;1055;p203"/>
          <p:cNvSpPr/>
          <p:nvPr/>
        </p:nvSpPr>
        <p:spPr>
          <a:xfrm>
            <a:off x="5912129" y="5970393"/>
            <a:ext cx="247092" cy="247092"/>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56" name="Google Shape;1056;p203"/>
          <p:cNvSpPr txBox="1"/>
          <p:nvPr/>
        </p:nvSpPr>
        <p:spPr>
          <a:xfrm>
            <a:off x="420528" y="4338417"/>
            <a:ext cx="5491601" cy="179101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FF"/>
              </a:buClr>
              <a:buSzPts val="2000"/>
              <a:buFontTx/>
              <a:buChar char="-"/>
            </a:pPr>
            <a:r>
              <a:rPr lang="en-US" sz="2000" b="0" i="0" u="none" strike="noStrike" cap="none" dirty="0">
                <a:solidFill>
                  <a:srgbClr val="FFFFFF"/>
                </a:solidFill>
                <a:latin typeface="Calibri"/>
                <a:ea typeface="Calibri"/>
                <a:cs typeface="Calibri"/>
                <a:sym typeface="Calibri"/>
              </a:rPr>
              <a:t>The size of the dataset used for training is 5656 + images + the validation dataset and different Test Dataset</a:t>
            </a:r>
          </a:p>
          <a:p>
            <a:pPr marL="342900" marR="0" lvl="0" indent="-342900" algn="l" rtl="0">
              <a:lnSpc>
                <a:spcPct val="100000"/>
              </a:lnSpc>
              <a:spcBef>
                <a:spcPts val="0"/>
              </a:spcBef>
              <a:spcAft>
                <a:spcPts val="0"/>
              </a:spcAft>
              <a:buClr>
                <a:srgbClr val="FFFFFF"/>
              </a:buClr>
              <a:buSzPts val="2000"/>
              <a:buFontTx/>
              <a:buChar char="-"/>
            </a:pPr>
            <a:endParaRPr lang="en-US" sz="2000" b="0" i="0" u="none" strike="noStrike" cap="none" dirty="0">
              <a:solidFill>
                <a:srgbClr val="FFFFFF"/>
              </a:solidFill>
              <a:latin typeface="Calibri"/>
              <a:ea typeface="Calibri"/>
              <a:cs typeface="Calibri"/>
              <a:sym typeface="Calibri"/>
            </a:endParaRPr>
          </a:p>
          <a:p>
            <a:pPr marL="342900" marR="0" lvl="0" indent="-342900" algn="l" rtl="0">
              <a:lnSpc>
                <a:spcPct val="100000"/>
              </a:lnSpc>
              <a:spcBef>
                <a:spcPts val="0"/>
              </a:spcBef>
              <a:spcAft>
                <a:spcPts val="0"/>
              </a:spcAft>
              <a:buClr>
                <a:srgbClr val="FFFFFF"/>
              </a:buClr>
              <a:buSzPts val="2000"/>
              <a:buFontTx/>
              <a:buChar char="-"/>
            </a:pPr>
            <a:endParaRPr lang="en-US" sz="20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2000"/>
              <a:buFont typeface="Calibri"/>
              <a:buNone/>
            </a:pPr>
            <a:endParaRPr lang="en-US" sz="20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2000"/>
              <a:buFont typeface="Calibri"/>
              <a:buNone/>
            </a:pPr>
            <a:endParaRPr sz="2000" b="0" i="0" u="none" strike="noStrike" cap="none" dirty="0">
              <a:solidFill>
                <a:srgbClr val="FFFFFF"/>
              </a:solidFill>
              <a:latin typeface="Calibri"/>
              <a:ea typeface="Calibri"/>
              <a:cs typeface="Calibri"/>
              <a:sym typeface="Calibri"/>
            </a:endParaRPr>
          </a:p>
        </p:txBody>
      </p:sp>
      <p:sp>
        <p:nvSpPr>
          <p:cNvPr id="1057" name="Google Shape;1057;p203"/>
          <p:cNvSpPr txBox="1"/>
          <p:nvPr/>
        </p:nvSpPr>
        <p:spPr>
          <a:xfrm>
            <a:off x="6562154" y="3668443"/>
            <a:ext cx="4742608" cy="29824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C000"/>
              </a:buClr>
              <a:buSzPts val="2400"/>
              <a:buFont typeface="Raleway"/>
              <a:buNone/>
            </a:pPr>
            <a:r>
              <a:rPr lang="en-US" sz="2400" b="1" i="0" u="none" strike="noStrike" cap="none" dirty="0">
                <a:solidFill>
                  <a:srgbClr val="FFC000"/>
                </a:solidFill>
                <a:latin typeface="Raleway"/>
                <a:ea typeface="Raleway"/>
                <a:cs typeface="Raleway"/>
                <a:sym typeface="Raleway"/>
              </a:rPr>
              <a:t>.txt files for every image on Training image</a:t>
            </a:r>
            <a:endParaRPr sz="2400" b="1" i="0" u="none" strike="noStrike" cap="none" dirty="0">
              <a:solidFill>
                <a:srgbClr val="FFC000"/>
              </a:solidFill>
              <a:latin typeface="Raleway"/>
              <a:ea typeface="Raleway"/>
              <a:cs typeface="Raleway"/>
              <a:sym typeface="Raleway"/>
            </a:endParaRPr>
          </a:p>
        </p:txBody>
      </p:sp>
      <p:pic>
        <p:nvPicPr>
          <p:cNvPr id="1058" name="Google Shape;1058;p203"/>
          <p:cNvPicPr preferRelativeResize="0"/>
          <p:nvPr/>
        </p:nvPicPr>
        <p:blipFill rotWithShape="1">
          <a:blip r:embed="rId3">
            <a:alphaModFix/>
          </a:blip>
          <a:srcRect/>
          <a:stretch/>
        </p:blipFill>
        <p:spPr>
          <a:xfrm>
            <a:off x="2143982" y="419366"/>
            <a:ext cx="904018" cy="139080"/>
          </a:xfrm>
          <a:prstGeom prst="rect">
            <a:avLst/>
          </a:prstGeom>
          <a:noFill/>
          <a:ln>
            <a:noFill/>
          </a:ln>
        </p:spPr>
      </p:pic>
      <p:pic>
        <p:nvPicPr>
          <p:cNvPr id="1059" name="Google Shape;1059;p203"/>
          <p:cNvPicPr preferRelativeResize="0"/>
          <p:nvPr/>
        </p:nvPicPr>
        <p:blipFill rotWithShape="1">
          <a:blip r:embed="rId4">
            <a:alphaModFix/>
          </a:blip>
          <a:srcRect/>
          <a:stretch/>
        </p:blipFill>
        <p:spPr>
          <a:xfrm>
            <a:off x="11565580" y="2952855"/>
            <a:ext cx="485254" cy="1027596"/>
          </a:xfrm>
          <a:prstGeom prst="rect">
            <a:avLst/>
          </a:prstGeom>
          <a:noFill/>
          <a:ln>
            <a:noFill/>
          </a:ln>
        </p:spPr>
      </p:pic>
      <p:sp>
        <p:nvSpPr>
          <p:cNvPr id="1060" name="Google Shape;1060;p203"/>
          <p:cNvSpPr txBox="1"/>
          <p:nvPr/>
        </p:nvSpPr>
        <p:spPr>
          <a:xfrm>
            <a:off x="393980" y="3864480"/>
            <a:ext cx="5491600" cy="47393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accent6"/>
              </a:buClr>
              <a:buSzPts val="2400"/>
              <a:buFont typeface="Raleway"/>
              <a:buNone/>
            </a:pPr>
            <a:r>
              <a:rPr lang="en-US" sz="2400" b="1" i="0" u="none" strike="noStrike" cap="none" dirty="0">
                <a:solidFill>
                  <a:schemeClr val="accent6"/>
                </a:solidFill>
                <a:latin typeface="Raleway"/>
                <a:ea typeface="Raleway"/>
                <a:cs typeface="Raleway"/>
                <a:sym typeface="Raleway"/>
              </a:rPr>
              <a:t>Images</a:t>
            </a:r>
            <a:endParaRPr sz="2400" b="1" i="0" u="none" strike="noStrike" cap="none" dirty="0">
              <a:solidFill>
                <a:schemeClr val="accent6"/>
              </a:solidFill>
              <a:latin typeface="Raleway"/>
              <a:ea typeface="Raleway"/>
              <a:cs typeface="Raleway"/>
              <a:sym typeface="Raleway"/>
            </a:endParaRPr>
          </a:p>
        </p:txBody>
      </p:sp>
      <p:sp>
        <p:nvSpPr>
          <p:cNvPr id="1061" name="Google Shape;1061;p203"/>
          <p:cNvSpPr txBox="1"/>
          <p:nvPr/>
        </p:nvSpPr>
        <p:spPr>
          <a:xfrm>
            <a:off x="6298920" y="4487593"/>
            <a:ext cx="5893079" cy="2445712"/>
          </a:xfrm>
          <a:prstGeom prst="rect">
            <a:avLst/>
          </a:prstGeom>
          <a:noFill/>
          <a:ln>
            <a:noFill/>
          </a:ln>
        </p:spPr>
        <p:txBody>
          <a:bodyPr spcFirstLastPara="1" wrap="square" lIns="91425" tIns="45700" rIns="91425" bIns="45700" anchor="t" anchorCtr="0">
            <a:noAutofit/>
          </a:bodyPr>
          <a:lstStyle/>
          <a:p>
            <a:pPr algn="l"/>
            <a:r>
              <a:rPr lang="en-US" sz="1500" b="0" i="0" dirty="0">
                <a:solidFill>
                  <a:schemeClr val="bg1"/>
                </a:solidFill>
                <a:effectLst/>
                <a:latin typeface="Roboto" panose="02000000000000000000" pitchFamily="2" charset="0"/>
              </a:rPr>
              <a:t>In order to create a custom object detector we need a good dataset of images and labels so that the detector can be efficiently trained to detect objects.</a:t>
            </a:r>
          </a:p>
          <a:p>
            <a:pPr algn="l"/>
            <a:endParaRPr lang="en-US" sz="1500" b="0" i="0" dirty="0">
              <a:solidFill>
                <a:schemeClr val="bg1"/>
              </a:solidFill>
              <a:effectLst/>
              <a:latin typeface="Roboto" panose="02000000000000000000" pitchFamily="2" charset="0"/>
            </a:endParaRPr>
          </a:p>
          <a:p>
            <a:pPr algn="l"/>
            <a:r>
              <a:rPr lang="en-US" sz="1500" b="0" i="0" dirty="0">
                <a:solidFill>
                  <a:schemeClr val="bg1"/>
                </a:solidFill>
                <a:effectLst/>
                <a:latin typeface="Roboto" panose="02000000000000000000" pitchFamily="2" charset="0"/>
              </a:rPr>
              <a:t>This can be done in two ways. </a:t>
            </a:r>
          </a:p>
          <a:p>
            <a:pPr algn="l"/>
            <a:r>
              <a:rPr lang="en-US" sz="1500" b="0" i="0" dirty="0">
                <a:solidFill>
                  <a:schemeClr val="bg1"/>
                </a:solidFill>
                <a:effectLst/>
                <a:latin typeface="Roboto" panose="02000000000000000000" pitchFamily="2" charset="0"/>
              </a:rPr>
              <a:t> - Through or through using Google images </a:t>
            </a:r>
          </a:p>
          <a:p>
            <a:pPr algn="l"/>
            <a:r>
              <a:rPr lang="en-US" sz="1500" dirty="0">
                <a:solidFill>
                  <a:schemeClr val="bg1"/>
                </a:solidFill>
                <a:latin typeface="Roboto" panose="02000000000000000000" pitchFamily="2" charset="0"/>
              </a:rPr>
              <a:t>- C</a:t>
            </a:r>
            <a:r>
              <a:rPr lang="en-US" sz="1500" b="0" i="0" dirty="0">
                <a:solidFill>
                  <a:schemeClr val="bg1"/>
                </a:solidFill>
                <a:effectLst/>
                <a:latin typeface="Roboto" panose="02000000000000000000" pitchFamily="2" charset="0"/>
              </a:rPr>
              <a:t>reating your own dataset and using an annotation tool to manually draw labels. </a:t>
            </a:r>
          </a:p>
          <a:p>
            <a:pPr marL="0" marR="0" lvl="0" indent="0" algn="l" rtl="0">
              <a:lnSpc>
                <a:spcPct val="100000"/>
              </a:lnSpc>
              <a:spcBef>
                <a:spcPts val="0"/>
              </a:spcBef>
              <a:spcAft>
                <a:spcPts val="0"/>
              </a:spcAft>
              <a:buClr>
                <a:srgbClr val="FFFFFF"/>
              </a:buClr>
              <a:buSzPts val="2000"/>
              <a:buFont typeface="Calibri"/>
              <a:buNone/>
            </a:pPr>
            <a:endParaRPr sz="2000" b="0" i="0" u="none" strike="noStrike" cap="none" dirty="0">
              <a:solidFill>
                <a:srgbClr val="FFFFFF"/>
              </a:solidFill>
              <a:latin typeface="Calibri"/>
              <a:ea typeface="Calibri"/>
              <a:cs typeface="Calibri"/>
              <a:sym typeface="Calibri"/>
            </a:endParaRPr>
          </a:p>
        </p:txBody>
      </p:sp>
      <p:sp>
        <p:nvSpPr>
          <p:cNvPr id="5" name="Picture Placeholder 4">
            <a:extLst>
              <a:ext uri="{FF2B5EF4-FFF2-40B4-BE49-F238E27FC236}">
                <a16:creationId xmlns:a16="http://schemas.microsoft.com/office/drawing/2014/main" id="{82BA3D6B-A58E-46C5-9434-6EF6EAB807D3}"/>
              </a:ext>
            </a:extLst>
          </p:cNvPr>
          <p:cNvSpPr>
            <a:spLocks noGrp="1"/>
          </p:cNvSpPr>
          <p:nvPr>
            <p:ph type="pic" idx="2"/>
          </p:nvPr>
        </p:nvSpPr>
        <p:spPr/>
      </p:sp>
      <p:pic>
        <p:nvPicPr>
          <p:cNvPr id="9" name="Picture 8">
            <a:extLst>
              <a:ext uri="{FF2B5EF4-FFF2-40B4-BE49-F238E27FC236}">
                <a16:creationId xmlns:a16="http://schemas.microsoft.com/office/drawing/2014/main" id="{5B1B21E6-5404-48E4-AC3B-C5B1987C4A79}"/>
              </a:ext>
            </a:extLst>
          </p:cNvPr>
          <p:cNvPicPr>
            <a:picLocks noChangeAspect="1"/>
          </p:cNvPicPr>
          <p:nvPr/>
        </p:nvPicPr>
        <p:blipFill>
          <a:blip r:embed="rId5"/>
          <a:stretch>
            <a:fillRect/>
          </a:stretch>
        </p:blipFill>
        <p:spPr>
          <a:xfrm>
            <a:off x="446250" y="-1"/>
            <a:ext cx="5491600" cy="3447556"/>
          </a:xfrm>
          <a:prstGeom prst="rect">
            <a:avLst/>
          </a:prstGeom>
        </p:spPr>
      </p:pic>
      <p:pic>
        <p:nvPicPr>
          <p:cNvPr id="11" name="Picture 10">
            <a:extLst>
              <a:ext uri="{FF2B5EF4-FFF2-40B4-BE49-F238E27FC236}">
                <a16:creationId xmlns:a16="http://schemas.microsoft.com/office/drawing/2014/main" id="{4F08B5DE-323C-44D1-91BA-2DB999B642CF}"/>
              </a:ext>
            </a:extLst>
          </p:cNvPr>
          <p:cNvPicPr>
            <a:picLocks noChangeAspect="1"/>
          </p:cNvPicPr>
          <p:nvPr/>
        </p:nvPicPr>
        <p:blipFill>
          <a:blip r:embed="rId6"/>
          <a:stretch>
            <a:fillRect/>
          </a:stretch>
        </p:blipFill>
        <p:spPr>
          <a:xfrm>
            <a:off x="6301336" y="1"/>
            <a:ext cx="5264244" cy="35300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58"/>
                                        </p:tgtEl>
                                        <p:attrNameLst>
                                          <p:attrName>style.visibility</p:attrName>
                                        </p:attrNameLst>
                                      </p:cBhvr>
                                      <p:to>
                                        <p:strVal val="visible"/>
                                      </p:to>
                                    </p:set>
                                    <p:animEffect transition="in" filter="fade">
                                      <p:cBhvr>
                                        <p:cTn id="7" dur="500"/>
                                        <p:tgtEl>
                                          <p:spTgt spid="1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03"/>
        <p:cNvGrpSpPr/>
        <p:nvPr/>
      </p:nvGrpSpPr>
      <p:grpSpPr>
        <a:xfrm>
          <a:off x="0" y="0"/>
          <a:ext cx="0" cy="0"/>
          <a:chOff x="0" y="0"/>
          <a:chExt cx="0" cy="0"/>
        </a:xfrm>
      </p:grpSpPr>
      <p:sp>
        <p:nvSpPr>
          <p:cNvPr id="1004" name="Google Shape;1004;p200"/>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05" name="Google Shape;1005;p200"/>
          <p:cNvPicPr preferRelativeResize="0">
            <a:picLocks noGrp="1"/>
          </p:cNvPicPr>
          <p:nvPr>
            <p:ph type="pic" idx="2"/>
          </p:nvPr>
        </p:nvPicPr>
        <p:blipFill rotWithShape="1">
          <a:blip r:embed="rId3">
            <a:alphaModFix/>
          </a:blip>
          <a:srcRect t="-5674" b="32716"/>
          <a:stretch/>
        </p:blipFill>
        <p:spPr>
          <a:xfrm>
            <a:off x="0" y="5528602"/>
            <a:ext cx="12192000" cy="1329397"/>
          </a:xfrm>
          <a:prstGeom prst="rect">
            <a:avLst/>
          </a:prstGeom>
          <a:noFill/>
          <a:ln>
            <a:noFill/>
          </a:ln>
        </p:spPr>
      </p:pic>
      <p:pic>
        <p:nvPicPr>
          <p:cNvPr id="1006" name="Google Shape;1006;p200"/>
          <p:cNvPicPr preferRelativeResize="0"/>
          <p:nvPr/>
        </p:nvPicPr>
        <p:blipFill rotWithShape="1">
          <a:blip r:embed="rId4">
            <a:alphaModFix/>
          </a:blip>
          <a:srcRect/>
          <a:stretch/>
        </p:blipFill>
        <p:spPr>
          <a:xfrm>
            <a:off x="9200483" y="1442920"/>
            <a:ext cx="904018" cy="139080"/>
          </a:xfrm>
          <a:prstGeom prst="rect">
            <a:avLst/>
          </a:prstGeom>
          <a:noFill/>
          <a:ln>
            <a:noFill/>
          </a:ln>
        </p:spPr>
      </p:pic>
      <p:pic>
        <p:nvPicPr>
          <p:cNvPr id="1007" name="Google Shape;1007;p200"/>
          <p:cNvPicPr preferRelativeResize="0"/>
          <p:nvPr/>
        </p:nvPicPr>
        <p:blipFill rotWithShape="1">
          <a:blip r:embed="rId5">
            <a:alphaModFix/>
          </a:blip>
          <a:srcRect/>
          <a:stretch/>
        </p:blipFill>
        <p:spPr>
          <a:xfrm>
            <a:off x="9825739" y="71409"/>
            <a:ext cx="1814718" cy="1053708"/>
          </a:xfrm>
          <a:prstGeom prst="rect">
            <a:avLst/>
          </a:prstGeom>
          <a:noFill/>
          <a:ln>
            <a:noFill/>
          </a:ln>
        </p:spPr>
      </p:pic>
      <p:sp>
        <p:nvSpPr>
          <p:cNvPr id="1008" name="Google Shape;1008;p200"/>
          <p:cNvSpPr txBox="1"/>
          <p:nvPr/>
        </p:nvSpPr>
        <p:spPr>
          <a:xfrm>
            <a:off x="444242" y="1618764"/>
            <a:ext cx="11428890" cy="3909837"/>
          </a:xfrm>
          <a:prstGeom prst="rect">
            <a:avLst/>
          </a:prstGeom>
          <a:noFill/>
          <a:ln>
            <a:noFill/>
          </a:ln>
        </p:spPr>
        <p:txBody>
          <a:bodyPr spcFirstLastPara="1" wrap="square" lIns="91425" tIns="45700" rIns="91425" bIns="45700" anchor="t" anchorCtr="0">
            <a:noAutofit/>
          </a:bodyPr>
          <a:lstStyle/>
          <a:p>
            <a:pPr algn="l"/>
            <a:r>
              <a:rPr lang="en-US" sz="1700" b="0" i="0" dirty="0">
                <a:solidFill>
                  <a:schemeClr val="bg1"/>
                </a:solidFill>
                <a:effectLst/>
                <a:latin typeface="Roboto" panose="02000000000000000000" pitchFamily="2" charset="0"/>
              </a:rPr>
              <a:t>This step involves properly configuring your custom .cfg, obj.data, obj.names, train.txt and test.txt files.</a:t>
            </a:r>
          </a:p>
          <a:p>
            <a:pPr algn="l"/>
            <a:r>
              <a:rPr lang="en-US" sz="1700" b="0" i="0" dirty="0">
                <a:solidFill>
                  <a:schemeClr val="bg1"/>
                </a:solidFill>
                <a:effectLst/>
                <a:latin typeface="Roboto" panose="02000000000000000000" pitchFamily="2" charset="0"/>
              </a:rPr>
              <a:t>It is important to configure all these files with extreme caution as typos or small errors can cause major problems with your custom training</a:t>
            </a:r>
            <a:endParaRPr lang="en-US" sz="1700" dirty="0">
              <a:solidFill>
                <a:schemeClr val="bg1"/>
              </a:solidFill>
              <a:latin typeface="Roboto" panose="02000000000000000000" pitchFamily="2" charset="0"/>
            </a:endParaRPr>
          </a:p>
          <a:p>
            <a:pPr algn="l"/>
            <a:r>
              <a:rPr lang="en-US" sz="1700" b="0" i="0" dirty="0">
                <a:solidFill>
                  <a:schemeClr val="bg1"/>
                </a:solidFill>
                <a:effectLst/>
                <a:latin typeface="Roboto" panose="02000000000000000000" pitchFamily="2" charset="0"/>
              </a:rPr>
              <a:t>Configuring Variables:</a:t>
            </a:r>
          </a:p>
          <a:p>
            <a:pPr algn="l"/>
            <a:endParaRPr lang="en-US" sz="1700" b="0" i="0" dirty="0">
              <a:solidFill>
                <a:schemeClr val="bg1"/>
              </a:solidFill>
              <a:effectLst/>
              <a:latin typeface="Roboto" panose="02000000000000000000" pitchFamily="2" charset="0"/>
            </a:endParaRPr>
          </a:p>
          <a:p>
            <a:pPr algn="l"/>
            <a:r>
              <a:rPr lang="en-US" sz="1700" b="0" i="0" dirty="0">
                <a:solidFill>
                  <a:schemeClr val="bg1"/>
                </a:solidFill>
                <a:effectLst/>
                <a:latin typeface="Roboto" panose="02000000000000000000" pitchFamily="2" charset="0"/>
              </a:rPr>
              <a:t>width = 416</a:t>
            </a:r>
          </a:p>
          <a:p>
            <a:pPr algn="l"/>
            <a:r>
              <a:rPr lang="en-US" sz="1700" b="0" i="0" dirty="0">
                <a:solidFill>
                  <a:schemeClr val="bg1"/>
                </a:solidFill>
                <a:effectLst/>
                <a:latin typeface="Roboto" panose="02000000000000000000" pitchFamily="2" charset="0"/>
              </a:rPr>
              <a:t>height = 416 </a:t>
            </a:r>
            <a:r>
              <a:rPr lang="en-US" sz="1700" b="1" i="0" dirty="0">
                <a:solidFill>
                  <a:schemeClr val="bg1"/>
                </a:solidFill>
                <a:effectLst/>
                <a:latin typeface="Roboto" panose="02000000000000000000" pitchFamily="2" charset="0"/>
              </a:rPr>
              <a:t>(these can be any multiple of 32, 416 is standard, we can sometimes improve results by making value larger like 608 but will slow down training)</a:t>
            </a:r>
            <a:endParaRPr lang="en-US" sz="1700" b="0" i="0" dirty="0">
              <a:solidFill>
                <a:schemeClr val="bg1"/>
              </a:solidFill>
              <a:effectLst/>
              <a:latin typeface="Roboto" panose="02000000000000000000" pitchFamily="2" charset="0"/>
            </a:endParaRPr>
          </a:p>
          <a:p>
            <a:pPr algn="l"/>
            <a:r>
              <a:rPr lang="en-US" sz="1700" b="0" i="0" dirty="0">
                <a:solidFill>
                  <a:schemeClr val="bg1"/>
                </a:solidFill>
                <a:effectLst/>
                <a:latin typeface="Roboto" panose="02000000000000000000" pitchFamily="2" charset="0"/>
              </a:rPr>
              <a:t>max_batches = (# of classes) * 2000 </a:t>
            </a:r>
            <a:r>
              <a:rPr lang="en-US" sz="1700" b="1" i="0" dirty="0">
                <a:solidFill>
                  <a:schemeClr val="bg1"/>
                </a:solidFill>
                <a:effectLst/>
                <a:latin typeface="Roboto" panose="02000000000000000000" pitchFamily="2" charset="0"/>
              </a:rPr>
              <a:t>(but no less than 6000 so if you are training for 1, 2, or 3 classes it will be 6000</a:t>
            </a:r>
          </a:p>
          <a:p>
            <a:pPr algn="l"/>
            <a:r>
              <a:rPr lang="en-US" sz="1700" b="0" i="0" dirty="0">
                <a:solidFill>
                  <a:schemeClr val="bg1"/>
                </a:solidFill>
                <a:effectLst/>
                <a:latin typeface="Roboto" panose="02000000000000000000" pitchFamily="2" charset="0"/>
              </a:rPr>
              <a:t>steps = (80% of max_batches), (90% of max_batches) </a:t>
            </a:r>
            <a:r>
              <a:rPr lang="en-US" sz="1700" b="1" i="0" dirty="0">
                <a:solidFill>
                  <a:schemeClr val="bg1"/>
                </a:solidFill>
                <a:effectLst/>
                <a:latin typeface="Roboto" panose="02000000000000000000" pitchFamily="2" charset="0"/>
              </a:rPr>
              <a:t>(so if your max_batches = 10000, then steps = 8000, 9000)</a:t>
            </a:r>
            <a:endParaRPr lang="en-US" sz="1700" b="0" i="0" dirty="0">
              <a:solidFill>
                <a:schemeClr val="bg1"/>
              </a:solidFill>
              <a:effectLst/>
              <a:latin typeface="Roboto" panose="02000000000000000000" pitchFamily="2" charset="0"/>
            </a:endParaRPr>
          </a:p>
          <a:p>
            <a:pPr algn="l"/>
            <a:r>
              <a:rPr lang="en-US" sz="1700" b="0" i="0" dirty="0">
                <a:solidFill>
                  <a:schemeClr val="bg1"/>
                </a:solidFill>
                <a:effectLst/>
                <a:latin typeface="Roboto" panose="02000000000000000000" pitchFamily="2" charset="0"/>
              </a:rPr>
              <a:t>filters = (# of classes + 5) * 3 </a:t>
            </a:r>
            <a:r>
              <a:rPr lang="en-US" sz="1700" b="1" i="0" dirty="0">
                <a:solidFill>
                  <a:schemeClr val="bg1"/>
                </a:solidFill>
                <a:effectLst/>
                <a:latin typeface="Roboto" panose="02000000000000000000" pitchFamily="2" charset="0"/>
              </a:rPr>
              <a:t>(so if you are training for one class then your filters = 18</a:t>
            </a:r>
          </a:p>
          <a:p>
            <a:pPr algn="l"/>
            <a:r>
              <a:rPr lang="en-US" sz="1700" b="0" i="0" dirty="0">
                <a:solidFill>
                  <a:schemeClr val="bg1"/>
                </a:solidFill>
                <a:effectLst/>
                <a:latin typeface="Roboto" panose="02000000000000000000" pitchFamily="2" charset="0"/>
              </a:rPr>
              <a:t>The last configuration files needed before we can begin to train our custom detector are the train.txt and test.txt files which hold the relative paths to all our training images and validation images.</a:t>
            </a:r>
          </a:p>
          <a:p>
            <a:pPr marL="0" marR="0" lvl="0" indent="0" algn="l" rtl="0">
              <a:lnSpc>
                <a:spcPct val="100000"/>
              </a:lnSpc>
              <a:spcBef>
                <a:spcPts val="0"/>
              </a:spcBef>
              <a:spcAft>
                <a:spcPts val="0"/>
              </a:spcAft>
              <a:buClr>
                <a:srgbClr val="E5E5E5"/>
              </a:buClr>
              <a:buSzPts val="1800"/>
              <a:buFont typeface="Raleway"/>
              <a:buNone/>
            </a:pPr>
            <a:endParaRPr lang="en-US" dirty="0"/>
          </a:p>
        </p:txBody>
      </p:sp>
      <p:sp>
        <p:nvSpPr>
          <p:cNvPr id="1009" name="Google Shape;1009;p200"/>
          <p:cNvSpPr txBox="1"/>
          <p:nvPr/>
        </p:nvSpPr>
        <p:spPr>
          <a:xfrm>
            <a:off x="970278" y="385680"/>
            <a:ext cx="8682214" cy="10350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5000"/>
              <a:buFont typeface="Raleway"/>
              <a:buNone/>
            </a:pPr>
            <a:r>
              <a:rPr lang="en-GB" sz="5000" b="1" i="0" u="none" strike="noStrike" cap="none" dirty="0">
                <a:solidFill>
                  <a:srgbClr val="FFFFFF"/>
                </a:solidFill>
                <a:latin typeface="Raleway"/>
                <a:ea typeface="Raleway"/>
                <a:cs typeface="Raleway"/>
                <a:sym typeface="Raleway"/>
              </a:rPr>
              <a:t>Custom Training </a:t>
            </a:r>
            <a:endParaRPr sz="5000" b="1" i="0" u="none" strike="noStrike" cap="none" dirty="0">
              <a:solidFill>
                <a:srgbClr val="FFFFFF"/>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06"/>
                                        </p:tgtEl>
                                        <p:attrNameLst>
                                          <p:attrName>style.visibility</p:attrName>
                                        </p:attrNameLst>
                                      </p:cBhvr>
                                      <p:to>
                                        <p:strVal val="visible"/>
                                      </p:to>
                                    </p:set>
                                    <p:animEffect transition="in" filter="fade">
                                      <p:cBhvr>
                                        <p:cTn id="7" dur="500"/>
                                        <p:tgtEl>
                                          <p:spTgt spid="1006"/>
                                        </p:tgtEl>
                                      </p:cBhvr>
                                    </p:animEffect>
                                  </p:childTnLst>
                                </p:cTn>
                              </p:par>
                              <p:par>
                                <p:cTn id="8" presetID="10" presetClass="entr" presetSubtype="0" fill="hold" nodeType="withEffect">
                                  <p:stCondLst>
                                    <p:cond delay="250"/>
                                  </p:stCondLst>
                                  <p:childTnLst>
                                    <p:set>
                                      <p:cBhvr>
                                        <p:cTn id="9" dur="1" fill="hold">
                                          <p:stCondLst>
                                            <p:cond delay="0"/>
                                          </p:stCondLst>
                                        </p:cTn>
                                        <p:tgtEl>
                                          <p:spTgt spid="1004"/>
                                        </p:tgtEl>
                                        <p:attrNameLst>
                                          <p:attrName>style.visibility</p:attrName>
                                        </p:attrNameLst>
                                      </p:cBhvr>
                                      <p:to>
                                        <p:strVal val="visible"/>
                                      </p:to>
                                    </p:set>
                                    <p:animEffect transition="in" filter="fade">
                                      <p:cBhvr>
                                        <p:cTn id="10" dur="500"/>
                                        <p:tgtEl>
                                          <p:spTgt spid="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991"/>
        <p:cNvGrpSpPr/>
        <p:nvPr/>
      </p:nvGrpSpPr>
      <p:grpSpPr>
        <a:xfrm>
          <a:off x="0" y="0"/>
          <a:ext cx="0" cy="0"/>
          <a:chOff x="0" y="0"/>
          <a:chExt cx="0" cy="0"/>
        </a:xfrm>
      </p:grpSpPr>
      <p:sp>
        <p:nvSpPr>
          <p:cNvPr id="992" name="Google Shape;992;p199"/>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993" name="Google Shape;993;p199"/>
          <p:cNvPicPr preferRelativeResize="0"/>
          <p:nvPr/>
        </p:nvPicPr>
        <p:blipFill rotWithShape="1">
          <a:blip r:embed="rId3">
            <a:alphaModFix/>
          </a:blip>
          <a:srcRect/>
          <a:stretch/>
        </p:blipFill>
        <p:spPr>
          <a:xfrm>
            <a:off x="6412442" y="6115749"/>
            <a:ext cx="1486201" cy="862956"/>
          </a:xfrm>
          <a:prstGeom prst="rect">
            <a:avLst/>
          </a:prstGeom>
          <a:noFill/>
          <a:ln>
            <a:noFill/>
          </a:ln>
        </p:spPr>
      </p:pic>
      <p:pic>
        <p:nvPicPr>
          <p:cNvPr id="994" name="Google Shape;994;p199"/>
          <p:cNvPicPr preferRelativeResize="0"/>
          <p:nvPr/>
        </p:nvPicPr>
        <p:blipFill rotWithShape="1">
          <a:blip r:embed="rId4">
            <a:alphaModFix/>
          </a:blip>
          <a:srcRect/>
          <a:stretch/>
        </p:blipFill>
        <p:spPr>
          <a:xfrm>
            <a:off x="10721673" y="697451"/>
            <a:ext cx="904018" cy="139080"/>
          </a:xfrm>
          <a:prstGeom prst="rect">
            <a:avLst/>
          </a:prstGeom>
          <a:noFill/>
          <a:ln>
            <a:noFill/>
          </a:ln>
        </p:spPr>
      </p:pic>
      <p:sp>
        <p:nvSpPr>
          <p:cNvPr id="995" name="Google Shape;995;p199"/>
          <p:cNvSpPr txBox="1"/>
          <p:nvPr/>
        </p:nvSpPr>
        <p:spPr>
          <a:xfrm>
            <a:off x="621103" y="1777076"/>
            <a:ext cx="6051150" cy="39703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5E5E5"/>
              </a:buClr>
              <a:buSzPts val="1800"/>
              <a:buFont typeface="Raleway"/>
              <a:buNone/>
            </a:pPr>
            <a:endParaRPr sz="1800" b="0" i="0" u="none" strike="noStrike" cap="none" dirty="0">
              <a:solidFill>
                <a:srgbClr val="E5E5E5"/>
              </a:solidFill>
              <a:latin typeface="Raleway"/>
              <a:ea typeface="Raleway"/>
              <a:cs typeface="Raleway"/>
              <a:sym typeface="Raleway"/>
            </a:endParaRPr>
          </a:p>
        </p:txBody>
      </p:sp>
      <p:sp>
        <p:nvSpPr>
          <p:cNvPr id="996" name="Google Shape;996;p199"/>
          <p:cNvSpPr txBox="1"/>
          <p:nvPr/>
        </p:nvSpPr>
        <p:spPr>
          <a:xfrm>
            <a:off x="621103" y="663119"/>
            <a:ext cx="8682214" cy="686763"/>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FFFFFF"/>
              </a:buClr>
              <a:buSzPts val="4995"/>
              <a:buFont typeface="Raleway"/>
              <a:buNone/>
            </a:pPr>
            <a:r>
              <a:rPr lang="en-US" sz="4995" b="1" i="0" u="none" strike="noStrike" cap="none" dirty="0">
                <a:solidFill>
                  <a:srgbClr val="FFFFFF"/>
                </a:solidFill>
                <a:latin typeface="Raleway"/>
                <a:ea typeface="Raleway"/>
                <a:cs typeface="Raleway"/>
                <a:sym typeface="Raleway"/>
              </a:rPr>
              <a:t>Darknet and TensorFlow</a:t>
            </a:r>
            <a:endParaRPr sz="4995" b="1" i="0" u="none" strike="noStrike" cap="none" dirty="0">
              <a:solidFill>
                <a:srgbClr val="FFFFFF"/>
              </a:solidFill>
              <a:latin typeface="Raleway"/>
              <a:ea typeface="Raleway"/>
              <a:cs typeface="Raleway"/>
              <a:sym typeface="Raleway"/>
            </a:endParaRPr>
          </a:p>
        </p:txBody>
      </p:sp>
      <p:pic>
        <p:nvPicPr>
          <p:cNvPr id="997" name="Google Shape;997;p199" descr="A picture containing object&#10;&#10;Description automatically generated"/>
          <p:cNvPicPr preferRelativeResize="0">
            <a:picLocks noGrp="1"/>
          </p:cNvPicPr>
          <p:nvPr>
            <p:ph type="pic" idx="2"/>
          </p:nvPr>
        </p:nvPicPr>
        <p:blipFill rotWithShape="1">
          <a:blip r:embed="rId5">
            <a:alphaModFix/>
          </a:blip>
          <a:srcRect t="3640" b="3640"/>
          <a:stretch/>
        </p:blipFill>
        <p:spPr>
          <a:xfrm>
            <a:off x="6908102" y="1307247"/>
            <a:ext cx="4717589" cy="4504550"/>
          </a:xfrm>
          <a:prstGeom prst="rect">
            <a:avLst/>
          </a:prstGeom>
          <a:noFill/>
          <a:ln>
            <a:noFill/>
          </a:ln>
        </p:spPr>
      </p:pic>
      <p:sp>
        <p:nvSpPr>
          <p:cNvPr id="999" name="Google Shape;999;p199"/>
          <p:cNvSpPr/>
          <p:nvPr/>
        </p:nvSpPr>
        <p:spPr>
          <a:xfrm rot="-1944089">
            <a:off x="6827823" y="359748"/>
            <a:ext cx="222583" cy="179307"/>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26" name="Picture 2" descr="Darknet in 2021 - Reviews, Features, Pricing, Comparison - PAT RESEARCH:  B2B Reviews, Buying Guides &amp;amp; Best Practices">
            <a:extLst>
              <a:ext uri="{FF2B5EF4-FFF2-40B4-BE49-F238E27FC236}">
                <a16:creationId xmlns:a16="http://schemas.microsoft.com/office/drawing/2014/main" id="{152D92A0-ED55-4FD2-9643-2CB7209D1B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309" y="1473124"/>
            <a:ext cx="7438208" cy="30422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nsorFlow">
            <a:extLst>
              <a:ext uri="{FF2B5EF4-FFF2-40B4-BE49-F238E27FC236}">
                <a16:creationId xmlns:a16="http://schemas.microsoft.com/office/drawing/2014/main" id="{2396A532-9F48-41F8-8BFD-A816EF8375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7108" y="3600791"/>
            <a:ext cx="4828583" cy="27160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994"/>
                                        </p:tgtEl>
                                        <p:attrNameLst>
                                          <p:attrName>style.visibility</p:attrName>
                                        </p:attrNameLst>
                                      </p:cBhvr>
                                      <p:to>
                                        <p:strVal val="visible"/>
                                      </p:to>
                                    </p:set>
                                    <p:animEffect transition="in" filter="fade">
                                      <p:cBhvr>
                                        <p:cTn id="7" dur="500"/>
                                        <p:tgtEl>
                                          <p:spTgt spid="994"/>
                                        </p:tgtEl>
                                      </p:cBhvr>
                                    </p:animEffect>
                                  </p:childTnLst>
                                </p:cTn>
                              </p:par>
                              <p:par>
                                <p:cTn id="8" presetID="10" presetClass="entr" presetSubtype="0" fill="hold" nodeType="withEffect">
                                  <p:stCondLst>
                                    <p:cond delay="250"/>
                                  </p:stCondLst>
                                  <p:childTnLst>
                                    <p:set>
                                      <p:cBhvr>
                                        <p:cTn id="9" dur="1" fill="hold">
                                          <p:stCondLst>
                                            <p:cond delay="0"/>
                                          </p:stCondLst>
                                        </p:cTn>
                                        <p:tgtEl>
                                          <p:spTgt spid="992"/>
                                        </p:tgtEl>
                                        <p:attrNameLst>
                                          <p:attrName>style.visibility</p:attrName>
                                        </p:attrNameLst>
                                      </p:cBhvr>
                                      <p:to>
                                        <p:strVal val="visible"/>
                                      </p:to>
                                    </p:set>
                                    <p:animEffect transition="in" filter="fade">
                                      <p:cBhvr>
                                        <p:cTn id="10" dur="500"/>
                                        <p:tgtEl>
                                          <p:spTgt spid="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14"/>
        <p:cNvGrpSpPr/>
        <p:nvPr/>
      </p:nvGrpSpPr>
      <p:grpSpPr>
        <a:xfrm>
          <a:off x="0" y="0"/>
          <a:ext cx="0" cy="0"/>
          <a:chOff x="0" y="0"/>
          <a:chExt cx="0" cy="0"/>
        </a:xfrm>
      </p:grpSpPr>
      <p:sp>
        <p:nvSpPr>
          <p:cNvPr id="1015" name="Google Shape;1015;p201"/>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16" name="Google Shape;1016;p201"/>
          <p:cNvSpPr txBox="1"/>
          <p:nvPr/>
        </p:nvSpPr>
        <p:spPr>
          <a:xfrm>
            <a:off x="514959" y="260299"/>
            <a:ext cx="7576656" cy="106684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5000"/>
              <a:buFont typeface="Raleway"/>
              <a:buNone/>
            </a:pPr>
            <a:r>
              <a:rPr lang="en-US" sz="5000" b="1" dirty="0">
                <a:solidFill>
                  <a:srgbClr val="FFFFFF"/>
                </a:solidFill>
                <a:latin typeface="Raleway"/>
                <a:ea typeface="Raleway"/>
                <a:cs typeface="Raleway"/>
                <a:sym typeface="Raleway"/>
              </a:rPr>
              <a:t>Deployment on Local</a:t>
            </a:r>
            <a:endParaRPr sz="5000" b="1" i="0" u="none" strike="noStrike" cap="none" dirty="0">
              <a:solidFill>
                <a:srgbClr val="FFFFFF"/>
              </a:solidFill>
              <a:latin typeface="Raleway"/>
              <a:ea typeface="Raleway"/>
              <a:cs typeface="Raleway"/>
              <a:sym typeface="Raleway"/>
            </a:endParaRPr>
          </a:p>
        </p:txBody>
      </p:sp>
      <p:sp>
        <p:nvSpPr>
          <p:cNvPr id="1017" name="Google Shape;1017;p201"/>
          <p:cNvSpPr/>
          <p:nvPr/>
        </p:nvSpPr>
        <p:spPr>
          <a:xfrm>
            <a:off x="5213938" y="4459770"/>
            <a:ext cx="473938" cy="47393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18" name="Google Shape;1018;p201"/>
          <p:cNvSpPr/>
          <p:nvPr/>
        </p:nvSpPr>
        <p:spPr>
          <a:xfrm>
            <a:off x="5848906" y="4198776"/>
            <a:ext cx="247092" cy="24709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23" name="Google Shape;1023;p201"/>
          <p:cNvPicPr preferRelativeResize="0"/>
          <p:nvPr/>
        </p:nvPicPr>
        <p:blipFill rotWithShape="1">
          <a:blip r:embed="rId3">
            <a:alphaModFix/>
          </a:blip>
          <a:srcRect/>
          <a:stretch/>
        </p:blipFill>
        <p:spPr>
          <a:xfrm>
            <a:off x="2234800" y="5503073"/>
            <a:ext cx="1491528" cy="866049"/>
          </a:xfrm>
          <a:prstGeom prst="rect">
            <a:avLst/>
          </a:prstGeom>
          <a:noFill/>
          <a:ln>
            <a:noFill/>
          </a:ln>
        </p:spPr>
      </p:pic>
      <p:pic>
        <p:nvPicPr>
          <p:cNvPr id="1024" name="Google Shape;1024;p201"/>
          <p:cNvPicPr preferRelativeResize="0"/>
          <p:nvPr/>
        </p:nvPicPr>
        <p:blipFill rotWithShape="1">
          <a:blip r:embed="rId4">
            <a:alphaModFix/>
          </a:blip>
          <a:srcRect/>
          <a:stretch/>
        </p:blipFill>
        <p:spPr>
          <a:xfrm>
            <a:off x="9825739" y="71409"/>
            <a:ext cx="1814718" cy="1053708"/>
          </a:xfrm>
          <a:prstGeom prst="rect">
            <a:avLst/>
          </a:prstGeom>
          <a:noFill/>
          <a:ln>
            <a:noFill/>
          </a:ln>
        </p:spPr>
      </p:pic>
      <p:pic>
        <p:nvPicPr>
          <p:cNvPr id="1026" name="Google Shape;1026;p201"/>
          <p:cNvPicPr preferRelativeResize="0"/>
          <p:nvPr/>
        </p:nvPicPr>
        <p:blipFill rotWithShape="1">
          <a:blip r:embed="rId5">
            <a:alphaModFix/>
          </a:blip>
          <a:srcRect/>
          <a:stretch/>
        </p:blipFill>
        <p:spPr>
          <a:xfrm rot="-3573729">
            <a:off x="9208884" y="231826"/>
            <a:ext cx="700059" cy="1416237"/>
          </a:xfrm>
          <a:prstGeom prst="rect">
            <a:avLst/>
          </a:prstGeom>
          <a:noFill/>
          <a:ln>
            <a:noFill/>
          </a:ln>
        </p:spPr>
      </p:pic>
      <p:pic>
        <p:nvPicPr>
          <p:cNvPr id="15" name="Picture 14">
            <a:extLst>
              <a:ext uri="{FF2B5EF4-FFF2-40B4-BE49-F238E27FC236}">
                <a16:creationId xmlns:a16="http://schemas.microsoft.com/office/drawing/2014/main" id="{FEEAF3D7-20D4-4336-AB85-A2E30D9897DD}"/>
              </a:ext>
            </a:extLst>
          </p:cNvPr>
          <p:cNvPicPr>
            <a:picLocks noChangeAspect="1"/>
          </p:cNvPicPr>
          <p:nvPr/>
        </p:nvPicPr>
        <p:blipFill rotWithShape="1">
          <a:blip r:embed="rId6"/>
          <a:srcRect t="3391" r="3018" b="5732"/>
          <a:stretch/>
        </p:blipFill>
        <p:spPr>
          <a:xfrm>
            <a:off x="133906" y="1178210"/>
            <a:ext cx="6517456" cy="3430497"/>
          </a:xfrm>
          <a:prstGeom prst="rect">
            <a:avLst/>
          </a:prstGeom>
        </p:spPr>
      </p:pic>
      <p:pic>
        <p:nvPicPr>
          <p:cNvPr id="17" name="Picture 16">
            <a:extLst>
              <a:ext uri="{FF2B5EF4-FFF2-40B4-BE49-F238E27FC236}">
                <a16:creationId xmlns:a16="http://schemas.microsoft.com/office/drawing/2014/main" id="{8EA330A8-9EA0-4DCC-B748-DC589D3EDAF7}"/>
              </a:ext>
            </a:extLst>
          </p:cNvPr>
          <p:cNvPicPr>
            <a:picLocks noChangeAspect="1"/>
          </p:cNvPicPr>
          <p:nvPr/>
        </p:nvPicPr>
        <p:blipFill rotWithShape="1">
          <a:blip r:embed="rId7"/>
          <a:srcRect t="5197" r="3744" b="6866"/>
          <a:stretch/>
        </p:blipFill>
        <p:spPr>
          <a:xfrm>
            <a:off x="6651362" y="3759201"/>
            <a:ext cx="5227268" cy="28280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fade">
                                      <p:cBhvr>
                                        <p:cTn id="7" dur="250"/>
                                        <p:tgtEl>
                                          <p:spTgt spid="1023"/>
                                        </p:tgtEl>
                                      </p:cBhvr>
                                    </p:animEffect>
                                  </p:childTnLst>
                                </p:cTn>
                              </p:par>
                              <p:par>
                                <p:cTn id="8" presetID="10" presetClass="entr" presetSubtype="0" fill="hold" nodeType="withEffect">
                                  <p:stCondLst>
                                    <p:cond delay="250"/>
                                  </p:stCondLst>
                                  <p:childTnLst>
                                    <p:set>
                                      <p:cBhvr>
                                        <p:cTn id="9" dur="1" fill="hold">
                                          <p:stCondLst>
                                            <p:cond delay="0"/>
                                          </p:stCondLst>
                                        </p:cTn>
                                        <p:tgtEl>
                                          <p:spTgt spid="1015"/>
                                        </p:tgtEl>
                                        <p:attrNameLst>
                                          <p:attrName>style.visibility</p:attrName>
                                        </p:attrNameLst>
                                      </p:cBhvr>
                                      <p:to>
                                        <p:strVal val="visible"/>
                                      </p:to>
                                    </p:set>
                                    <p:animEffect transition="in" filter="fade">
                                      <p:cBhvr>
                                        <p:cTn id="10" dur="500"/>
                                        <p:tgtEl>
                                          <p:spTgt spid="1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811"/>
        <p:cNvGrpSpPr/>
        <p:nvPr/>
      </p:nvGrpSpPr>
      <p:grpSpPr>
        <a:xfrm>
          <a:off x="0" y="0"/>
          <a:ext cx="0" cy="0"/>
          <a:chOff x="0" y="0"/>
          <a:chExt cx="0" cy="0"/>
        </a:xfrm>
      </p:grpSpPr>
      <p:sp>
        <p:nvSpPr>
          <p:cNvPr id="1812" name="Google Shape;1812;p234"/>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13" name="Google Shape;1813;p234"/>
          <p:cNvSpPr txBox="1"/>
          <p:nvPr/>
        </p:nvSpPr>
        <p:spPr>
          <a:xfrm>
            <a:off x="1827446" y="4141609"/>
            <a:ext cx="8913412" cy="163121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D8D8D8"/>
              </a:buClr>
              <a:buSzPts val="2000"/>
              <a:buFont typeface="Calibri"/>
              <a:buNone/>
            </a:pPr>
            <a:r>
              <a:rPr lang="en-US" dirty="0">
                <a:solidFill>
                  <a:schemeClr val="bg1"/>
                </a:solidFill>
              </a:rPr>
              <a:t>Finally, using Yolo, Darknet and TensorFlow, an end to end model is created which can detect license plate from any of the images and Videos provided. Future scope of the Project includes using the same as Webcam.</a:t>
            </a:r>
            <a:endParaRPr dirty="0"/>
          </a:p>
        </p:txBody>
      </p:sp>
      <p:sp>
        <p:nvSpPr>
          <p:cNvPr id="1814" name="Google Shape;1814;p234"/>
          <p:cNvSpPr txBox="1"/>
          <p:nvPr/>
        </p:nvSpPr>
        <p:spPr>
          <a:xfrm>
            <a:off x="3895323" y="2627094"/>
            <a:ext cx="4422518" cy="59935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C000"/>
              </a:buClr>
              <a:buSzPts val="5400"/>
              <a:buFont typeface="Arial"/>
              <a:buNone/>
            </a:pPr>
            <a:r>
              <a:rPr lang="en-GB" sz="5400" b="0" i="0" u="none" strike="noStrike" cap="none" dirty="0">
                <a:solidFill>
                  <a:srgbClr val="FFC000"/>
                </a:solidFill>
                <a:latin typeface="Calibri"/>
                <a:ea typeface="Calibri"/>
                <a:cs typeface="Calibri"/>
                <a:sym typeface="Calibri"/>
              </a:rPr>
              <a:t>Summary</a:t>
            </a:r>
            <a:endParaRPr sz="5400" b="0" i="0" u="none" strike="noStrike" cap="none" dirty="0">
              <a:solidFill>
                <a:srgbClr val="92D050"/>
              </a:solidFill>
              <a:latin typeface="Calibri"/>
              <a:ea typeface="Calibri"/>
              <a:cs typeface="Calibri"/>
              <a:sym typeface="Calibri"/>
            </a:endParaRPr>
          </a:p>
        </p:txBody>
      </p:sp>
      <p:sp>
        <p:nvSpPr>
          <p:cNvPr id="1815" name="Google Shape;1815;p234"/>
          <p:cNvSpPr/>
          <p:nvPr/>
        </p:nvSpPr>
        <p:spPr>
          <a:xfrm>
            <a:off x="1776000" y="-27000"/>
            <a:ext cx="1296000" cy="261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16" name="Google Shape;1816;p234"/>
          <p:cNvSpPr/>
          <p:nvPr/>
        </p:nvSpPr>
        <p:spPr>
          <a:xfrm>
            <a:off x="10272000" y="6597000"/>
            <a:ext cx="1296000" cy="261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17" name="Google Shape;1817;p234"/>
          <p:cNvSpPr/>
          <p:nvPr/>
        </p:nvSpPr>
        <p:spPr>
          <a:xfrm>
            <a:off x="1115140" y="3508137"/>
            <a:ext cx="473938" cy="47393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18" name="Google Shape;1818;p234"/>
          <p:cNvSpPr/>
          <p:nvPr/>
        </p:nvSpPr>
        <p:spPr>
          <a:xfrm>
            <a:off x="868048" y="3181908"/>
            <a:ext cx="247092" cy="24709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819" name="Google Shape;1819;p234"/>
          <p:cNvGrpSpPr/>
          <p:nvPr/>
        </p:nvGrpSpPr>
        <p:grpSpPr>
          <a:xfrm>
            <a:off x="5223897" y="780264"/>
            <a:ext cx="1695068" cy="1960656"/>
            <a:chOff x="9876910" y="158289"/>
            <a:chExt cx="1972973" cy="2282104"/>
          </a:xfrm>
        </p:grpSpPr>
        <p:sp>
          <p:nvSpPr>
            <p:cNvPr id="1820" name="Google Shape;1820;p234"/>
            <p:cNvSpPr/>
            <p:nvPr/>
          </p:nvSpPr>
          <p:spPr>
            <a:xfrm>
              <a:off x="10704286" y="1920186"/>
              <a:ext cx="90920" cy="454602"/>
            </a:xfrm>
            <a:custGeom>
              <a:avLst/>
              <a:gdLst/>
              <a:ahLst/>
              <a:cxnLst/>
              <a:rect l="l" t="t" r="r" b="b"/>
              <a:pathLst>
                <a:path w="90920" h="454602" extrusionOk="0">
                  <a:moveTo>
                    <a:pt x="127289" y="20144"/>
                  </a:moveTo>
                  <a:cubicBezTo>
                    <a:pt x="54552" y="-61684"/>
                    <a:pt x="0" y="129249"/>
                    <a:pt x="0" y="174709"/>
                  </a:cubicBezTo>
                  <a:cubicBezTo>
                    <a:pt x="0" y="256537"/>
                    <a:pt x="136381" y="365642"/>
                    <a:pt x="145473" y="256537"/>
                  </a:cubicBezTo>
                  <a:cubicBezTo>
                    <a:pt x="154565" y="174709"/>
                    <a:pt x="72736" y="247445"/>
                    <a:pt x="63644" y="274721"/>
                  </a:cubicBezTo>
                  <a:cubicBezTo>
                    <a:pt x="27276" y="365642"/>
                    <a:pt x="72736" y="483838"/>
                    <a:pt x="154565" y="529299"/>
                  </a:cubicBezTo>
                </a:path>
              </a:pathLst>
            </a:custGeom>
            <a:noFill/>
            <a:ln w="545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21" name="Google Shape;1821;p234"/>
            <p:cNvSpPr/>
            <p:nvPr/>
          </p:nvSpPr>
          <p:spPr>
            <a:xfrm>
              <a:off x="10974614" y="1894870"/>
              <a:ext cx="272761" cy="545523"/>
            </a:xfrm>
            <a:custGeom>
              <a:avLst/>
              <a:gdLst/>
              <a:ahLst/>
              <a:cxnLst/>
              <a:rect l="l" t="t" r="r" b="b"/>
              <a:pathLst>
                <a:path w="272761" h="545522" extrusionOk="0">
                  <a:moveTo>
                    <a:pt x="56986" y="0"/>
                  </a:moveTo>
                  <a:cubicBezTo>
                    <a:pt x="29710" y="81828"/>
                    <a:pt x="-61210" y="254577"/>
                    <a:pt x="66078" y="300038"/>
                  </a:cubicBezTo>
                  <a:cubicBezTo>
                    <a:pt x="202459" y="345498"/>
                    <a:pt x="147907" y="154565"/>
                    <a:pt x="84262" y="300038"/>
                  </a:cubicBezTo>
                  <a:cubicBezTo>
                    <a:pt x="75170" y="327314"/>
                    <a:pt x="66078" y="409142"/>
                    <a:pt x="84262" y="436418"/>
                  </a:cubicBezTo>
                  <a:cubicBezTo>
                    <a:pt x="120630" y="481879"/>
                    <a:pt x="166091" y="445510"/>
                    <a:pt x="202459" y="454602"/>
                  </a:cubicBezTo>
                  <a:cubicBezTo>
                    <a:pt x="102446" y="427326"/>
                    <a:pt x="138815" y="627351"/>
                    <a:pt x="302471" y="590983"/>
                  </a:cubicBezTo>
                </a:path>
              </a:pathLst>
            </a:custGeom>
            <a:noFill/>
            <a:ln w="545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22" name="Google Shape;1822;p234"/>
            <p:cNvSpPr/>
            <p:nvPr/>
          </p:nvSpPr>
          <p:spPr>
            <a:xfrm>
              <a:off x="10422433" y="649260"/>
              <a:ext cx="909205" cy="1181966"/>
            </a:xfrm>
            <a:custGeom>
              <a:avLst/>
              <a:gdLst/>
              <a:ahLst/>
              <a:cxnLst/>
              <a:rect l="l" t="t" r="r" b="b"/>
              <a:pathLst>
                <a:path w="909204" h="1181966" extrusionOk="0">
                  <a:moveTo>
                    <a:pt x="936481" y="472786"/>
                  </a:moveTo>
                  <a:cubicBezTo>
                    <a:pt x="936481" y="663719"/>
                    <a:pt x="827376" y="818284"/>
                    <a:pt x="672811" y="900113"/>
                  </a:cubicBezTo>
                  <a:lnTo>
                    <a:pt x="672811" y="1100138"/>
                  </a:lnTo>
                  <a:cubicBezTo>
                    <a:pt x="672811" y="1172874"/>
                    <a:pt x="618259" y="1227426"/>
                    <a:pt x="545523" y="1227426"/>
                  </a:cubicBezTo>
                  <a:lnTo>
                    <a:pt x="390958" y="1227426"/>
                  </a:lnTo>
                  <a:cubicBezTo>
                    <a:pt x="318222" y="1227426"/>
                    <a:pt x="263669" y="1172874"/>
                    <a:pt x="263669" y="1100138"/>
                  </a:cubicBezTo>
                  <a:lnTo>
                    <a:pt x="263669" y="900113"/>
                  </a:lnTo>
                  <a:cubicBezTo>
                    <a:pt x="109105" y="827376"/>
                    <a:pt x="0" y="663719"/>
                    <a:pt x="0" y="472786"/>
                  </a:cubicBezTo>
                  <a:cubicBezTo>
                    <a:pt x="0" y="209117"/>
                    <a:pt x="209117" y="0"/>
                    <a:pt x="463694" y="0"/>
                  </a:cubicBezTo>
                  <a:cubicBezTo>
                    <a:pt x="718272" y="0"/>
                    <a:pt x="936481" y="209117"/>
                    <a:pt x="936481" y="472786"/>
                  </a:cubicBezTo>
                  <a:close/>
                </a:path>
              </a:pathLst>
            </a:custGeom>
            <a:solidFill>
              <a:srgbClr val="FFC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23" name="Google Shape;1823;p234"/>
            <p:cNvSpPr/>
            <p:nvPr/>
          </p:nvSpPr>
          <p:spPr>
            <a:xfrm>
              <a:off x="10595182" y="1694845"/>
              <a:ext cx="545523" cy="272761"/>
            </a:xfrm>
            <a:custGeom>
              <a:avLst/>
              <a:gdLst/>
              <a:ahLst/>
              <a:cxnLst/>
              <a:rect l="l" t="t" r="r" b="b"/>
              <a:pathLst>
                <a:path w="545522" h="272761" extrusionOk="0">
                  <a:moveTo>
                    <a:pt x="0" y="0"/>
                  </a:moveTo>
                  <a:lnTo>
                    <a:pt x="600075" y="0"/>
                  </a:lnTo>
                  <a:lnTo>
                    <a:pt x="600075" y="309130"/>
                  </a:lnTo>
                  <a:lnTo>
                    <a:pt x="0" y="309130"/>
                  </a:lnTo>
                  <a:close/>
                </a:path>
              </a:pathLst>
            </a:custGeom>
            <a:solidFill>
              <a:schemeClr val="dk1"/>
            </a:solidFill>
            <a:ln w="993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24" name="Google Shape;1824;p234"/>
            <p:cNvSpPr/>
            <p:nvPr/>
          </p:nvSpPr>
          <p:spPr>
            <a:xfrm>
              <a:off x="10595182" y="1849410"/>
              <a:ext cx="545523" cy="90920"/>
            </a:xfrm>
            <a:custGeom>
              <a:avLst/>
              <a:gdLst/>
              <a:ahLst/>
              <a:cxnLst/>
              <a:rect l="l" t="t" r="r" b="b"/>
              <a:pathLst>
                <a:path w="545522" h="120000" extrusionOk="0">
                  <a:moveTo>
                    <a:pt x="0" y="0"/>
                  </a:moveTo>
                  <a:lnTo>
                    <a:pt x="600075" y="0"/>
                  </a:lnTo>
                </a:path>
              </a:pathLst>
            </a:custGeom>
            <a:noFill/>
            <a:ln w="545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25" name="Google Shape;1825;p234"/>
            <p:cNvSpPr/>
            <p:nvPr/>
          </p:nvSpPr>
          <p:spPr>
            <a:xfrm>
              <a:off x="9940554" y="1549372"/>
              <a:ext cx="363682" cy="90920"/>
            </a:xfrm>
            <a:custGeom>
              <a:avLst/>
              <a:gdLst/>
              <a:ahLst/>
              <a:cxnLst/>
              <a:rect l="l" t="t" r="r" b="b"/>
              <a:pathLst>
                <a:path w="363681" h="90920" extrusionOk="0">
                  <a:moveTo>
                    <a:pt x="436418" y="0"/>
                  </a:moveTo>
                  <a:cubicBezTo>
                    <a:pt x="400050" y="9092"/>
                    <a:pt x="0" y="109104"/>
                    <a:pt x="0" y="109104"/>
                  </a:cubicBezTo>
                </a:path>
              </a:pathLst>
            </a:custGeom>
            <a:noFill/>
            <a:ln w="54550" cap="rnd"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26" name="Google Shape;1826;p234"/>
            <p:cNvSpPr/>
            <p:nvPr/>
          </p:nvSpPr>
          <p:spPr>
            <a:xfrm>
              <a:off x="9876910" y="994757"/>
              <a:ext cx="272761" cy="90920"/>
            </a:xfrm>
            <a:custGeom>
              <a:avLst/>
              <a:gdLst/>
              <a:ahLst/>
              <a:cxnLst/>
              <a:rect l="l" t="t" r="r" b="b"/>
              <a:pathLst>
                <a:path w="272761" h="120000" extrusionOk="0">
                  <a:moveTo>
                    <a:pt x="300038" y="72000"/>
                  </a:moveTo>
                  <a:lnTo>
                    <a:pt x="0" y="0"/>
                  </a:lnTo>
                </a:path>
              </a:pathLst>
            </a:custGeom>
            <a:noFill/>
            <a:ln w="54550" cap="rnd"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27" name="Google Shape;1827;p234"/>
            <p:cNvSpPr/>
            <p:nvPr/>
          </p:nvSpPr>
          <p:spPr>
            <a:xfrm>
              <a:off x="10095119" y="403774"/>
              <a:ext cx="272761" cy="181841"/>
            </a:xfrm>
            <a:custGeom>
              <a:avLst/>
              <a:gdLst/>
              <a:ahLst/>
              <a:cxnLst/>
              <a:rect l="l" t="t" r="r" b="b"/>
              <a:pathLst>
                <a:path w="272761" h="181840" extrusionOk="0">
                  <a:moveTo>
                    <a:pt x="336406" y="218209"/>
                  </a:moveTo>
                  <a:lnTo>
                    <a:pt x="0" y="0"/>
                  </a:lnTo>
                </a:path>
              </a:pathLst>
            </a:custGeom>
            <a:noFill/>
            <a:ln w="54550" cap="rnd"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28" name="Google Shape;1828;p234"/>
            <p:cNvSpPr/>
            <p:nvPr/>
          </p:nvSpPr>
          <p:spPr>
            <a:xfrm>
              <a:off x="10858851" y="158289"/>
              <a:ext cx="90920" cy="181841"/>
            </a:xfrm>
            <a:custGeom>
              <a:avLst/>
              <a:gdLst/>
              <a:ahLst/>
              <a:cxnLst/>
              <a:rect l="l" t="t" r="r" b="b"/>
              <a:pathLst>
                <a:path w="120000" h="181840" extrusionOk="0">
                  <a:moveTo>
                    <a:pt x="0" y="263669"/>
                  </a:moveTo>
                  <a:lnTo>
                    <a:pt x="0" y="0"/>
                  </a:lnTo>
                </a:path>
              </a:pathLst>
            </a:custGeom>
            <a:noFill/>
            <a:ln w="54550" cap="rnd"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29" name="Google Shape;1829;p234"/>
            <p:cNvSpPr/>
            <p:nvPr/>
          </p:nvSpPr>
          <p:spPr>
            <a:xfrm>
              <a:off x="11358914" y="394682"/>
              <a:ext cx="272761" cy="181841"/>
            </a:xfrm>
            <a:custGeom>
              <a:avLst/>
              <a:gdLst/>
              <a:ahLst/>
              <a:cxnLst/>
              <a:rect l="l" t="t" r="r" b="b"/>
              <a:pathLst>
                <a:path w="272761" h="181840" extrusionOk="0">
                  <a:moveTo>
                    <a:pt x="0" y="245485"/>
                  </a:moveTo>
                  <a:lnTo>
                    <a:pt x="327314" y="0"/>
                  </a:lnTo>
                </a:path>
              </a:pathLst>
            </a:custGeom>
            <a:noFill/>
            <a:ln w="54550" cap="rnd"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30" name="Google Shape;1830;p234"/>
            <p:cNvSpPr/>
            <p:nvPr/>
          </p:nvSpPr>
          <p:spPr>
            <a:xfrm>
              <a:off x="11577123" y="1085678"/>
              <a:ext cx="272761" cy="90920"/>
            </a:xfrm>
            <a:custGeom>
              <a:avLst/>
              <a:gdLst/>
              <a:ahLst/>
              <a:cxnLst/>
              <a:rect l="l" t="t" r="r" b="b"/>
              <a:pathLst>
                <a:path w="272761" h="120000" extrusionOk="0">
                  <a:moveTo>
                    <a:pt x="0" y="0"/>
                  </a:moveTo>
                  <a:cubicBezTo>
                    <a:pt x="18184" y="12000"/>
                    <a:pt x="281853" y="0"/>
                    <a:pt x="281853" y="0"/>
                  </a:cubicBezTo>
                </a:path>
              </a:pathLst>
            </a:custGeom>
            <a:noFill/>
            <a:ln w="54550" cap="rnd"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31" name="Google Shape;1831;p234"/>
            <p:cNvSpPr/>
            <p:nvPr/>
          </p:nvSpPr>
          <p:spPr>
            <a:xfrm>
              <a:off x="11404374" y="1476636"/>
              <a:ext cx="272761" cy="181841"/>
            </a:xfrm>
            <a:custGeom>
              <a:avLst/>
              <a:gdLst/>
              <a:ahLst/>
              <a:cxnLst/>
              <a:rect l="l" t="t" r="r" b="b"/>
              <a:pathLst>
                <a:path w="272761" h="181840" extrusionOk="0">
                  <a:moveTo>
                    <a:pt x="0" y="0"/>
                  </a:moveTo>
                  <a:lnTo>
                    <a:pt x="345498" y="181841"/>
                  </a:lnTo>
                </a:path>
              </a:pathLst>
            </a:custGeom>
            <a:noFill/>
            <a:ln w="54550" cap="rnd"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812"/>
                                        </p:tgtEl>
                                        <p:attrNameLst>
                                          <p:attrName>style.visibility</p:attrName>
                                        </p:attrNameLst>
                                      </p:cBhvr>
                                      <p:to>
                                        <p:strVal val="visible"/>
                                      </p:to>
                                    </p:set>
                                    <p:animEffect transition="in" filter="fade">
                                      <p:cBhvr>
                                        <p:cTn id="7" dur="500"/>
                                        <p:tgtEl>
                                          <p:spTgt spid="1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ur Theme">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2323</TotalTime>
  <Words>562</Words>
  <Application>Microsoft Office PowerPoint</Application>
  <PresentationFormat>Widescreen</PresentationFormat>
  <Paragraphs>61</Paragraphs>
  <Slides>10</Slides>
  <Notes>9</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10</vt:i4>
      </vt:variant>
    </vt:vector>
  </HeadingPairs>
  <TitlesOfParts>
    <vt:vector size="22" baseType="lpstr">
      <vt:lpstr>Aharoni</vt:lpstr>
      <vt:lpstr>Roboto</vt:lpstr>
      <vt:lpstr>Raleway</vt:lpstr>
      <vt:lpstr>Noto Sans Symbols</vt:lpstr>
      <vt:lpstr>Calibri</vt:lpstr>
      <vt:lpstr>Courier New</vt:lpstr>
      <vt:lpstr>Arial</vt:lpstr>
      <vt:lpstr>Office Theme</vt:lpstr>
      <vt:lpstr>1_Office Theme</vt:lpstr>
      <vt:lpstr>4_Office Theme</vt:lpstr>
      <vt:lpstr>2_Office Theme</vt:lpstr>
      <vt:lpstr>5_Office Theme</vt:lpstr>
      <vt:lpstr>PowerPoint Presentation</vt:lpstr>
      <vt:lpstr>PowerPoint Presentation</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Pranav Dange</cp:lastModifiedBy>
  <cp:revision>20</cp:revision>
  <dcterms:modified xsi:type="dcterms:W3CDTF">2021-06-08T10:49:35Z</dcterms:modified>
</cp:coreProperties>
</file>