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D072-027C-40F9-9070-E652727C0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4FC8B-CB47-4DE6-821E-26C918784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F8B8-58C4-4416-B3EB-8A49FA3E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1698-0B38-48AC-8359-9397B66D54B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D8A4-A3E8-460B-AB44-80718E67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EF66-7868-4837-A096-68382FD6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1CC6-A061-4650-995F-4AB7CC9A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5892-4D44-4DF1-8928-E40BCD9E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F25B3-45A5-49F4-800D-172AAB276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25B2-A7BF-42A5-AE59-BD15AB3B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1698-0B38-48AC-8359-9397B66D54B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D082C-10DA-4488-BF91-2B055110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E13B1-EB3C-4DBD-ABA3-10D56AD5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1CC6-A061-4650-995F-4AB7CC9A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F3120-E05E-426C-8D74-4DF8A1D23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54E75-DF47-412D-92AF-D0D0BB6B9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093D5-46BE-4004-9699-AA4136CF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1698-0B38-48AC-8359-9397B66D54B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BFFB3-D584-49F6-AA00-D01C7EBF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6997D-38DC-470A-B618-346B0020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1CC6-A061-4650-995F-4AB7CC9A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9315-D72A-4E94-8718-9DCF92B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D3A7-39DD-406C-ADA3-C07E4B3A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B636-6741-43A3-B6A5-C8C97F41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1698-0B38-48AC-8359-9397B66D54B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D47F-0575-4578-A0D7-DA4E2AA6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3641-3C8B-4460-BE98-261B3725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1CC6-A061-4650-995F-4AB7CC9A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B1F8-7564-4406-A920-A1F74973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33C1A-00C5-42A9-8C2B-4DB343E85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6CB4-5C16-447B-A423-C0608B07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1698-0B38-48AC-8359-9397B66D54B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F093F-6650-470E-826B-D375CC63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B8EC-0950-4D0F-ADA2-B8964789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1CC6-A061-4650-995F-4AB7CC9A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6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E477-5EBA-4BB5-822A-A25F7826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F3DB-AA43-4B99-A9E8-763631D86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5751E-A816-42F7-AC46-5B1E0D112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9E2F-5D92-486F-809B-B083156E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1698-0B38-48AC-8359-9397B66D54B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7875C-0FED-475D-AC58-57CFC88A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DFFB0-CC96-4A30-8226-AE9E182F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1CC6-A061-4650-995F-4AB7CC9A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1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6AEA-1997-4999-B5DF-60646DD6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3898F-0E08-47AB-B056-14355CF8D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8C3A6-D2BA-4B9B-AB83-BEFD2C49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2CB7F-BCA1-4091-A66E-EB0D19861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D514B-AE6D-4167-8A0B-F798974EE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F8DA3-6A96-41A0-96F1-FEF1F62A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1698-0B38-48AC-8359-9397B66D54B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9E34E-DE9C-4F28-A7B4-8E2181BF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3954F-7D59-4DCB-9BAA-517E9CEB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1CC6-A061-4650-995F-4AB7CC9A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9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CF65-318F-4438-B725-D43A1424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C65BF-0D9B-42C3-800E-510E756A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1698-0B38-48AC-8359-9397B66D54B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87B89-E923-4953-97A6-BFF2BFC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80ED1-ECE2-4066-BB2D-F1276ECE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1CC6-A061-4650-995F-4AB7CC9A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2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EA56A-F337-4791-B2B2-57ED576F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1698-0B38-48AC-8359-9397B66D54B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D105C-0456-44AD-B7EF-8ED6A87C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A42D9-DBC7-4D33-BFC9-E5B227DB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1CC6-A061-4650-995F-4AB7CC9A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1A75-0B65-4696-AA6F-54A6B4CA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5643-84AF-4F5E-ACC5-BB12F453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ACCE6-A3D5-4FAE-9016-C6C1970C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9A96-A730-482F-A0D9-AB6B3E7C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1698-0B38-48AC-8359-9397B66D54B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0B25-01E2-4088-B747-44E6BC20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FEED0-D87E-45E1-A092-B4EBCDF7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1CC6-A061-4650-995F-4AB7CC9A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E137-50AD-423F-84BA-8B3512A3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D6AC8-948D-4FFD-938B-57A22FB29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A0840-DE59-4C30-9435-1A174298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F9F47-048F-45D4-9A86-2AE3307D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1698-0B38-48AC-8359-9397B66D54B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BA552-DE12-474B-8D01-179C4FF2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70D11-F9AE-48D3-82EF-3DFEB7D5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1CC6-A061-4650-995F-4AB7CC9A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5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286D-7E79-43A2-B734-71AD8B6B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4C4D-F051-4C89-BCCC-A6ECF857B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CCB11-556B-4643-AE2F-53F54A9D9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1698-0B38-48AC-8359-9397B66D54B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8B99-32AA-4C54-9DCE-317F0CF59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463B1-6A0C-4464-B88C-53035DB86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41CC6-A061-4650-995F-4AB7CC9A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1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661B-9DCB-45E4-B0CF-292E0FD0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72" y="101600"/>
            <a:ext cx="10580914" cy="1042534"/>
          </a:xfrm>
        </p:spPr>
        <p:txBody>
          <a:bodyPr/>
          <a:lstStyle/>
          <a:p>
            <a:r>
              <a:rPr lang="en-US" dirty="0"/>
              <a:t>ORIGIN &amp; SPREAD OF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A4813-6B99-459E-A461-3CC427F00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628" y="1144134"/>
            <a:ext cx="9144000" cy="897391"/>
          </a:xfrm>
        </p:spPr>
        <p:txBody>
          <a:bodyPr/>
          <a:lstStyle/>
          <a:p>
            <a:r>
              <a:rPr lang="en-US" dirty="0"/>
              <a:t>The first case was reported in China, by 18</a:t>
            </a:r>
            <a:r>
              <a:rPr lang="en-US" baseline="30000" dirty="0"/>
              <a:t>th</a:t>
            </a:r>
            <a:r>
              <a:rPr lang="en-US" dirty="0"/>
              <a:t> March China had the most confirm cases.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F8F9F-69A4-4659-98DB-3471C63E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28" y="1889626"/>
            <a:ext cx="9898743" cy="46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6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2D79-A49A-4027-8035-43EC6A3E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63" y="0"/>
            <a:ext cx="10515600" cy="661852"/>
          </a:xfrm>
        </p:spPr>
        <p:txBody>
          <a:bodyPr>
            <a:normAutofit fontScale="90000"/>
          </a:bodyPr>
          <a:lstStyle/>
          <a:p>
            <a:r>
              <a:rPr lang="en" dirty="0"/>
              <a:t>C</a:t>
            </a:r>
            <a:r>
              <a:rPr lang="en-US" dirty="0"/>
              <a:t>OUNTRIES AFFECTED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ADD6-0B74-477F-A591-EDAA16DF5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18328"/>
            <a:ext cx="10515600" cy="148464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Growth of Death and Confirm cases around the world.</a:t>
            </a:r>
          </a:p>
          <a:p>
            <a:r>
              <a:rPr lang="en-US" dirty="0">
                <a:solidFill>
                  <a:schemeClr val="tx1"/>
                </a:solidFill>
              </a:rPr>
              <a:t>RED: Deaths cases in a country.</a:t>
            </a:r>
          </a:p>
          <a:p>
            <a:r>
              <a:rPr lang="en-US" dirty="0">
                <a:solidFill>
                  <a:schemeClr val="tx1"/>
                </a:solidFill>
              </a:rPr>
              <a:t>Blue: Confirm cases in a country.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B7A74-9582-4CDF-9902-2A792B939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854926"/>
            <a:ext cx="9551125" cy="492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2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D0DE-967A-4E5B-8172-AA83A519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0222"/>
          </a:xfrm>
        </p:spPr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Total no. of </a:t>
            </a:r>
            <a:r>
              <a:rPr lang="en-US" dirty="0">
                <a:solidFill>
                  <a:schemeClr val="tx1"/>
                </a:solidFill>
              </a:rPr>
              <a:t>Confirmed and Death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6C49-B7D4-4958-ABBB-C43023B76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0222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Growth in no. of Death and Confirmed cases with the increase in time.</a:t>
            </a:r>
          </a:p>
          <a:p>
            <a:r>
              <a:rPr lang="en-US" dirty="0">
                <a:solidFill>
                  <a:schemeClr val="tx1"/>
                </a:solidFill>
              </a:rPr>
              <a:t>On April 27, 2020 there are a total of 3,041,612 Confirmed cases and 211,164 Death cases.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CF98C-6232-494A-9E5C-D12D86D0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3597"/>
            <a:ext cx="9388642" cy="39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0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4FF-28DB-4B8F-A59D-A35EE9DC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78" y="111682"/>
            <a:ext cx="10515600" cy="8585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Death and Confirmed cases projected per day.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75970-9432-4559-84F2-423F8EF3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66" y="970240"/>
            <a:ext cx="7402285" cy="4376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3DEC5-F3DE-42BA-9695-191F55FD101E}"/>
              </a:ext>
            </a:extLst>
          </p:cNvPr>
          <p:cNvSpPr txBox="1"/>
          <p:nvPr/>
        </p:nvSpPr>
        <p:spPr>
          <a:xfrm flipH="1">
            <a:off x="1099456" y="5921829"/>
            <a:ext cx="61722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Reported cases of COVID-19 globally as of April 1</a:t>
            </a:r>
            <a:r>
              <a:rPr lang="en-US" sz="2000" b="1" baseline="30000" dirty="0"/>
              <a:t>st</a:t>
            </a:r>
            <a:r>
              <a:rPr lang="en-US" sz="2000" b="1" dirty="0"/>
              <a:t> 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7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535E-DA77-43F7-848C-794BF59B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5" y="149815"/>
            <a:ext cx="10515600" cy="764586"/>
          </a:xfrm>
        </p:spPr>
        <p:txBody>
          <a:bodyPr>
            <a:normAutofit fontScale="90000"/>
          </a:bodyPr>
          <a:lstStyle/>
          <a:p>
            <a:r>
              <a:rPr lang="en-US" dirty="0"/>
              <a:t>No. of Cases according to each day.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EA8C-3DD6-46DA-BD53-DDEC3B81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5" y="513806"/>
            <a:ext cx="10515600" cy="16785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no. of cases per day help to understand the curve.</a:t>
            </a:r>
          </a:p>
          <a:p>
            <a:r>
              <a:rPr lang="en-US" dirty="0">
                <a:solidFill>
                  <a:schemeClr val="tx1"/>
                </a:solidFill>
              </a:rPr>
              <a:t>April 24 had the maximum number of (103,861) confirmed cases.</a:t>
            </a:r>
          </a:p>
          <a:p>
            <a:r>
              <a:rPr lang="en-US" dirty="0">
                <a:solidFill>
                  <a:schemeClr val="tx1"/>
                </a:solidFill>
              </a:rPr>
              <a:t>April 17 had the maximum number of (8,771)death cases.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EDC43-8003-4AFF-A8D9-97F5FB5C7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55" y="2009503"/>
            <a:ext cx="8340634" cy="45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7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94B0-92D4-4732-A120-5C13BBD6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732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No. of Cases Recovered from the Infection.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C70D-A519-4164-A031-4AB33B95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4008"/>
            <a:ext cx="10515600" cy="69732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Total 928,658 cases recovered from the infected till April 27,2020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ED766-CF19-4204-A849-8DB934B5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1728016"/>
            <a:ext cx="5895703" cy="44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4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7238-80AD-4014-97EF-12A8EDD2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02"/>
            <a:ext cx="11353800" cy="7931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TOP 15 COUNTRIES WITH HIGHEST NUMBER OF CASES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8E37-9AF5-43A1-BF85-634AB0BD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305"/>
            <a:ext cx="10515600" cy="10322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CHINA WITH HIGHEST NUMBER OF CONFIRM CASES.</a:t>
            </a:r>
          </a:p>
          <a:p>
            <a:r>
              <a:rPr lang="en-US" dirty="0">
                <a:solidFill>
                  <a:schemeClr val="tx1"/>
                </a:solidFill>
              </a:rPr>
              <a:t>ITALY WITH HIGHEST NUMBER OF DEATH CASES.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C58FB-25AF-4F78-922C-270A9CF3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05" y="1806010"/>
            <a:ext cx="7385937" cy="46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13FB-B684-4536-B036-85944E61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6989"/>
          </a:xfrm>
        </p:spPr>
        <p:txBody>
          <a:bodyPr/>
          <a:lstStyle/>
          <a:p>
            <a:r>
              <a:rPr lang="en-US" dirty="0"/>
              <a:t>MOST AFFECTED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89FF-6DE4-40EA-9DB1-015FFB9F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4503" y="766989"/>
            <a:ext cx="12192000" cy="5343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APRIL 27, 202O USA HAS THE HIGHEST NO. OF CONFIRMED &amp; DEATH CASES.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4E45A-5A13-4DBE-B9B0-11B4C4A2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846"/>
            <a:ext cx="7487194" cy="48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4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6326-A174-4F1D-9E02-054BC9A9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918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DASHBOARD-1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D536F-F053-4D2C-9223-EB6BA91D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879565"/>
            <a:ext cx="11704320" cy="57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ORIGIN &amp; SPREAD OF COVID-19</vt:lpstr>
      <vt:lpstr>COUNTRIES AFFECTED </vt:lpstr>
      <vt:lpstr>Total no. of Confirmed and Death cases</vt:lpstr>
      <vt:lpstr>Death and Confirmed cases projected per day. </vt:lpstr>
      <vt:lpstr>No. of Cases according to each day. </vt:lpstr>
      <vt:lpstr>No. of Cases Recovered from the Infection.</vt:lpstr>
      <vt:lpstr>TOP 15 COUNTRIES WITH HIGHEST NUMBER OF CASES </vt:lpstr>
      <vt:lpstr>MOST AFFECTED COUNTRIES</vt:lpstr>
      <vt:lpstr>DASHBOARD-1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 &amp; SPREAD OF COVID-19</dc:title>
  <dc:creator>Pranav Sunil Deshpande</dc:creator>
  <cp:lastModifiedBy>Pranav Sunil Deshpande</cp:lastModifiedBy>
  <cp:revision>3</cp:revision>
  <dcterms:created xsi:type="dcterms:W3CDTF">2020-04-30T20:57:16Z</dcterms:created>
  <dcterms:modified xsi:type="dcterms:W3CDTF">2020-04-30T21:22:38Z</dcterms:modified>
</cp:coreProperties>
</file>