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07d1c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b07d1c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07d1c4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07d1c4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b07d1c4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b07d1c4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b07d1c4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b07d1c4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b07d1c48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b07d1c48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b07d1c4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b07d1c4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b07d1c48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b07d1c48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b07d1c4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b07d1c4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b07d1c48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b07d1c48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b07d1c4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b07d1c4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07d1c48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b07d1c4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b07d1c4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b07d1c4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b07d1c4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b07d1c4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b07d1c48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b07d1c48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47ef53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a47ef53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a47ef531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a47ef531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a4e0634f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a4e0634f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a4e0634f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a4e0634f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a4e0634f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a4e0634f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47ef531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47ef531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a47ef5317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a47ef531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4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4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26.png"/><Relationship Id="rId5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45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33.png"/><Relationship Id="rId6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-10314" t="-10314"/>
          <a:stretch/>
        </p:blipFill>
        <p:spPr>
          <a:xfrm>
            <a:off x="3695050" y="3186575"/>
            <a:ext cx="1753898" cy="179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50" y="158400"/>
            <a:ext cx="8514249" cy="1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21950" y="2052350"/>
            <a:ext cx="6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21950" y="1888050"/>
            <a:ext cx="364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Mr. Piyush Pransukhka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Mathematics and Computing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Indian Institute of Technology (BHU)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Varanasi - 221 005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267375" y="1888050"/>
            <a:ext cx="356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Mr. Shrey Gupta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Mathematics and Computing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Indian Institute of Technology (BHU)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Varanasi - 221 005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229875"/>
            <a:ext cx="76437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Tokenization is a way of separating a piece of text into smaller units called tokens. Here, tokens can be either words, characters, or subword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Given a sentence or paragraph, space tokenizer tokenizes into words by splitting the input whenever a white space in encountered.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tokenizer in Tensorflow tokenizes the sentence as well as assign a unique number to each token.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example of a sentence being tokenized and padded with zeros is: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50" y="152400"/>
            <a:ext cx="8187897" cy="9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50" y="3549200"/>
            <a:ext cx="8613401" cy="1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072425"/>
            <a:ext cx="85206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ord embedding is a representation of a word. The embedding is used in text analysis. Typically, the representation is a real-valued vector that encodes the meaning of the word in such a way that words that are closer in the vector space are expected to be similar in meaning.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5" y="133450"/>
            <a:ext cx="8769849" cy="9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75" y="2571750"/>
            <a:ext cx="6111291" cy="20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00"/>
            <a:ext cx="8839200" cy="998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00" y="1032375"/>
            <a:ext cx="6202374" cy="3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5" y="1499125"/>
            <a:ext cx="4528850" cy="337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550"/>
            <a:ext cx="8839201" cy="13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6275" y="1698775"/>
            <a:ext cx="37623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25" y="2982950"/>
            <a:ext cx="6554325" cy="14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13" y="152400"/>
            <a:ext cx="7735166" cy="8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25" y="1328375"/>
            <a:ext cx="56125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2550"/>
            <a:ext cx="8839201" cy="18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69075"/>
            <a:ext cx="8839201" cy="18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350" y="0"/>
            <a:ext cx="4689651" cy="51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450" y="19963"/>
            <a:ext cx="160727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4349" y="2024415"/>
            <a:ext cx="4689650" cy="109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75" y="1660575"/>
            <a:ext cx="4061375" cy="32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106" y="1660575"/>
            <a:ext cx="3997943" cy="32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038" y="1014125"/>
            <a:ext cx="78759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75" y="-92450"/>
            <a:ext cx="8340225" cy="11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001800"/>
            <a:ext cx="8239125" cy="7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25" y="2414900"/>
            <a:ext cx="4045325" cy="8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825" y="1839375"/>
            <a:ext cx="3732849" cy="30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600" y="0"/>
            <a:ext cx="8433825" cy="10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099500"/>
            <a:ext cx="88323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and Motivation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Binary Classification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Sequential Models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Recurrent Neural Network (RNN)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Gated Recurrent Unit (GRU)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Long Short Term Memory (LSTM)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Tokenizer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Word Embeddings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Exploratory Data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Creating Training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Creating the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Results on Training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Results on Testing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Conclusion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Improvements and Future scope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25" y="56025"/>
            <a:ext cx="8439751" cy="11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36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studied the concepts of regression and binary classification. Then we studied some concepts of Natural Language Processing including RNNs, GRUs and LSTMs, word embeddings.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trained a sequential model using Tensorflow on the training data and achieved a high </a:t>
            </a:r>
            <a:r>
              <a:rPr lang="en"/>
              <a:t>accuracy of around 95%.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test data also, we were able to get a good accuracy of around 78% which is much higher than benchmark accuracy.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75" y="52425"/>
            <a:ext cx="8592650" cy="12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different tokenizers and some pre-trained tokenizers which can </a:t>
            </a:r>
            <a:r>
              <a:rPr lang="en"/>
              <a:t>definitely</a:t>
            </a:r>
            <a:r>
              <a:rPr lang="en"/>
              <a:t> improve the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clearly see that the model is undergoing overfitting, so we can use some techniques like early stopping, remove some layers, some regularization methods etc. to remove overfitting.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pretrained word embeddings like GLove, Word2Vec,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state of the art models like BERT transformer can be used.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0" y="99200"/>
            <a:ext cx="8662501" cy="1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7433" l="0" r="0" t="0"/>
          <a:stretch/>
        </p:blipFill>
        <p:spPr>
          <a:xfrm>
            <a:off x="1819275" y="899325"/>
            <a:ext cx="5505450" cy="2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989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Sentiment analysis is an approach to natural language processing (NLP) that identifies the emotional tone behind a body of text.</a:t>
            </a:r>
            <a:br>
              <a:rPr lang="en" sz="1560"/>
            </a:br>
            <a:endParaRPr sz="1560"/>
          </a:p>
          <a:p>
            <a:pPr indent="-3276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60"/>
              <a:buChar char="●"/>
            </a:pPr>
            <a:r>
              <a:rPr lang="en" sz="1629">
                <a:solidFill>
                  <a:srgbClr val="3C4043"/>
                </a:solidFill>
              </a:rPr>
              <a:t>Twitter has become an important communication channel in times of emergency. The ubiquitousness of smartphones enables people to announce an emergency they’re observing in real-time. But, it’s not always clear whether a person’s words are actually announcing a disaster.</a:t>
            </a:r>
            <a:br>
              <a:rPr lang="en" sz="1629">
                <a:solidFill>
                  <a:srgbClr val="3C4043"/>
                </a:solidFill>
              </a:rPr>
            </a:br>
            <a:endParaRPr sz="1629">
              <a:solidFill>
                <a:srgbClr val="3C4043"/>
              </a:solidFill>
            </a:endParaRPr>
          </a:p>
          <a:p>
            <a:pPr indent="-3130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30"/>
              <a:buChar char="●"/>
            </a:pPr>
            <a:r>
              <a:rPr lang="en" sz="1629">
                <a:solidFill>
                  <a:srgbClr val="3C4043"/>
                </a:solidFill>
              </a:rPr>
              <a:t>We will build a ML model to </a:t>
            </a:r>
            <a:r>
              <a:rPr lang="en" sz="1560">
                <a:solidFill>
                  <a:srgbClr val="3C4043"/>
                </a:solidFill>
                <a:highlight>
                  <a:srgbClr val="FFFFFF"/>
                </a:highlight>
              </a:rPr>
              <a:t>predicts which Tweets are about real disasters and which one’s aren’t. It can be easily seen that this is a Binary Classification task along with some concepts of NLP (Natural Language Processing).</a:t>
            </a:r>
            <a:endParaRPr sz="156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83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 is the task of classifying the elements of a set into two groups on the basis of a classification rule. Logistic Regression is used for binary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75" y="149050"/>
            <a:ext cx="8672051" cy="8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00" y="2571750"/>
            <a:ext cx="2356925" cy="20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3600" y="2349013"/>
            <a:ext cx="55245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2625" y="2987206"/>
            <a:ext cx="6502124" cy="7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models are the machine learning models that input or output sequences of data. Sequential data includes text streams, audio clips, video clips, time-series data and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implement such sequential models using :-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75" y="235725"/>
            <a:ext cx="8821049" cy="8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862" y="2512975"/>
            <a:ext cx="3501324" cy="22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RNNs are governed by a recurrence relation applied at every time step for a given sequence.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83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25" y="2102900"/>
            <a:ext cx="6459300" cy="20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50"/>
            <a:ext cx="8839202" cy="83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9325"/>
            <a:ext cx="3744875" cy="24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10175" y="989725"/>
            <a:ext cx="8718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gated neural network </a:t>
            </a:r>
            <a:r>
              <a:rPr lang="en" sz="17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uses processes known called update gate and reset gate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This allows the neural network to carry information forward across multiple units by storing values in memory. When a critical point is reached, the stored values are used to update the current state.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275" y="2119325"/>
            <a:ext cx="3506176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7275" y="3024199"/>
            <a:ext cx="3506175" cy="7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LSTM </a:t>
            </a:r>
            <a:r>
              <a:rPr lang="en"/>
              <a:t>is a variety of recurrent neural networks (RNNs) that are capable of learning long-term dependencies, especially in sequence prediction problems. It uses three gates - input gate, output gate and forget gate.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0" y="196600"/>
            <a:ext cx="8833674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975" y="2417688"/>
            <a:ext cx="2438525" cy="10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500" y="2440100"/>
            <a:ext cx="2438525" cy="10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450" y="2319799"/>
            <a:ext cx="3829201" cy="2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