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5"/>
  </p:notesMasterIdLst>
  <p:handoutMasterIdLst>
    <p:handoutMasterId r:id="rId16"/>
  </p:handoutMasterIdLst>
  <p:sldIdLst>
    <p:sldId id="256" r:id="rId5"/>
    <p:sldId id="259" r:id="rId6"/>
    <p:sldId id="264" r:id="rId7"/>
    <p:sldId id="265" r:id="rId8"/>
    <p:sldId id="260" r:id="rId9"/>
    <p:sldId id="261" r:id="rId10"/>
    <p:sldId id="262" r:id="rId11"/>
    <p:sldId id="263" r:id="rId12"/>
    <p:sldId id="266" r:id="rId13"/>
    <p:sldId id="267" r:id="rId14"/>
  </p:sldIdLst>
  <p:sldSz cx="9144000" cy="6858000" type="screen4x3"/>
  <p:notesSz cx="6858000" cy="182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5C9"/>
    <a:srgbClr val="990000"/>
    <a:srgbClr val="811F15"/>
    <a:srgbClr val="050A0F"/>
    <a:srgbClr val="601810"/>
    <a:srgbClr val="7D1F15"/>
    <a:srgbClr val="ACA39A"/>
    <a:srgbClr val="969696"/>
    <a:srgbClr val="9E9A95"/>
    <a:srgbClr val="382E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022B3-9EB3-4D76-8162-5D84018A07C7}" v="25" dt="2019-10-24T20:02:50.550"/>
    <p1510:client id="{48505BB3-3EF3-43B3-8FEC-A61CD05BADC6}" v="34" dt="2019-10-25T03:03:20.586"/>
    <p1510:client id="{6677D24E-FA47-065F-8985-F7D4358D10CF}" v="184" dt="2019-10-25T02:51:44.188"/>
    <p1510:client id="{69091D3E-EB06-9A60-AD40-389E0AA282F2}" v="1438" dt="2019-10-24T19:01:30.786"/>
    <p1510:client id="{B93B4BAC-A62D-EB42-D1B3-647C417A8A19}" v="2" dt="2019-10-25T13:44:30.458"/>
    <p1510:client id="{C9DA498D-725F-0675-4956-88F2655CC1C2}" v="43" dt="2019-10-30T06:31:32.881"/>
    <p1510:client id="{E0007AFF-47E4-E7DE-FE53-5336B867E12B}" v="1338" dt="2019-10-25T07:21:43.3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247"/>
        <p:guide pos="39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08C61-EEDD-4612-8E95-E629CD2155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E7EE3B5-D876-4243-8CAD-BFC1982842F4}">
      <dgm:prSet phldrT="[Text]"/>
      <dgm:spPr>
        <a:solidFill>
          <a:srgbClr val="990000"/>
        </a:solidFill>
      </dgm:spPr>
      <dgm:t>
        <a:bodyPr/>
        <a:lstStyle/>
        <a:p>
          <a:r>
            <a:rPr lang="en-US"/>
            <a:t>No real time analysis​</a:t>
          </a:r>
          <a:endParaRPr lang="en-IN"/>
        </a:p>
      </dgm:t>
    </dgm:pt>
    <dgm:pt modelId="{FC827408-8667-4838-9330-8CC3CEF082F4}" type="parTrans" cxnId="{95362C75-8A09-4F12-A2B6-540BFE76946D}">
      <dgm:prSet/>
      <dgm:spPr/>
      <dgm:t>
        <a:bodyPr/>
        <a:lstStyle/>
        <a:p>
          <a:endParaRPr lang="en-IN"/>
        </a:p>
      </dgm:t>
    </dgm:pt>
    <dgm:pt modelId="{BB1CB854-42CF-4583-AD2B-B3B5A8CB8E87}" type="sibTrans" cxnId="{95362C75-8A09-4F12-A2B6-540BFE76946D}">
      <dgm:prSet/>
      <dgm:spPr/>
      <dgm:t>
        <a:bodyPr/>
        <a:lstStyle/>
        <a:p>
          <a:endParaRPr lang="en-IN"/>
        </a:p>
      </dgm:t>
    </dgm:pt>
    <dgm:pt modelId="{F8F835C9-0B03-4E23-9F9E-7CD270BF9CEB}">
      <dgm:prSet phldrT="[Text]"/>
      <dgm:spPr>
        <a:solidFill>
          <a:srgbClr val="811F15"/>
        </a:solidFill>
      </dgm:spPr>
      <dgm:t>
        <a:bodyPr/>
        <a:lstStyle/>
        <a:p>
          <a:r>
            <a:rPr lang="en-US">
              <a:latin typeface="Arial"/>
            </a:rPr>
            <a:t>Low</a:t>
          </a:r>
          <a:r>
            <a:rPr lang="en-US"/>
            <a:t> interpretability​</a:t>
          </a:r>
          <a:endParaRPr lang="en-IN"/>
        </a:p>
      </dgm:t>
    </dgm:pt>
    <dgm:pt modelId="{C06CB468-7FAA-4794-8AE4-CC93DE1655C0}" type="parTrans" cxnId="{49C806AB-F00A-4830-BDDB-EE4A5A1353E0}">
      <dgm:prSet/>
      <dgm:spPr/>
      <dgm:t>
        <a:bodyPr/>
        <a:lstStyle/>
        <a:p>
          <a:endParaRPr lang="en-IN"/>
        </a:p>
      </dgm:t>
    </dgm:pt>
    <dgm:pt modelId="{AEF2A10D-1FC2-45AA-8CDD-D409418D2C2F}" type="sibTrans" cxnId="{49C806AB-F00A-4830-BDDB-EE4A5A1353E0}">
      <dgm:prSet/>
      <dgm:spPr/>
      <dgm:t>
        <a:bodyPr/>
        <a:lstStyle/>
        <a:p>
          <a:endParaRPr lang="en-IN"/>
        </a:p>
      </dgm:t>
    </dgm:pt>
    <dgm:pt modelId="{AA15595A-008A-4A3D-9A88-61DAF9D0D3FB}">
      <dgm:prSet phldrT="[Text]"/>
      <dgm:spPr>
        <a:solidFill>
          <a:srgbClr val="811F15"/>
        </a:solidFill>
      </dgm:spPr>
      <dgm:t>
        <a:bodyPr/>
        <a:lstStyle/>
        <a:p>
          <a:r>
            <a:rPr lang="en-US"/>
            <a:t>Lack of publicly available relevant data</a:t>
          </a:r>
          <a:endParaRPr lang="en-IN"/>
        </a:p>
      </dgm:t>
    </dgm:pt>
    <dgm:pt modelId="{4B7FF460-297A-4D35-8EB3-D59BC99275F0}" type="parTrans" cxnId="{D9294C4F-CD28-43EC-9532-AB9E9810A91B}">
      <dgm:prSet/>
      <dgm:spPr/>
      <dgm:t>
        <a:bodyPr/>
        <a:lstStyle/>
        <a:p>
          <a:endParaRPr lang="en-IN"/>
        </a:p>
      </dgm:t>
    </dgm:pt>
    <dgm:pt modelId="{1AA8A162-9AAF-4AB8-BBBC-BD4113D5BC2C}" type="sibTrans" cxnId="{D9294C4F-CD28-43EC-9532-AB9E9810A91B}">
      <dgm:prSet/>
      <dgm:spPr/>
      <dgm:t>
        <a:bodyPr/>
        <a:lstStyle/>
        <a:p>
          <a:endParaRPr lang="en-IN"/>
        </a:p>
      </dgm:t>
    </dgm:pt>
    <dgm:pt modelId="{25439273-9628-42C2-B65F-90ACCA7E65C2}" type="pres">
      <dgm:prSet presAssocID="{54608C61-EEDD-4612-8E95-E629CD215551}" presName="linear" presStyleCnt="0">
        <dgm:presLayoutVars>
          <dgm:dir/>
          <dgm:animLvl val="lvl"/>
          <dgm:resizeHandles val="exact"/>
        </dgm:presLayoutVars>
      </dgm:prSet>
      <dgm:spPr/>
    </dgm:pt>
    <dgm:pt modelId="{3A5253C1-2496-44BB-AF11-6B55813AF01A}" type="pres">
      <dgm:prSet presAssocID="{CE7EE3B5-D876-4243-8CAD-BFC1982842F4}" presName="parentLin" presStyleCnt="0"/>
      <dgm:spPr/>
    </dgm:pt>
    <dgm:pt modelId="{99F83F84-9405-4BF3-8F2C-71D9A8FA2F0F}" type="pres">
      <dgm:prSet presAssocID="{CE7EE3B5-D876-4243-8CAD-BFC1982842F4}" presName="parentLeftMargin" presStyleLbl="node1" presStyleIdx="0" presStyleCnt="3"/>
      <dgm:spPr/>
    </dgm:pt>
    <dgm:pt modelId="{32697C1F-6361-4F31-AF3C-5D1BDB0DAAAA}" type="pres">
      <dgm:prSet presAssocID="{CE7EE3B5-D876-4243-8CAD-BFC1982842F4}" presName="parentText" presStyleLbl="node1" presStyleIdx="0" presStyleCnt="3">
        <dgm:presLayoutVars>
          <dgm:chMax val="0"/>
          <dgm:bulletEnabled val="1"/>
        </dgm:presLayoutVars>
      </dgm:prSet>
      <dgm:spPr/>
    </dgm:pt>
    <dgm:pt modelId="{E226F852-6E3E-47AF-8E72-3E2D81A08ABE}" type="pres">
      <dgm:prSet presAssocID="{CE7EE3B5-D876-4243-8CAD-BFC1982842F4}" presName="negativeSpace" presStyleCnt="0"/>
      <dgm:spPr/>
    </dgm:pt>
    <dgm:pt modelId="{CCEFE3CC-3A83-4BF4-B4BE-347F83897D2E}" type="pres">
      <dgm:prSet presAssocID="{CE7EE3B5-D876-4243-8CAD-BFC1982842F4}" presName="childText" presStyleLbl="conFgAcc1" presStyleIdx="0" presStyleCnt="3">
        <dgm:presLayoutVars>
          <dgm:bulletEnabled val="1"/>
        </dgm:presLayoutVars>
      </dgm:prSet>
      <dgm:spPr>
        <a:ln>
          <a:prstDash val="sysDot"/>
        </a:ln>
      </dgm:spPr>
    </dgm:pt>
    <dgm:pt modelId="{9A68B364-A1D9-423D-B734-67785C929C99}" type="pres">
      <dgm:prSet presAssocID="{BB1CB854-42CF-4583-AD2B-B3B5A8CB8E87}" presName="spaceBetweenRectangles" presStyleCnt="0"/>
      <dgm:spPr/>
    </dgm:pt>
    <dgm:pt modelId="{C5164550-477F-43AF-91CE-B1DF77B83E05}" type="pres">
      <dgm:prSet presAssocID="{F8F835C9-0B03-4E23-9F9E-7CD270BF9CEB}" presName="parentLin" presStyleCnt="0"/>
      <dgm:spPr/>
    </dgm:pt>
    <dgm:pt modelId="{92370409-61AB-4146-92D9-681CD04D5B1A}" type="pres">
      <dgm:prSet presAssocID="{F8F835C9-0B03-4E23-9F9E-7CD270BF9CEB}" presName="parentLeftMargin" presStyleLbl="node1" presStyleIdx="0" presStyleCnt="3"/>
      <dgm:spPr/>
    </dgm:pt>
    <dgm:pt modelId="{A2C654ED-BA3B-410F-B1F7-AAC15E2093A9}" type="pres">
      <dgm:prSet presAssocID="{F8F835C9-0B03-4E23-9F9E-7CD270BF9CEB}" presName="parentText" presStyleLbl="node1" presStyleIdx="1" presStyleCnt="3">
        <dgm:presLayoutVars>
          <dgm:chMax val="0"/>
          <dgm:bulletEnabled val="1"/>
        </dgm:presLayoutVars>
      </dgm:prSet>
      <dgm:spPr/>
    </dgm:pt>
    <dgm:pt modelId="{2541265A-EA4E-4A2B-9C7A-C25CE6E37BD7}" type="pres">
      <dgm:prSet presAssocID="{F8F835C9-0B03-4E23-9F9E-7CD270BF9CEB}" presName="negativeSpace" presStyleCnt="0"/>
      <dgm:spPr/>
    </dgm:pt>
    <dgm:pt modelId="{DA7701B3-BF26-4FDA-8B25-DEFFFD111670}" type="pres">
      <dgm:prSet presAssocID="{F8F835C9-0B03-4E23-9F9E-7CD270BF9CEB}" presName="childText" presStyleLbl="conFgAcc1" presStyleIdx="1" presStyleCnt="3">
        <dgm:presLayoutVars>
          <dgm:bulletEnabled val="1"/>
        </dgm:presLayoutVars>
      </dgm:prSet>
      <dgm:spPr>
        <a:ln>
          <a:prstDash val="sysDot"/>
        </a:ln>
      </dgm:spPr>
    </dgm:pt>
    <dgm:pt modelId="{8AB04FF3-03E8-4328-BCC7-73653C6519A0}" type="pres">
      <dgm:prSet presAssocID="{AEF2A10D-1FC2-45AA-8CDD-D409418D2C2F}" presName="spaceBetweenRectangles" presStyleCnt="0"/>
      <dgm:spPr/>
    </dgm:pt>
    <dgm:pt modelId="{3D69E7AB-9123-42EB-8A65-3843CE7900AF}" type="pres">
      <dgm:prSet presAssocID="{AA15595A-008A-4A3D-9A88-61DAF9D0D3FB}" presName="parentLin" presStyleCnt="0"/>
      <dgm:spPr/>
    </dgm:pt>
    <dgm:pt modelId="{941503A3-D017-46D1-9F1B-0748170C04C7}" type="pres">
      <dgm:prSet presAssocID="{AA15595A-008A-4A3D-9A88-61DAF9D0D3FB}" presName="parentLeftMargin" presStyleLbl="node1" presStyleIdx="1" presStyleCnt="3"/>
      <dgm:spPr/>
    </dgm:pt>
    <dgm:pt modelId="{642F499C-6B1D-4968-A9D6-09A8536065FD}" type="pres">
      <dgm:prSet presAssocID="{AA15595A-008A-4A3D-9A88-61DAF9D0D3FB}" presName="parentText" presStyleLbl="node1" presStyleIdx="2" presStyleCnt="3">
        <dgm:presLayoutVars>
          <dgm:chMax val="0"/>
          <dgm:bulletEnabled val="1"/>
        </dgm:presLayoutVars>
      </dgm:prSet>
      <dgm:spPr/>
    </dgm:pt>
    <dgm:pt modelId="{E44AF9D1-CC66-4D51-9A3D-8812DE122C68}" type="pres">
      <dgm:prSet presAssocID="{AA15595A-008A-4A3D-9A88-61DAF9D0D3FB}" presName="negativeSpace" presStyleCnt="0"/>
      <dgm:spPr/>
    </dgm:pt>
    <dgm:pt modelId="{B414CDAA-1AA3-4985-9BD1-E9BF75503CBE}" type="pres">
      <dgm:prSet presAssocID="{AA15595A-008A-4A3D-9A88-61DAF9D0D3FB}" presName="childText" presStyleLbl="conFgAcc1" presStyleIdx="2" presStyleCnt="3">
        <dgm:presLayoutVars>
          <dgm:bulletEnabled val="1"/>
        </dgm:presLayoutVars>
      </dgm:prSet>
      <dgm:spPr>
        <a:ln>
          <a:solidFill>
            <a:srgbClr val="050A0F"/>
          </a:solidFill>
          <a:prstDash val="sysDot"/>
        </a:ln>
      </dgm:spPr>
    </dgm:pt>
  </dgm:ptLst>
  <dgm:cxnLst>
    <dgm:cxn modelId="{55E57E6B-48F8-48D9-80B1-561C86801974}" type="presOf" srcId="{F8F835C9-0B03-4E23-9F9E-7CD270BF9CEB}" destId="{92370409-61AB-4146-92D9-681CD04D5B1A}" srcOrd="0" destOrd="0" presId="urn:microsoft.com/office/officeart/2005/8/layout/list1"/>
    <dgm:cxn modelId="{D9294C4F-CD28-43EC-9532-AB9E9810A91B}" srcId="{54608C61-EEDD-4612-8E95-E629CD215551}" destId="{AA15595A-008A-4A3D-9A88-61DAF9D0D3FB}" srcOrd="2" destOrd="0" parTransId="{4B7FF460-297A-4D35-8EB3-D59BC99275F0}" sibTransId="{1AA8A162-9AAF-4AB8-BBBC-BD4113D5BC2C}"/>
    <dgm:cxn modelId="{95362C75-8A09-4F12-A2B6-540BFE76946D}" srcId="{54608C61-EEDD-4612-8E95-E629CD215551}" destId="{CE7EE3B5-D876-4243-8CAD-BFC1982842F4}" srcOrd="0" destOrd="0" parTransId="{FC827408-8667-4838-9330-8CC3CEF082F4}" sibTransId="{BB1CB854-42CF-4583-AD2B-B3B5A8CB8E87}"/>
    <dgm:cxn modelId="{2ABC4A5A-7A32-472E-8F1C-1EBE35DFC0A0}" type="presOf" srcId="{CE7EE3B5-D876-4243-8CAD-BFC1982842F4}" destId="{32697C1F-6361-4F31-AF3C-5D1BDB0DAAAA}" srcOrd="1" destOrd="0" presId="urn:microsoft.com/office/officeart/2005/8/layout/list1"/>
    <dgm:cxn modelId="{19855C94-8D30-4183-84A5-1DCEEAA82C0E}" type="presOf" srcId="{CE7EE3B5-D876-4243-8CAD-BFC1982842F4}" destId="{99F83F84-9405-4BF3-8F2C-71D9A8FA2F0F}" srcOrd="0" destOrd="0" presId="urn:microsoft.com/office/officeart/2005/8/layout/list1"/>
    <dgm:cxn modelId="{022FB498-18D7-427D-B92E-812412E222FF}" type="presOf" srcId="{AA15595A-008A-4A3D-9A88-61DAF9D0D3FB}" destId="{941503A3-D017-46D1-9F1B-0748170C04C7}" srcOrd="0" destOrd="0" presId="urn:microsoft.com/office/officeart/2005/8/layout/list1"/>
    <dgm:cxn modelId="{49C806AB-F00A-4830-BDDB-EE4A5A1353E0}" srcId="{54608C61-EEDD-4612-8E95-E629CD215551}" destId="{F8F835C9-0B03-4E23-9F9E-7CD270BF9CEB}" srcOrd="1" destOrd="0" parTransId="{C06CB468-7FAA-4794-8AE4-CC93DE1655C0}" sibTransId="{AEF2A10D-1FC2-45AA-8CDD-D409418D2C2F}"/>
    <dgm:cxn modelId="{1FF2C8BE-3B0B-4CE7-A497-A8AB2573E1B7}" type="presOf" srcId="{AA15595A-008A-4A3D-9A88-61DAF9D0D3FB}" destId="{642F499C-6B1D-4968-A9D6-09A8536065FD}" srcOrd="1" destOrd="0" presId="urn:microsoft.com/office/officeart/2005/8/layout/list1"/>
    <dgm:cxn modelId="{AC77B3C7-07B9-4E28-B3E7-B73252733332}" type="presOf" srcId="{F8F835C9-0B03-4E23-9F9E-7CD270BF9CEB}" destId="{A2C654ED-BA3B-410F-B1F7-AAC15E2093A9}" srcOrd="1" destOrd="0" presId="urn:microsoft.com/office/officeart/2005/8/layout/list1"/>
    <dgm:cxn modelId="{EFA349F8-153F-4F70-9F8E-1011CE84FA51}" type="presOf" srcId="{54608C61-EEDD-4612-8E95-E629CD215551}" destId="{25439273-9628-42C2-B65F-90ACCA7E65C2}" srcOrd="0" destOrd="0" presId="urn:microsoft.com/office/officeart/2005/8/layout/list1"/>
    <dgm:cxn modelId="{0BF73B94-57C7-4DC4-A05C-998B20F66E48}" type="presParOf" srcId="{25439273-9628-42C2-B65F-90ACCA7E65C2}" destId="{3A5253C1-2496-44BB-AF11-6B55813AF01A}" srcOrd="0" destOrd="0" presId="urn:microsoft.com/office/officeart/2005/8/layout/list1"/>
    <dgm:cxn modelId="{697ED2C3-F71A-4DF0-A2CF-EEE8EEB17276}" type="presParOf" srcId="{3A5253C1-2496-44BB-AF11-6B55813AF01A}" destId="{99F83F84-9405-4BF3-8F2C-71D9A8FA2F0F}" srcOrd="0" destOrd="0" presId="urn:microsoft.com/office/officeart/2005/8/layout/list1"/>
    <dgm:cxn modelId="{B2305DB6-35F0-4064-8066-DCA96BFE4104}" type="presParOf" srcId="{3A5253C1-2496-44BB-AF11-6B55813AF01A}" destId="{32697C1F-6361-4F31-AF3C-5D1BDB0DAAAA}" srcOrd="1" destOrd="0" presId="urn:microsoft.com/office/officeart/2005/8/layout/list1"/>
    <dgm:cxn modelId="{AB06438F-C1B6-45AF-9DE8-A310E89867CE}" type="presParOf" srcId="{25439273-9628-42C2-B65F-90ACCA7E65C2}" destId="{E226F852-6E3E-47AF-8E72-3E2D81A08ABE}" srcOrd="1" destOrd="0" presId="urn:microsoft.com/office/officeart/2005/8/layout/list1"/>
    <dgm:cxn modelId="{9A3E82D0-B796-4363-AB69-034179D86084}" type="presParOf" srcId="{25439273-9628-42C2-B65F-90ACCA7E65C2}" destId="{CCEFE3CC-3A83-4BF4-B4BE-347F83897D2E}" srcOrd="2" destOrd="0" presId="urn:microsoft.com/office/officeart/2005/8/layout/list1"/>
    <dgm:cxn modelId="{11735A0E-9D4A-4898-8BD9-4A39766794B8}" type="presParOf" srcId="{25439273-9628-42C2-B65F-90ACCA7E65C2}" destId="{9A68B364-A1D9-423D-B734-67785C929C99}" srcOrd="3" destOrd="0" presId="urn:microsoft.com/office/officeart/2005/8/layout/list1"/>
    <dgm:cxn modelId="{BC0EB378-D7C5-4C33-A096-F6BC83A7AC01}" type="presParOf" srcId="{25439273-9628-42C2-B65F-90ACCA7E65C2}" destId="{C5164550-477F-43AF-91CE-B1DF77B83E05}" srcOrd="4" destOrd="0" presId="urn:microsoft.com/office/officeart/2005/8/layout/list1"/>
    <dgm:cxn modelId="{45D8FFF7-26E9-4AEE-A1E5-077669325FAA}" type="presParOf" srcId="{C5164550-477F-43AF-91CE-B1DF77B83E05}" destId="{92370409-61AB-4146-92D9-681CD04D5B1A}" srcOrd="0" destOrd="0" presId="urn:microsoft.com/office/officeart/2005/8/layout/list1"/>
    <dgm:cxn modelId="{01FB9FBA-2F71-46F1-BF56-0A7FFE80F7D3}" type="presParOf" srcId="{C5164550-477F-43AF-91CE-B1DF77B83E05}" destId="{A2C654ED-BA3B-410F-B1F7-AAC15E2093A9}" srcOrd="1" destOrd="0" presId="urn:microsoft.com/office/officeart/2005/8/layout/list1"/>
    <dgm:cxn modelId="{25822841-F821-490A-9BEC-05ED96AFEF3C}" type="presParOf" srcId="{25439273-9628-42C2-B65F-90ACCA7E65C2}" destId="{2541265A-EA4E-4A2B-9C7A-C25CE6E37BD7}" srcOrd="5" destOrd="0" presId="urn:microsoft.com/office/officeart/2005/8/layout/list1"/>
    <dgm:cxn modelId="{6C8B84F8-9B30-40A1-AC8B-69E881FE05F1}" type="presParOf" srcId="{25439273-9628-42C2-B65F-90ACCA7E65C2}" destId="{DA7701B3-BF26-4FDA-8B25-DEFFFD111670}" srcOrd="6" destOrd="0" presId="urn:microsoft.com/office/officeart/2005/8/layout/list1"/>
    <dgm:cxn modelId="{603FEA81-7C76-4D19-B00C-1AA1E9A0F4F6}" type="presParOf" srcId="{25439273-9628-42C2-B65F-90ACCA7E65C2}" destId="{8AB04FF3-03E8-4328-BCC7-73653C6519A0}" srcOrd="7" destOrd="0" presId="urn:microsoft.com/office/officeart/2005/8/layout/list1"/>
    <dgm:cxn modelId="{134B9EA1-D0DB-425F-9DAC-3D12FB021D32}" type="presParOf" srcId="{25439273-9628-42C2-B65F-90ACCA7E65C2}" destId="{3D69E7AB-9123-42EB-8A65-3843CE7900AF}" srcOrd="8" destOrd="0" presId="urn:microsoft.com/office/officeart/2005/8/layout/list1"/>
    <dgm:cxn modelId="{CA08EAB6-32E3-4462-855E-611F96E09A2A}" type="presParOf" srcId="{3D69E7AB-9123-42EB-8A65-3843CE7900AF}" destId="{941503A3-D017-46D1-9F1B-0748170C04C7}" srcOrd="0" destOrd="0" presId="urn:microsoft.com/office/officeart/2005/8/layout/list1"/>
    <dgm:cxn modelId="{E39FCAF6-6A49-44FD-BCC8-2A9B0F81E149}" type="presParOf" srcId="{3D69E7AB-9123-42EB-8A65-3843CE7900AF}" destId="{642F499C-6B1D-4968-A9D6-09A8536065FD}" srcOrd="1" destOrd="0" presId="urn:microsoft.com/office/officeart/2005/8/layout/list1"/>
    <dgm:cxn modelId="{26CB76BF-9D12-4FC2-B693-62630EAE2A02}" type="presParOf" srcId="{25439273-9628-42C2-B65F-90ACCA7E65C2}" destId="{E44AF9D1-CC66-4D51-9A3D-8812DE122C68}" srcOrd="9" destOrd="0" presId="urn:microsoft.com/office/officeart/2005/8/layout/list1"/>
    <dgm:cxn modelId="{102D71DD-DE45-43BA-8EC5-AB28699F5F34}" type="presParOf" srcId="{25439273-9628-42C2-B65F-90ACCA7E65C2}" destId="{B414CDAA-1AA3-4985-9BD1-E9BF75503C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7451E7-2342-4785-B8AD-DBC588F2897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CF468C1-C295-4F39-B872-619F4EE75E0A}">
      <dgm:prSet phldrT="[Text]"/>
      <dgm:spPr>
        <a:solidFill>
          <a:srgbClr val="990000"/>
        </a:solidFill>
      </dgm:spPr>
      <dgm:t>
        <a:bodyPr/>
        <a:lstStyle/>
        <a:p>
          <a:pPr rtl="0"/>
          <a:r>
            <a:rPr lang="en-US" b="0" i="0"/>
            <a:t>$500</a:t>
          </a:r>
          <a:r>
            <a:rPr lang="en-US" b="0" i="0">
              <a:latin typeface="Arial"/>
            </a:rPr>
            <a:t> </a:t>
          </a:r>
          <a:endParaRPr lang="en-IN"/>
        </a:p>
      </dgm:t>
    </dgm:pt>
    <dgm:pt modelId="{4210E6FA-F244-4E7E-9603-A3CE3531B3A2}" type="parTrans" cxnId="{F01DE57F-BB16-4324-BB61-76B1FD4A305E}">
      <dgm:prSet/>
      <dgm:spPr/>
      <dgm:t>
        <a:bodyPr/>
        <a:lstStyle/>
        <a:p>
          <a:endParaRPr lang="en-IN"/>
        </a:p>
      </dgm:t>
    </dgm:pt>
    <dgm:pt modelId="{C33D3A06-95B2-4D0F-8174-8C20D79928B7}" type="sibTrans" cxnId="{F01DE57F-BB16-4324-BB61-76B1FD4A305E}">
      <dgm:prSet/>
      <dgm:spPr/>
      <dgm:t>
        <a:bodyPr/>
        <a:lstStyle/>
        <a:p>
          <a:endParaRPr lang="en-IN"/>
        </a:p>
      </dgm:t>
    </dgm:pt>
    <dgm:pt modelId="{556F2E78-579F-4896-8681-E8BE4796A12B}">
      <dgm:prSet phldrT="[Text]"/>
      <dgm:spPr>
        <a:solidFill>
          <a:srgbClr val="EFE5C9">
            <a:alpha val="90000"/>
          </a:srgbClr>
        </a:solidFill>
      </dgm:spPr>
      <dgm:t>
        <a:bodyPr/>
        <a:lstStyle/>
        <a:p>
          <a:pPr>
            <a:buFont typeface="Arial" panose="020B0604020202020204" pitchFamily="34" charset="0"/>
            <a:buChar char="•"/>
          </a:pPr>
          <a:r>
            <a:rPr lang="en-US" b="0" i="0" u="none"/>
            <a:t>Technical Infrastructure</a:t>
          </a:r>
          <a:r>
            <a:rPr lang="en-US" b="0" i="0"/>
            <a:t>​</a:t>
          </a:r>
          <a:endParaRPr lang="en-IN"/>
        </a:p>
      </dgm:t>
    </dgm:pt>
    <dgm:pt modelId="{CBA3F058-EB24-4145-9CA3-E3B02765D483}" type="parTrans" cxnId="{9B1E306A-1144-4EF1-93C3-E1FD74F8E7FE}">
      <dgm:prSet/>
      <dgm:spPr/>
      <dgm:t>
        <a:bodyPr/>
        <a:lstStyle/>
        <a:p>
          <a:endParaRPr lang="en-IN"/>
        </a:p>
      </dgm:t>
    </dgm:pt>
    <dgm:pt modelId="{4483209A-6D90-47F9-BB5B-18E7B4A29BEC}" type="sibTrans" cxnId="{9B1E306A-1144-4EF1-93C3-E1FD74F8E7FE}">
      <dgm:prSet/>
      <dgm:spPr/>
      <dgm:t>
        <a:bodyPr/>
        <a:lstStyle/>
        <a:p>
          <a:endParaRPr lang="en-IN"/>
        </a:p>
      </dgm:t>
    </dgm:pt>
    <dgm:pt modelId="{3C113248-B3DE-4D9B-AF36-FB9521D01FDB}">
      <dgm:prSet phldrT="[Text]"/>
      <dgm:spPr>
        <a:solidFill>
          <a:srgbClr val="990000"/>
        </a:solidFill>
      </dgm:spPr>
      <dgm:t>
        <a:bodyPr/>
        <a:lstStyle/>
        <a:p>
          <a:r>
            <a:rPr lang="en-US" b="0" i="0"/>
            <a:t>$</a:t>
          </a:r>
          <a:r>
            <a:rPr lang="en-US" b="0" i="0">
              <a:latin typeface="Arial"/>
            </a:rPr>
            <a:t>1500</a:t>
          </a:r>
          <a:endParaRPr lang="en-IN"/>
        </a:p>
      </dgm:t>
    </dgm:pt>
    <dgm:pt modelId="{AD18EF6E-37B0-467E-8B15-508CB4D65ED4}" type="parTrans" cxnId="{676A0F5F-1F7C-4645-85C0-DCE9FCA06FEF}">
      <dgm:prSet/>
      <dgm:spPr/>
      <dgm:t>
        <a:bodyPr/>
        <a:lstStyle/>
        <a:p>
          <a:endParaRPr lang="en-IN"/>
        </a:p>
      </dgm:t>
    </dgm:pt>
    <dgm:pt modelId="{A82F9318-B386-4E2F-B967-45C485C823A4}" type="sibTrans" cxnId="{676A0F5F-1F7C-4645-85C0-DCE9FCA06FEF}">
      <dgm:prSet/>
      <dgm:spPr/>
      <dgm:t>
        <a:bodyPr/>
        <a:lstStyle/>
        <a:p>
          <a:endParaRPr lang="en-IN"/>
        </a:p>
      </dgm:t>
    </dgm:pt>
    <dgm:pt modelId="{5F14B42F-A4F9-4598-893E-66F4D1494284}">
      <dgm:prSet phldrT="[Text]"/>
      <dgm:spPr>
        <a:solidFill>
          <a:srgbClr val="EFE5C9">
            <a:alpha val="90000"/>
          </a:srgbClr>
        </a:solidFill>
      </dgm:spPr>
      <dgm:t>
        <a:bodyPr/>
        <a:lstStyle/>
        <a:p>
          <a:pPr rtl="0"/>
          <a:r>
            <a:rPr lang="en-US" b="0" i="0"/>
            <a:t>Work hours</a:t>
          </a:r>
          <a:r>
            <a:rPr lang="en-US">
              <a:latin typeface="Arial"/>
            </a:rPr>
            <a:t> ( approximately $10-15 per hour)</a:t>
          </a:r>
          <a:endParaRPr lang="en-IN"/>
        </a:p>
      </dgm:t>
    </dgm:pt>
    <dgm:pt modelId="{F8CAF118-1D75-4339-A0B3-15D924EC4480}" type="parTrans" cxnId="{FD14944F-FBA3-45DD-A07E-579FC0D49C72}">
      <dgm:prSet/>
      <dgm:spPr/>
      <dgm:t>
        <a:bodyPr/>
        <a:lstStyle/>
        <a:p>
          <a:endParaRPr lang="en-IN"/>
        </a:p>
      </dgm:t>
    </dgm:pt>
    <dgm:pt modelId="{A3972BBA-2663-46EF-A6F7-AB21589E84E6}" type="sibTrans" cxnId="{FD14944F-FBA3-45DD-A07E-579FC0D49C72}">
      <dgm:prSet/>
      <dgm:spPr/>
      <dgm:t>
        <a:bodyPr/>
        <a:lstStyle/>
        <a:p>
          <a:endParaRPr lang="en-IN"/>
        </a:p>
      </dgm:t>
    </dgm:pt>
    <dgm:pt modelId="{059DA1D0-FB91-4E67-84F6-7D3151956771}">
      <dgm:prSet/>
      <dgm:spPr>
        <a:solidFill>
          <a:srgbClr val="EFE5C9">
            <a:alpha val="90000"/>
          </a:srgbClr>
        </a:solidFill>
      </dgm:spPr>
      <dgm:t>
        <a:bodyPr/>
        <a:lstStyle/>
        <a:p>
          <a:r>
            <a:rPr lang="en-US" b="0" i="0" u="none"/>
            <a:t>Premium Twitter account</a:t>
          </a:r>
          <a:r>
            <a:rPr lang="en-US" b="0" i="0"/>
            <a:t>​</a:t>
          </a:r>
        </a:p>
      </dgm:t>
    </dgm:pt>
    <dgm:pt modelId="{1BE673A5-511B-4B65-B6A8-864CDAA76086}" type="parTrans" cxnId="{51E05708-3C59-460F-8733-A61D98C9F304}">
      <dgm:prSet/>
      <dgm:spPr/>
      <dgm:t>
        <a:bodyPr/>
        <a:lstStyle/>
        <a:p>
          <a:endParaRPr lang="en-IN"/>
        </a:p>
      </dgm:t>
    </dgm:pt>
    <dgm:pt modelId="{D8D2318A-AB7F-4824-84F6-EEFF09FCB7EF}" type="sibTrans" cxnId="{51E05708-3C59-460F-8733-A61D98C9F304}">
      <dgm:prSet/>
      <dgm:spPr/>
      <dgm:t>
        <a:bodyPr/>
        <a:lstStyle/>
        <a:p>
          <a:endParaRPr lang="en-IN"/>
        </a:p>
      </dgm:t>
    </dgm:pt>
    <dgm:pt modelId="{1E9FBD3C-00A0-4868-A1C9-27E9834E2B40}">
      <dgm:prSet/>
      <dgm:spPr>
        <a:solidFill>
          <a:srgbClr val="EFE5C9">
            <a:alpha val="90000"/>
          </a:srgbClr>
        </a:solidFill>
      </dgm:spPr>
      <dgm:t>
        <a:bodyPr/>
        <a:lstStyle/>
        <a:p>
          <a:r>
            <a:rPr lang="en-US" b="0" i="0" u="none"/>
            <a:t>Web Hosting</a:t>
          </a:r>
          <a:r>
            <a:rPr lang="en-US" b="0" i="0"/>
            <a:t>​</a:t>
          </a:r>
        </a:p>
      </dgm:t>
    </dgm:pt>
    <dgm:pt modelId="{7831C63C-A587-4AD3-BA7E-009135C8D4CF}" type="parTrans" cxnId="{CC0C79C8-90E3-4EB9-BC8B-71921C4F21F2}">
      <dgm:prSet/>
      <dgm:spPr/>
      <dgm:t>
        <a:bodyPr/>
        <a:lstStyle/>
        <a:p>
          <a:endParaRPr lang="en-IN"/>
        </a:p>
      </dgm:t>
    </dgm:pt>
    <dgm:pt modelId="{1A72BE18-88BE-4C28-A4A8-C625646040FA}" type="sibTrans" cxnId="{CC0C79C8-90E3-4EB9-BC8B-71921C4F21F2}">
      <dgm:prSet/>
      <dgm:spPr/>
      <dgm:t>
        <a:bodyPr/>
        <a:lstStyle/>
        <a:p>
          <a:endParaRPr lang="en-IN"/>
        </a:p>
      </dgm:t>
    </dgm:pt>
    <dgm:pt modelId="{70FBE417-58AD-40F1-B484-105C886E5AF8}">
      <dgm:prSet/>
      <dgm:spPr>
        <a:solidFill>
          <a:srgbClr val="EFE5C9">
            <a:alpha val="90000"/>
          </a:srgbClr>
        </a:solidFill>
      </dgm:spPr>
      <dgm:t>
        <a:bodyPr/>
        <a:lstStyle/>
        <a:p>
          <a:r>
            <a:rPr lang="en-US" b="0" i="0" u="none"/>
            <a:t>Deployment on cloud</a:t>
          </a:r>
          <a:endParaRPr lang="en-US" b="0" i="0"/>
        </a:p>
      </dgm:t>
    </dgm:pt>
    <dgm:pt modelId="{3AA4E0FF-D221-48F3-9B92-8F1A4421E8F3}" type="parTrans" cxnId="{9D3B6C73-74D2-48D7-852F-CC110E3235C6}">
      <dgm:prSet/>
      <dgm:spPr/>
      <dgm:t>
        <a:bodyPr/>
        <a:lstStyle/>
        <a:p>
          <a:endParaRPr lang="en-IN"/>
        </a:p>
      </dgm:t>
    </dgm:pt>
    <dgm:pt modelId="{C6853624-68DB-47BE-9EDD-EDCC70A9BCFD}" type="sibTrans" cxnId="{9D3B6C73-74D2-48D7-852F-CC110E3235C6}">
      <dgm:prSet/>
      <dgm:spPr/>
      <dgm:t>
        <a:bodyPr/>
        <a:lstStyle/>
        <a:p>
          <a:endParaRPr lang="en-IN"/>
        </a:p>
      </dgm:t>
    </dgm:pt>
    <dgm:pt modelId="{377F672D-5A39-4AFC-BB35-D8D8EFECA5E7}" type="pres">
      <dgm:prSet presAssocID="{BE7451E7-2342-4785-B8AD-DBC588F2897B}" presName="Name0" presStyleCnt="0">
        <dgm:presLayoutVars>
          <dgm:dir/>
          <dgm:animLvl val="lvl"/>
          <dgm:resizeHandles val="exact"/>
        </dgm:presLayoutVars>
      </dgm:prSet>
      <dgm:spPr/>
    </dgm:pt>
    <dgm:pt modelId="{E6BB2021-08CE-4005-9FFB-199BD4F86E7F}" type="pres">
      <dgm:prSet presAssocID="{CCF468C1-C295-4F39-B872-619F4EE75E0A}" presName="linNode" presStyleCnt="0"/>
      <dgm:spPr/>
    </dgm:pt>
    <dgm:pt modelId="{8404C73E-2ABC-45F5-AA0C-C9E1EB6AA3DC}" type="pres">
      <dgm:prSet presAssocID="{CCF468C1-C295-4F39-B872-619F4EE75E0A}" presName="parentText" presStyleLbl="node1" presStyleIdx="0" presStyleCnt="2">
        <dgm:presLayoutVars>
          <dgm:chMax val="1"/>
          <dgm:bulletEnabled val="1"/>
        </dgm:presLayoutVars>
      </dgm:prSet>
      <dgm:spPr/>
    </dgm:pt>
    <dgm:pt modelId="{6E0A9883-4316-48ED-87FC-6B131051084D}" type="pres">
      <dgm:prSet presAssocID="{CCF468C1-C295-4F39-B872-619F4EE75E0A}" presName="descendantText" presStyleLbl="alignAccFollowNode1" presStyleIdx="0" presStyleCnt="2">
        <dgm:presLayoutVars>
          <dgm:bulletEnabled val="1"/>
        </dgm:presLayoutVars>
      </dgm:prSet>
      <dgm:spPr/>
    </dgm:pt>
    <dgm:pt modelId="{38167806-285D-4152-8A92-32B39BDA217D}" type="pres">
      <dgm:prSet presAssocID="{C33D3A06-95B2-4D0F-8174-8C20D79928B7}" presName="sp" presStyleCnt="0"/>
      <dgm:spPr/>
    </dgm:pt>
    <dgm:pt modelId="{20F89DBC-0BD3-415C-A8E7-A70D74EEA621}" type="pres">
      <dgm:prSet presAssocID="{3C113248-B3DE-4D9B-AF36-FB9521D01FDB}" presName="linNode" presStyleCnt="0"/>
      <dgm:spPr/>
    </dgm:pt>
    <dgm:pt modelId="{1C23B185-9925-47F2-AA11-0D7523C90556}" type="pres">
      <dgm:prSet presAssocID="{3C113248-B3DE-4D9B-AF36-FB9521D01FDB}" presName="parentText" presStyleLbl="node1" presStyleIdx="1" presStyleCnt="2">
        <dgm:presLayoutVars>
          <dgm:chMax val="1"/>
          <dgm:bulletEnabled val="1"/>
        </dgm:presLayoutVars>
      </dgm:prSet>
      <dgm:spPr/>
    </dgm:pt>
    <dgm:pt modelId="{6BB8E9ED-9A30-4483-83B2-CCB0C89990E2}" type="pres">
      <dgm:prSet presAssocID="{3C113248-B3DE-4D9B-AF36-FB9521D01FDB}" presName="descendantText" presStyleLbl="alignAccFollowNode1" presStyleIdx="1" presStyleCnt="2">
        <dgm:presLayoutVars>
          <dgm:bulletEnabled val="1"/>
        </dgm:presLayoutVars>
      </dgm:prSet>
      <dgm:spPr/>
    </dgm:pt>
  </dgm:ptLst>
  <dgm:cxnLst>
    <dgm:cxn modelId="{51E05708-3C59-460F-8733-A61D98C9F304}" srcId="{CCF468C1-C295-4F39-B872-619F4EE75E0A}" destId="{059DA1D0-FB91-4E67-84F6-7D3151956771}" srcOrd="1" destOrd="0" parTransId="{1BE673A5-511B-4B65-B6A8-864CDAA76086}" sibTransId="{D8D2318A-AB7F-4824-84F6-EEFF09FCB7EF}"/>
    <dgm:cxn modelId="{676A0F5F-1F7C-4645-85C0-DCE9FCA06FEF}" srcId="{BE7451E7-2342-4785-B8AD-DBC588F2897B}" destId="{3C113248-B3DE-4D9B-AF36-FB9521D01FDB}" srcOrd="1" destOrd="0" parTransId="{AD18EF6E-37B0-467E-8B15-508CB4D65ED4}" sibTransId="{A82F9318-B386-4E2F-B967-45C485C823A4}"/>
    <dgm:cxn modelId="{9B1E306A-1144-4EF1-93C3-E1FD74F8E7FE}" srcId="{CCF468C1-C295-4F39-B872-619F4EE75E0A}" destId="{556F2E78-579F-4896-8681-E8BE4796A12B}" srcOrd="0" destOrd="0" parTransId="{CBA3F058-EB24-4145-9CA3-E3B02765D483}" sibTransId="{4483209A-6D90-47F9-BB5B-18E7B4A29BEC}"/>
    <dgm:cxn modelId="{FD14944F-FBA3-45DD-A07E-579FC0D49C72}" srcId="{3C113248-B3DE-4D9B-AF36-FB9521D01FDB}" destId="{5F14B42F-A4F9-4598-893E-66F4D1494284}" srcOrd="0" destOrd="0" parTransId="{F8CAF118-1D75-4339-A0B3-15D924EC4480}" sibTransId="{A3972BBA-2663-46EF-A6F7-AB21589E84E6}"/>
    <dgm:cxn modelId="{3C2CE750-F571-441F-9C10-EBDDAB054063}" type="presOf" srcId="{556F2E78-579F-4896-8681-E8BE4796A12B}" destId="{6E0A9883-4316-48ED-87FC-6B131051084D}" srcOrd="0" destOrd="0" presId="urn:microsoft.com/office/officeart/2005/8/layout/vList5"/>
    <dgm:cxn modelId="{9D3B6C73-74D2-48D7-852F-CC110E3235C6}" srcId="{CCF468C1-C295-4F39-B872-619F4EE75E0A}" destId="{70FBE417-58AD-40F1-B484-105C886E5AF8}" srcOrd="3" destOrd="0" parTransId="{3AA4E0FF-D221-48F3-9B92-8F1A4421E8F3}" sibTransId="{C6853624-68DB-47BE-9EDD-EDCC70A9BCFD}"/>
    <dgm:cxn modelId="{F01DE57F-BB16-4324-BB61-76B1FD4A305E}" srcId="{BE7451E7-2342-4785-B8AD-DBC588F2897B}" destId="{CCF468C1-C295-4F39-B872-619F4EE75E0A}" srcOrd="0" destOrd="0" parTransId="{4210E6FA-F244-4E7E-9603-A3CE3531B3A2}" sibTransId="{C33D3A06-95B2-4D0F-8174-8C20D79928B7}"/>
    <dgm:cxn modelId="{8F71C79B-5962-47E1-AA95-7302203A8695}" type="presOf" srcId="{CCF468C1-C295-4F39-B872-619F4EE75E0A}" destId="{8404C73E-2ABC-45F5-AA0C-C9E1EB6AA3DC}" srcOrd="0" destOrd="0" presId="urn:microsoft.com/office/officeart/2005/8/layout/vList5"/>
    <dgm:cxn modelId="{1C563A9C-D8FA-4059-A72D-FF877EF20605}" type="presOf" srcId="{BE7451E7-2342-4785-B8AD-DBC588F2897B}" destId="{377F672D-5A39-4AFC-BB35-D8D8EFECA5E7}" srcOrd="0" destOrd="0" presId="urn:microsoft.com/office/officeart/2005/8/layout/vList5"/>
    <dgm:cxn modelId="{DB1347A4-370E-49DD-ACA6-B7AB902B3AE5}" type="presOf" srcId="{1E9FBD3C-00A0-4868-A1C9-27E9834E2B40}" destId="{6E0A9883-4316-48ED-87FC-6B131051084D}" srcOrd="0" destOrd="2" presId="urn:microsoft.com/office/officeart/2005/8/layout/vList5"/>
    <dgm:cxn modelId="{52DBECAE-A4C4-4AD1-BCD7-BE91B1BE56C8}" type="presOf" srcId="{70FBE417-58AD-40F1-B484-105C886E5AF8}" destId="{6E0A9883-4316-48ED-87FC-6B131051084D}" srcOrd="0" destOrd="3" presId="urn:microsoft.com/office/officeart/2005/8/layout/vList5"/>
    <dgm:cxn modelId="{5B3599B0-0373-4EB2-8F70-CD2A9E92B78D}" type="presOf" srcId="{059DA1D0-FB91-4E67-84F6-7D3151956771}" destId="{6E0A9883-4316-48ED-87FC-6B131051084D}" srcOrd="0" destOrd="1" presId="urn:microsoft.com/office/officeart/2005/8/layout/vList5"/>
    <dgm:cxn modelId="{0883ABC6-8E24-456B-B22E-677FC87AB172}" type="presOf" srcId="{5F14B42F-A4F9-4598-893E-66F4D1494284}" destId="{6BB8E9ED-9A30-4483-83B2-CCB0C89990E2}" srcOrd="0" destOrd="0" presId="urn:microsoft.com/office/officeart/2005/8/layout/vList5"/>
    <dgm:cxn modelId="{CC0C79C8-90E3-4EB9-BC8B-71921C4F21F2}" srcId="{CCF468C1-C295-4F39-B872-619F4EE75E0A}" destId="{1E9FBD3C-00A0-4868-A1C9-27E9834E2B40}" srcOrd="2" destOrd="0" parTransId="{7831C63C-A587-4AD3-BA7E-009135C8D4CF}" sibTransId="{1A72BE18-88BE-4C28-A4A8-C625646040FA}"/>
    <dgm:cxn modelId="{93E08BD9-C624-463E-A8E5-F8D202770EDD}" type="presOf" srcId="{3C113248-B3DE-4D9B-AF36-FB9521D01FDB}" destId="{1C23B185-9925-47F2-AA11-0D7523C90556}" srcOrd="0" destOrd="0" presId="urn:microsoft.com/office/officeart/2005/8/layout/vList5"/>
    <dgm:cxn modelId="{1CAF96FD-64A7-464C-B3A9-53562782C768}" type="presParOf" srcId="{377F672D-5A39-4AFC-BB35-D8D8EFECA5E7}" destId="{E6BB2021-08CE-4005-9FFB-199BD4F86E7F}" srcOrd="0" destOrd="0" presId="urn:microsoft.com/office/officeart/2005/8/layout/vList5"/>
    <dgm:cxn modelId="{8407F20E-3390-490E-9217-A655009E942C}" type="presParOf" srcId="{E6BB2021-08CE-4005-9FFB-199BD4F86E7F}" destId="{8404C73E-2ABC-45F5-AA0C-C9E1EB6AA3DC}" srcOrd="0" destOrd="0" presId="urn:microsoft.com/office/officeart/2005/8/layout/vList5"/>
    <dgm:cxn modelId="{57FA7F9C-B939-414A-9EED-988AE89F28E2}" type="presParOf" srcId="{E6BB2021-08CE-4005-9FFB-199BD4F86E7F}" destId="{6E0A9883-4316-48ED-87FC-6B131051084D}" srcOrd="1" destOrd="0" presId="urn:microsoft.com/office/officeart/2005/8/layout/vList5"/>
    <dgm:cxn modelId="{491D9086-1266-449B-AC26-D8B2D481D544}" type="presParOf" srcId="{377F672D-5A39-4AFC-BB35-D8D8EFECA5E7}" destId="{38167806-285D-4152-8A92-32B39BDA217D}" srcOrd="1" destOrd="0" presId="urn:microsoft.com/office/officeart/2005/8/layout/vList5"/>
    <dgm:cxn modelId="{4961CDC1-5241-4615-A0B9-BDDD75610E00}" type="presParOf" srcId="{377F672D-5A39-4AFC-BB35-D8D8EFECA5E7}" destId="{20F89DBC-0BD3-415C-A8E7-A70D74EEA621}" srcOrd="2" destOrd="0" presId="urn:microsoft.com/office/officeart/2005/8/layout/vList5"/>
    <dgm:cxn modelId="{3365A845-DCF9-4146-B934-787670EA6998}" type="presParOf" srcId="{20F89DBC-0BD3-415C-A8E7-A70D74EEA621}" destId="{1C23B185-9925-47F2-AA11-0D7523C90556}" srcOrd="0" destOrd="0" presId="urn:microsoft.com/office/officeart/2005/8/layout/vList5"/>
    <dgm:cxn modelId="{26ED9231-C5F3-4446-8D3D-0470C187712E}" type="presParOf" srcId="{20F89DBC-0BD3-415C-A8E7-A70D74EEA621}" destId="{6BB8E9ED-9A30-4483-83B2-CCB0C89990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FE3CC-3A83-4BF4-B4BE-347F83897D2E}">
      <dsp:nvSpPr>
        <dsp:cNvPr id="0" name=""/>
        <dsp:cNvSpPr/>
      </dsp:nvSpPr>
      <dsp:spPr>
        <a:xfrm>
          <a:off x="0" y="514599"/>
          <a:ext cx="6096000" cy="756000"/>
        </a:xfrm>
        <a:prstGeom prst="rect">
          <a:avLst/>
        </a:prstGeom>
        <a:solidFill>
          <a:schemeClr val="lt1">
            <a:alpha val="90000"/>
            <a:hueOff val="0"/>
            <a:satOff val="0"/>
            <a:lumOff val="0"/>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dsp:style>
    </dsp:sp>
    <dsp:sp modelId="{32697C1F-6361-4F31-AF3C-5D1BDB0DAAAA}">
      <dsp:nvSpPr>
        <dsp:cNvPr id="0" name=""/>
        <dsp:cNvSpPr/>
      </dsp:nvSpPr>
      <dsp:spPr>
        <a:xfrm>
          <a:off x="304800" y="71799"/>
          <a:ext cx="4267200" cy="885600"/>
        </a:xfrm>
        <a:prstGeom prst="roundRect">
          <a:avLst/>
        </a:prstGeom>
        <a:solidFill>
          <a:srgbClr val="99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en-US" sz="3000" kern="1200"/>
            <a:t>No real time analysis​</a:t>
          </a:r>
          <a:endParaRPr lang="en-IN" sz="3000" kern="1200"/>
        </a:p>
      </dsp:txBody>
      <dsp:txXfrm>
        <a:off x="348031" y="115030"/>
        <a:ext cx="4180738" cy="799138"/>
      </dsp:txXfrm>
    </dsp:sp>
    <dsp:sp modelId="{DA7701B3-BF26-4FDA-8B25-DEFFFD111670}">
      <dsp:nvSpPr>
        <dsp:cNvPr id="0" name=""/>
        <dsp:cNvSpPr/>
      </dsp:nvSpPr>
      <dsp:spPr>
        <a:xfrm>
          <a:off x="0" y="1875400"/>
          <a:ext cx="6096000" cy="756000"/>
        </a:xfrm>
        <a:prstGeom prst="rect">
          <a:avLst/>
        </a:prstGeom>
        <a:solidFill>
          <a:schemeClr val="lt1">
            <a:alpha val="90000"/>
            <a:hueOff val="0"/>
            <a:satOff val="0"/>
            <a:lumOff val="0"/>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dsp:style>
    </dsp:sp>
    <dsp:sp modelId="{A2C654ED-BA3B-410F-B1F7-AAC15E2093A9}">
      <dsp:nvSpPr>
        <dsp:cNvPr id="0" name=""/>
        <dsp:cNvSpPr/>
      </dsp:nvSpPr>
      <dsp:spPr>
        <a:xfrm>
          <a:off x="304800" y="1432599"/>
          <a:ext cx="4267200" cy="885600"/>
        </a:xfrm>
        <a:prstGeom prst="roundRect">
          <a:avLst/>
        </a:prstGeom>
        <a:solidFill>
          <a:srgbClr val="811F1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a:rPr>
            <a:t>Low</a:t>
          </a:r>
          <a:r>
            <a:rPr lang="en-US" sz="3000" kern="1200"/>
            <a:t> interpretability​</a:t>
          </a:r>
          <a:endParaRPr lang="en-IN" sz="3000" kern="1200"/>
        </a:p>
      </dsp:txBody>
      <dsp:txXfrm>
        <a:off x="348031" y="1475830"/>
        <a:ext cx="4180738" cy="799138"/>
      </dsp:txXfrm>
    </dsp:sp>
    <dsp:sp modelId="{B414CDAA-1AA3-4985-9BD1-E9BF75503CBE}">
      <dsp:nvSpPr>
        <dsp:cNvPr id="0" name=""/>
        <dsp:cNvSpPr/>
      </dsp:nvSpPr>
      <dsp:spPr>
        <a:xfrm>
          <a:off x="0" y="3236200"/>
          <a:ext cx="6096000" cy="756000"/>
        </a:xfrm>
        <a:prstGeom prst="rect">
          <a:avLst/>
        </a:prstGeom>
        <a:solidFill>
          <a:schemeClr val="lt1">
            <a:alpha val="90000"/>
            <a:hueOff val="0"/>
            <a:satOff val="0"/>
            <a:lumOff val="0"/>
            <a:alphaOff val="0"/>
          </a:schemeClr>
        </a:solidFill>
        <a:ln w="25400" cap="flat" cmpd="sng" algn="ctr">
          <a:solidFill>
            <a:srgbClr val="050A0F"/>
          </a:solidFill>
          <a:prstDash val="sysDot"/>
        </a:ln>
        <a:effectLst/>
      </dsp:spPr>
      <dsp:style>
        <a:lnRef idx="2">
          <a:scrgbClr r="0" g="0" b="0"/>
        </a:lnRef>
        <a:fillRef idx="1">
          <a:scrgbClr r="0" g="0" b="0"/>
        </a:fillRef>
        <a:effectRef idx="0">
          <a:scrgbClr r="0" g="0" b="0"/>
        </a:effectRef>
        <a:fontRef idx="minor"/>
      </dsp:style>
    </dsp:sp>
    <dsp:sp modelId="{642F499C-6B1D-4968-A9D6-09A8536065FD}">
      <dsp:nvSpPr>
        <dsp:cNvPr id="0" name=""/>
        <dsp:cNvSpPr/>
      </dsp:nvSpPr>
      <dsp:spPr>
        <a:xfrm>
          <a:off x="304800" y="2793399"/>
          <a:ext cx="4267200" cy="885600"/>
        </a:xfrm>
        <a:prstGeom prst="roundRect">
          <a:avLst/>
        </a:prstGeom>
        <a:solidFill>
          <a:srgbClr val="811F1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en-US" sz="3000" kern="1200"/>
            <a:t>Lack of publicly available relevant data</a:t>
          </a:r>
          <a:endParaRPr lang="en-IN" sz="3000" kern="1200"/>
        </a:p>
      </dsp:txBody>
      <dsp:txXfrm>
        <a:off x="348031" y="2836630"/>
        <a:ext cx="418073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A9883-4316-48ED-87FC-6B131051084D}">
      <dsp:nvSpPr>
        <dsp:cNvPr id="0" name=""/>
        <dsp:cNvSpPr/>
      </dsp:nvSpPr>
      <dsp:spPr>
        <a:xfrm rot="5400000">
          <a:off x="4086232" y="-1481795"/>
          <a:ext cx="1131884" cy="4378517"/>
        </a:xfrm>
        <a:prstGeom prst="round2SameRect">
          <a:avLst/>
        </a:prstGeom>
        <a:solidFill>
          <a:srgbClr val="EFE5C9">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u="none" kern="1200"/>
            <a:t>Technical Infrastructure</a:t>
          </a:r>
          <a:r>
            <a:rPr lang="en-US" sz="1600" b="0" i="0" kern="1200"/>
            <a:t>​</a:t>
          </a:r>
          <a:endParaRPr lang="en-IN" sz="1600" kern="1200"/>
        </a:p>
        <a:p>
          <a:pPr marL="171450" lvl="1" indent="-171450" algn="l" defTabSz="711200">
            <a:lnSpc>
              <a:spcPct val="90000"/>
            </a:lnSpc>
            <a:spcBef>
              <a:spcPct val="0"/>
            </a:spcBef>
            <a:spcAft>
              <a:spcPct val="15000"/>
            </a:spcAft>
            <a:buChar char="•"/>
          </a:pPr>
          <a:r>
            <a:rPr lang="en-US" sz="1600" b="0" i="0" u="none" kern="1200"/>
            <a:t>Premium Twitter account</a:t>
          </a:r>
          <a:r>
            <a:rPr lang="en-US" sz="1600" b="0" i="0" kern="1200"/>
            <a:t>​</a:t>
          </a:r>
        </a:p>
        <a:p>
          <a:pPr marL="171450" lvl="1" indent="-171450" algn="l" defTabSz="711200">
            <a:lnSpc>
              <a:spcPct val="90000"/>
            </a:lnSpc>
            <a:spcBef>
              <a:spcPct val="0"/>
            </a:spcBef>
            <a:spcAft>
              <a:spcPct val="15000"/>
            </a:spcAft>
            <a:buChar char="•"/>
          </a:pPr>
          <a:r>
            <a:rPr lang="en-US" sz="1600" b="0" i="0" u="none" kern="1200"/>
            <a:t>Web Hosting</a:t>
          </a:r>
          <a:r>
            <a:rPr lang="en-US" sz="1600" b="0" i="0" kern="1200"/>
            <a:t>​</a:t>
          </a:r>
        </a:p>
        <a:p>
          <a:pPr marL="171450" lvl="1" indent="-171450" algn="l" defTabSz="711200">
            <a:lnSpc>
              <a:spcPct val="90000"/>
            </a:lnSpc>
            <a:spcBef>
              <a:spcPct val="0"/>
            </a:spcBef>
            <a:spcAft>
              <a:spcPct val="15000"/>
            </a:spcAft>
            <a:buChar char="•"/>
          </a:pPr>
          <a:r>
            <a:rPr lang="en-US" sz="1600" b="0" i="0" u="none" kern="1200"/>
            <a:t>Deployment on cloud</a:t>
          </a:r>
          <a:endParaRPr lang="en-US" sz="1600" b="0" i="0" kern="1200"/>
        </a:p>
      </dsp:txBody>
      <dsp:txXfrm rot="-5400000">
        <a:off x="2462916" y="196775"/>
        <a:ext cx="4323263" cy="1021376"/>
      </dsp:txXfrm>
    </dsp:sp>
    <dsp:sp modelId="{8404C73E-2ABC-45F5-AA0C-C9E1EB6AA3DC}">
      <dsp:nvSpPr>
        <dsp:cNvPr id="0" name=""/>
        <dsp:cNvSpPr/>
      </dsp:nvSpPr>
      <dsp:spPr>
        <a:xfrm>
          <a:off x="0" y="35"/>
          <a:ext cx="2462916" cy="1414856"/>
        </a:xfrm>
        <a:prstGeom prst="roundRect">
          <a:avLst/>
        </a:prstGeom>
        <a:solidFill>
          <a:srgbClr val="99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rtl="0">
            <a:lnSpc>
              <a:spcPct val="90000"/>
            </a:lnSpc>
            <a:spcBef>
              <a:spcPct val="0"/>
            </a:spcBef>
            <a:spcAft>
              <a:spcPct val="35000"/>
            </a:spcAft>
            <a:buNone/>
          </a:pPr>
          <a:r>
            <a:rPr lang="en-US" sz="5100" b="0" i="0" kern="1200"/>
            <a:t>$500</a:t>
          </a:r>
          <a:r>
            <a:rPr lang="en-US" sz="5100" b="0" i="0" kern="1200">
              <a:latin typeface="Arial"/>
            </a:rPr>
            <a:t> </a:t>
          </a:r>
          <a:endParaRPr lang="en-IN" sz="5100" kern="1200"/>
        </a:p>
      </dsp:txBody>
      <dsp:txXfrm>
        <a:off x="69068" y="69103"/>
        <a:ext cx="2324780" cy="1276720"/>
      </dsp:txXfrm>
    </dsp:sp>
    <dsp:sp modelId="{6BB8E9ED-9A30-4483-83B2-CCB0C89990E2}">
      <dsp:nvSpPr>
        <dsp:cNvPr id="0" name=""/>
        <dsp:cNvSpPr/>
      </dsp:nvSpPr>
      <dsp:spPr>
        <a:xfrm rot="5400000">
          <a:off x="4086232" y="3803"/>
          <a:ext cx="1131884" cy="4378517"/>
        </a:xfrm>
        <a:prstGeom prst="round2SameRect">
          <a:avLst/>
        </a:prstGeom>
        <a:solidFill>
          <a:srgbClr val="EFE5C9">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b="0" i="0" kern="1200"/>
            <a:t>Work hours</a:t>
          </a:r>
          <a:r>
            <a:rPr lang="en-US" sz="1600" kern="1200">
              <a:latin typeface="Arial"/>
            </a:rPr>
            <a:t> ( approximately $10-15 per hour)</a:t>
          </a:r>
          <a:endParaRPr lang="en-IN" sz="1600" kern="1200"/>
        </a:p>
      </dsp:txBody>
      <dsp:txXfrm rot="-5400000">
        <a:off x="2462916" y="1682373"/>
        <a:ext cx="4323263" cy="1021376"/>
      </dsp:txXfrm>
    </dsp:sp>
    <dsp:sp modelId="{1C23B185-9925-47F2-AA11-0D7523C90556}">
      <dsp:nvSpPr>
        <dsp:cNvPr id="0" name=""/>
        <dsp:cNvSpPr/>
      </dsp:nvSpPr>
      <dsp:spPr>
        <a:xfrm>
          <a:off x="0" y="1485634"/>
          <a:ext cx="2462916" cy="1414856"/>
        </a:xfrm>
        <a:prstGeom prst="roundRect">
          <a:avLst/>
        </a:prstGeom>
        <a:solidFill>
          <a:srgbClr val="99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US" sz="5100" b="0" i="0" kern="1200"/>
            <a:t>$</a:t>
          </a:r>
          <a:r>
            <a:rPr lang="en-US" sz="5100" b="0" i="0" kern="1200">
              <a:latin typeface="Arial"/>
            </a:rPr>
            <a:t>1500</a:t>
          </a:r>
          <a:endParaRPr lang="en-IN" sz="5100" kern="1200"/>
        </a:p>
      </dsp:txBody>
      <dsp:txXfrm>
        <a:off x="69068" y="1554702"/>
        <a:ext cx="2324780" cy="12767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10/29/2019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10/29/2019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are the representatives of dsc at IU and we're proposing a project which is a data science solution to tackle the ongoing opioid crisis.</a:t>
            </a:r>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3608139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We need to deploy the application for global accessibility, hence would need be in the form of a web app. Infrastructure costs will be incurred to host the app on a domain with cloud comupting to enable to run the high compuational analytics.</a:t>
            </a:r>
          </a:p>
          <a:p>
            <a:r>
              <a:rPr lang="en-US">
                <a:cs typeface="Calibri"/>
              </a:rPr>
              <a:t>2.  We plan to have three 2-member teams working on the project for each of the three domains and require a maximum of $1000 worth of work hours from them in order to be able to complete the project successfully.</a:t>
            </a:r>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24622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would like to bring forward the increasing cases of Opioid addiction and its massive effects on almost all the age groups.</a:t>
            </a:r>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71435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as we can see this is one such case of overdosing over the millions that happen. When we dug in to find out more information about this we found some devastating statistics</a:t>
            </a:r>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287426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motivated us to think of a solution to help curb this ongoing crisis. And what better </a:t>
            </a:r>
          </a:p>
          <a:p>
            <a:r>
              <a:rPr lang="en-US" dirty="0">
                <a:cs typeface="Calibri"/>
              </a:rPr>
              <a:t>This is a real problem that needs to be solved. And being from DSC we naturally thought let's use data science to help curb the ongoing crisis</a:t>
            </a:r>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315266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Most of the Data Science/ Statistical work on drug related is on stationary data and thus the results gets outdated as new data comes, requiring repeat expenditure to run the analysis back on the updated data. There is no option to run the analysis in real time and no facility for custom analysis.</a:t>
            </a:r>
          </a:p>
          <a:p>
            <a:r>
              <a:rPr lang="en-US">
                <a:cs typeface="Calibri"/>
              </a:rPr>
              <a:t>2. Advanced Machine algorithms can give very high predictive and forecasting accuracy, however are like black boxes with little or no interpretability. For example, we can accurately predict the probability of a person being addicted to prescription drugs, but do we know what factors influence this event? Hence there are limitations for recommendations from data being used for preventive action.</a:t>
            </a:r>
          </a:p>
          <a:p>
            <a:r>
              <a:rPr lang="en-US">
                <a:cs typeface="Calibri"/>
              </a:rPr>
              <a:t>3. Lastly there is the problem of lack of good quality data. Surveys need huge time and economical resources, and are often representative of only a limited geographical region or demographic, making it difficult to generalize on what we learn from the analysis. </a:t>
            </a:r>
          </a:p>
          <a:p>
            <a:r>
              <a:rPr lang="en-US">
                <a:cs typeface="Calibri"/>
              </a:rPr>
              <a:t>Big pharameceutical companies usually have the access to most of the good quality drug data but that's almost always confidential. </a:t>
            </a:r>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86794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As opposed to classical statistical analysis, recent Data Science algorithms have proven to be much more accurate for prediction, however it creates a notion that a very sound technical background and training is required to make use of said algorithms. We plan to build an end-to-end application t users of our app will be able to run these algorithms with a single click.</a:t>
            </a:r>
          </a:p>
          <a:p>
            <a:r>
              <a:rPr lang="en-US">
                <a:cs typeface="Calibri"/>
              </a:rPr>
              <a:t>Drug enforcement analysts and researchers, who are our target users will get to wear the hat of "Data Scientists" and will have at their disposal state of the art data science models.</a:t>
            </a:r>
          </a:p>
          <a:p>
            <a:r>
              <a:rPr lang="en-US">
                <a:cs typeface="Calibri"/>
              </a:rPr>
              <a:t>2. Another functionality of the application will be "model interpretability", to unravel the blackbox that is an advanced Machine Learning algorithm</a:t>
            </a:r>
          </a:p>
          <a:p>
            <a:r>
              <a:rPr lang="en-US">
                <a:cs typeface="Calibri"/>
              </a:rPr>
              <a:t>3. Finally the app will have the functionality of scraping and analyzing social media data. For starters, we can scrape tweets from a particular geograpahic location and predict the proababilty of someone being addicted to prescription drugs, and then find demographic hotspots where higher rate of addicts are found.</a:t>
            </a:r>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244428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Our project has 3 main domains as shown – a GUI, an Interpretive Analytics framework and Social media Analytics and we will follow them for division of work.</a:t>
            </a:r>
          </a:p>
          <a:p>
            <a:r>
              <a:rPr lang="en-US">
                <a:cs typeface="Calibri"/>
              </a:rPr>
              <a:t>2. Additionally work will be carried out in 3 phases as mentioned simultaneously for the 3 domains( spread out over time period equivalent to 1 academic semester), which gives us room not only for technical innovation but also validate our work on real life scenario</a:t>
            </a: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57737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We need to deploy the application for global accessibility, hence would need be in the form of a web app. Infrastructure costs will be incurred to host the app on a domain with cloud comupting to enable to run the high compuational analytics.</a:t>
            </a:r>
          </a:p>
          <a:p>
            <a:r>
              <a:rPr lang="en-US">
                <a:cs typeface="Calibri"/>
              </a:rPr>
              <a:t>2.  We plan to have three 2-member teams working on the project for each of the three domains and require a maximum of $1000 worth of work hours from them in order to be able to complete the project successfully.</a:t>
            </a:r>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190936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We need to deploy the application for global accessibility, hence would need be in the form of a web app. Infrastructure costs will be incurred to host the app on a domain with cloud comupting to enable to run the high compuational analytics.</a:t>
            </a:r>
          </a:p>
          <a:p>
            <a:r>
              <a:rPr lang="en-US">
                <a:cs typeface="Calibri"/>
              </a:rPr>
              <a:t>2.  We plan to have three 2-member teams working on the project for each of the three domains and require a maximum of $1000 worth of work hours from them in order to be able to complete the project successfully.</a:t>
            </a:r>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71534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age">
    <p:bg>
      <p:bgPr>
        <a:solidFill>
          <a:srgbClr val="ACA39A">
            <a:alpha val="40000"/>
          </a:srgbClr>
        </a:solidFill>
        <a:effectLst/>
      </p:bgPr>
    </p:bg>
    <p:spTree>
      <p:nvGrpSpPr>
        <p:cNvPr id="1" name=""/>
        <p:cNvGrpSpPr/>
        <p:nvPr/>
      </p:nvGrpSpPr>
      <p:grpSpPr>
        <a:xfrm>
          <a:off x="0" y="0"/>
          <a:ext cx="0" cy="0"/>
          <a:chOff x="0" y="0"/>
          <a:chExt cx="0" cy="0"/>
        </a:xfrm>
      </p:grpSpPr>
      <p:sp>
        <p:nvSpPr>
          <p:cNvPr id="15" name="Text Placeholder 19">
            <a:extLst>
              <a:ext uri="{FF2B5EF4-FFF2-40B4-BE49-F238E27FC236}">
                <a16:creationId xmlns:a16="http://schemas.microsoft.com/office/drawing/2014/main" id="{C9A91140-A017-E042-AACE-3BC11888B624}"/>
              </a:ext>
            </a:extLst>
          </p:cNvPr>
          <p:cNvSpPr>
            <a:spLocks noGrp="1"/>
          </p:cNvSpPr>
          <p:nvPr>
            <p:ph type="body" sz="quarter" idx="11" hasCustomPrompt="1"/>
          </p:nvPr>
        </p:nvSpPr>
        <p:spPr>
          <a:xfrm>
            <a:off x="2988299" y="338092"/>
            <a:ext cx="5842227" cy="336549"/>
          </a:xfrm>
          <a:prstGeom prst="rect">
            <a:avLst/>
          </a:prstGeom>
        </p:spPr>
        <p:txBody>
          <a:bodyPr anchor="ctr">
            <a:noAutofit/>
          </a:bodyPr>
          <a:lstStyle>
            <a:lvl1pPr marL="0" indent="0" algn="r">
              <a:buNone/>
              <a:defRPr sz="1400" b="0" spc="0" baseline="0">
                <a:solidFill>
                  <a:schemeClr val="tx1"/>
                </a:solidFill>
                <a:latin typeface="Arial"/>
                <a:cs typeface="Arial"/>
              </a:defRPr>
            </a:lvl1pPr>
          </a:lstStyle>
          <a:p>
            <a:pPr lvl="0"/>
            <a:r>
              <a:rPr lang="en-US"/>
              <a:t>SUBHEAD OR NAME OF DEPARTMENT, PROGRAM OR UNIT</a:t>
            </a:r>
          </a:p>
        </p:txBody>
      </p:sp>
      <p:sp>
        <p:nvSpPr>
          <p:cNvPr id="16" name="Title 1">
            <a:extLst>
              <a:ext uri="{FF2B5EF4-FFF2-40B4-BE49-F238E27FC236}">
                <a16:creationId xmlns:a16="http://schemas.microsoft.com/office/drawing/2014/main" id="{38BEB617-516B-C249-8FE5-7BA549031011}"/>
              </a:ext>
            </a:extLst>
          </p:cNvPr>
          <p:cNvSpPr>
            <a:spLocks noGrp="1"/>
          </p:cNvSpPr>
          <p:nvPr>
            <p:ph type="title" hasCustomPrompt="1"/>
          </p:nvPr>
        </p:nvSpPr>
        <p:spPr>
          <a:xfrm>
            <a:off x="502906" y="2634659"/>
            <a:ext cx="7734221" cy="1485992"/>
          </a:xfrm>
          <a:prstGeom prst="rect">
            <a:avLst/>
          </a:prstGeom>
        </p:spPr>
        <p:txBody>
          <a:bodyPr anchor="ctr">
            <a:normAutofit/>
          </a:bodyPr>
          <a:lstStyle>
            <a:lvl1pPr>
              <a:lnSpc>
                <a:spcPct val="90000"/>
              </a:lnSpc>
              <a:defRPr sz="3600" b="1" i="0" spc="0" baseline="0">
                <a:solidFill>
                  <a:schemeClr val="tx1"/>
                </a:solidFill>
                <a:latin typeface="Arial"/>
                <a:cs typeface="Arial"/>
              </a:defRPr>
            </a:lvl1pPr>
          </a:lstStyle>
          <a:p>
            <a:r>
              <a:rPr lang="en-US"/>
              <a:t>Option 1 – Opening Slide – text resizes as content is entered</a:t>
            </a:r>
          </a:p>
        </p:txBody>
      </p:sp>
      <p:sp>
        <p:nvSpPr>
          <p:cNvPr id="17" name="Text Placeholder 19">
            <a:extLst>
              <a:ext uri="{FF2B5EF4-FFF2-40B4-BE49-F238E27FC236}">
                <a16:creationId xmlns:a16="http://schemas.microsoft.com/office/drawing/2014/main" id="{A17B975E-BE6B-3E4A-8B92-9C17B56151B0}"/>
              </a:ext>
            </a:extLst>
          </p:cNvPr>
          <p:cNvSpPr>
            <a:spLocks noGrp="1"/>
          </p:cNvSpPr>
          <p:nvPr>
            <p:ph type="body" sz="quarter" idx="12" hasCustomPrompt="1"/>
          </p:nvPr>
        </p:nvSpPr>
        <p:spPr>
          <a:xfrm>
            <a:off x="530694" y="4352744"/>
            <a:ext cx="7734222" cy="336549"/>
          </a:xfrm>
          <a:prstGeom prst="rect">
            <a:avLst/>
          </a:prstGeom>
        </p:spPr>
        <p:txBody>
          <a:bodyPr anchor="ctr">
            <a:noAutofit/>
          </a:bodyPr>
          <a:lstStyle>
            <a:lvl1pPr marL="0" indent="0">
              <a:buNone/>
              <a:defRPr sz="2000" b="0" spc="0" baseline="0">
                <a:solidFill>
                  <a:schemeClr val="tx1"/>
                </a:solidFill>
                <a:latin typeface="Arial"/>
                <a:cs typeface="Arial"/>
              </a:defRPr>
            </a:lvl1pPr>
          </a:lstStyle>
          <a:p>
            <a:pPr lvl="0"/>
            <a:r>
              <a:rPr lang="en-US"/>
              <a:t>PRESENTER AND TITLE</a:t>
            </a:r>
          </a:p>
        </p:txBody>
      </p:sp>
      <p:sp>
        <p:nvSpPr>
          <p:cNvPr id="18" name="Rectangle 17">
            <a:extLst>
              <a:ext uri="{FF2B5EF4-FFF2-40B4-BE49-F238E27FC236}">
                <a16:creationId xmlns:a16="http://schemas.microsoft.com/office/drawing/2014/main" id="{E2C18B99-EECD-5046-BE31-4620DD51D896}"/>
              </a:ext>
            </a:extLst>
          </p:cNvPr>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F1D7D63-9EA1-0449-B76D-BF4026831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
        <p:nvSpPr>
          <p:cNvPr id="10" name="Rectangle 9">
            <a:extLst>
              <a:ext uri="{FF2B5EF4-FFF2-40B4-BE49-F238E27FC236}">
                <a16:creationId xmlns:a16="http://schemas.microsoft.com/office/drawing/2014/main" id="{31EBDE83-1E67-3343-9355-A6972EE5B5B7}"/>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A3D753-0CB5-C64E-A1D9-63BC0278F946}"/>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spTree>
    <p:extLst>
      <p:ext uri="{BB962C8B-B14F-4D97-AF65-F5344CB8AC3E}">
        <p14:creationId xmlns:p14="http://schemas.microsoft.com/office/powerpoint/2010/main" val="313173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rgbClr val="ACA39A">
            <a:alpha val="80000"/>
          </a:srgbClr>
        </a:solidFill>
        <a:effectLst/>
      </p:bgPr>
    </p:bg>
    <p:spTree>
      <p:nvGrpSpPr>
        <p:cNvPr id="1" name=""/>
        <p:cNvGrpSpPr/>
        <p:nvPr/>
      </p:nvGrpSpPr>
      <p:grpSpPr>
        <a:xfrm>
          <a:off x="0" y="0"/>
          <a:ext cx="0" cy="0"/>
          <a:chOff x="0" y="0"/>
          <a:chExt cx="0" cy="0"/>
        </a:xfrm>
      </p:grpSpPr>
      <p:sp>
        <p:nvSpPr>
          <p:cNvPr id="15" name="Text Placeholder 19">
            <a:extLst>
              <a:ext uri="{FF2B5EF4-FFF2-40B4-BE49-F238E27FC236}">
                <a16:creationId xmlns:a16="http://schemas.microsoft.com/office/drawing/2014/main" id="{C9A91140-A017-E042-AACE-3BC11888B624}"/>
              </a:ext>
            </a:extLst>
          </p:cNvPr>
          <p:cNvSpPr>
            <a:spLocks noGrp="1"/>
          </p:cNvSpPr>
          <p:nvPr>
            <p:ph type="body" sz="quarter" idx="11" hasCustomPrompt="1"/>
          </p:nvPr>
        </p:nvSpPr>
        <p:spPr>
          <a:xfrm>
            <a:off x="2988299" y="338092"/>
            <a:ext cx="5842227" cy="336549"/>
          </a:xfrm>
          <a:prstGeom prst="rect">
            <a:avLst/>
          </a:prstGeom>
        </p:spPr>
        <p:txBody>
          <a:bodyPr anchor="ctr">
            <a:noAutofit/>
          </a:bodyPr>
          <a:lstStyle>
            <a:lvl1pPr marL="0" indent="0" algn="r">
              <a:buNone/>
              <a:defRPr sz="1400" b="0" spc="0" baseline="0">
                <a:solidFill>
                  <a:schemeClr val="bg1"/>
                </a:solidFill>
                <a:latin typeface="Arial"/>
                <a:cs typeface="Arial"/>
              </a:defRPr>
            </a:lvl1pPr>
          </a:lstStyle>
          <a:p>
            <a:pPr lvl="0"/>
            <a:r>
              <a:rPr lang="en-US"/>
              <a:t>SUBHEAD OR NAME OF DEPARTMENT, PROGRAM OR UNIT</a:t>
            </a:r>
          </a:p>
        </p:txBody>
      </p:sp>
      <p:sp>
        <p:nvSpPr>
          <p:cNvPr id="16" name="Title 1">
            <a:extLst>
              <a:ext uri="{FF2B5EF4-FFF2-40B4-BE49-F238E27FC236}">
                <a16:creationId xmlns:a16="http://schemas.microsoft.com/office/drawing/2014/main" id="{38BEB617-516B-C249-8FE5-7BA549031011}"/>
              </a:ext>
            </a:extLst>
          </p:cNvPr>
          <p:cNvSpPr>
            <a:spLocks noGrp="1"/>
          </p:cNvSpPr>
          <p:nvPr>
            <p:ph type="title" hasCustomPrompt="1"/>
          </p:nvPr>
        </p:nvSpPr>
        <p:spPr>
          <a:xfrm>
            <a:off x="502906" y="2634659"/>
            <a:ext cx="7734221" cy="1485992"/>
          </a:xfrm>
          <a:prstGeom prst="rect">
            <a:avLst/>
          </a:prstGeom>
        </p:spPr>
        <p:txBody>
          <a:bodyPr anchor="ctr">
            <a:normAutofit/>
          </a:bodyPr>
          <a:lstStyle>
            <a:lvl1pPr>
              <a:lnSpc>
                <a:spcPct val="90000"/>
              </a:lnSpc>
              <a:defRPr sz="3600" b="1" i="0" spc="0" baseline="0">
                <a:solidFill>
                  <a:schemeClr val="tx1"/>
                </a:solidFill>
                <a:latin typeface="Arial"/>
                <a:cs typeface="Arial"/>
              </a:defRPr>
            </a:lvl1pPr>
          </a:lstStyle>
          <a:p>
            <a:r>
              <a:rPr lang="en-US"/>
              <a:t>Option 2 – Opening Slide – text resizes as content is entered</a:t>
            </a:r>
          </a:p>
        </p:txBody>
      </p:sp>
      <p:sp>
        <p:nvSpPr>
          <p:cNvPr id="17" name="Text Placeholder 19">
            <a:extLst>
              <a:ext uri="{FF2B5EF4-FFF2-40B4-BE49-F238E27FC236}">
                <a16:creationId xmlns:a16="http://schemas.microsoft.com/office/drawing/2014/main" id="{A17B975E-BE6B-3E4A-8B92-9C17B56151B0}"/>
              </a:ext>
            </a:extLst>
          </p:cNvPr>
          <p:cNvSpPr>
            <a:spLocks noGrp="1"/>
          </p:cNvSpPr>
          <p:nvPr>
            <p:ph type="body" sz="quarter" idx="12" hasCustomPrompt="1"/>
          </p:nvPr>
        </p:nvSpPr>
        <p:spPr>
          <a:xfrm>
            <a:off x="530694" y="4352744"/>
            <a:ext cx="7734222" cy="336549"/>
          </a:xfrm>
          <a:prstGeom prst="rect">
            <a:avLst/>
          </a:prstGeom>
        </p:spPr>
        <p:txBody>
          <a:bodyPr anchor="ctr">
            <a:noAutofit/>
          </a:bodyPr>
          <a:lstStyle>
            <a:lvl1pPr marL="0" indent="0">
              <a:buNone/>
              <a:defRPr sz="2000" b="0" spc="0" baseline="0">
                <a:solidFill>
                  <a:schemeClr val="tx1"/>
                </a:solidFill>
                <a:latin typeface="Arial"/>
                <a:cs typeface="Arial"/>
              </a:defRPr>
            </a:lvl1pPr>
          </a:lstStyle>
          <a:p>
            <a:pPr lvl="0"/>
            <a:r>
              <a:rPr lang="en-US"/>
              <a:t>PRESENTER AND TITLE</a:t>
            </a:r>
          </a:p>
        </p:txBody>
      </p:sp>
      <p:sp>
        <p:nvSpPr>
          <p:cNvPr id="18" name="Rectangle 17">
            <a:extLst>
              <a:ext uri="{FF2B5EF4-FFF2-40B4-BE49-F238E27FC236}">
                <a16:creationId xmlns:a16="http://schemas.microsoft.com/office/drawing/2014/main" id="{E2C18B99-EECD-5046-BE31-4620DD51D896}"/>
              </a:ext>
            </a:extLst>
          </p:cNvPr>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F1D7D63-9EA1-0449-B76D-BF4026831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
        <p:nvSpPr>
          <p:cNvPr id="10" name="Rectangle 9">
            <a:extLst>
              <a:ext uri="{FF2B5EF4-FFF2-40B4-BE49-F238E27FC236}">
                <a16:creationId xmlns:a16="http://schemas.microsoft.com/office/drawing/2014/main" id="{83242148-DAB9-EF42-8C05-ECA63E9119C9}"/>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7CAEAFF-B7B4-DB4A-9653-463C001AED5D}"/>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spTree>
    <p:extLst>
      <p:ext uri="{BB962C8B-B14F-4D97-AF65-F5344CB8AC3E}">
        <p14:creationId xmlns:p14="http://schemas.microsoft.com/office/powerpoint/2010/main" val="12566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502906" y="2634659"/>
            <a:ext cx="7734221" cy="1485992"/>
          </a:xfrm>
          <a:prstGeom prst="rect">
            <a:avLst/>
          </a:prstGeom>
        </p:spPr>
        <p:txBody>
          <a:bodyPr anchor="ctr">
            <a:normAutofit/>
          </a:bodyPr>
          <a:lstStyle>
            <a:lvl1pPr>
              <a:lnSpc>
                <a:spcPct val="90000"/>
              </a:lnSpc>
              <a:defRPr sz="3600" b="1" i="0" spc="0" baseline="0">
                <a:solidFill>
                  <a:schemeClr val="bg1"/>
                </a:solidFill>
                <a:latin typeface="Arial"/>
                <a:cs typeface="Arial"/>
              </a:defRPr>
            </a:lvl1pPr>
          </a:lstStyle>
          <a:p>
            <a:r>
              <a:rPr lang="en-US"/>
              <a:t>Option 3 – Opening Slide – text resizes as content is entered</a:t>
            </a:r>
          </a:p>
        </p:txBody>
      </p:sp>
      <p:sp>
        <p:nvSpPr>
          <p:cNvPr id="13" name="Text Placeholder 19">
            <a:extLst>
              <a:ext uri="{FF2B5EF4-FFF2-40B4-BE49-F238E27FC236}">
                <a16:creationId xmlns:a16="http://schemas.microsoft.com/office/drawing/2014/main" id="{28818228-5B8A-BA4E-A737-D61A80E0F129}"/>
              </a:ext>
            </a:extLst>
          </p:cNvPr>
          <p:cNvSpPr>
            <a:spLocks noGrp="1"/>
          </p:cNvSpPr>
          <p:nvPr>
            <p:ph type="body" sz="quarter" idx="12" hasCustomPrompt="1"/>
          </p:nvPr>
        </p:nvSpPr>
        <p:spPr>
          <a:xfrm>
            <a:off x="530694" y="4352744"/>
            <a:ext cx="7734222" cy="336549"/>
          </a:xfrm>
          <a:prstGeom prst="rect">
            <a:avLst/>
          </a:prstGeom>
        </p:spPr>
        <p:txBody>
          <a:bodyPr anchor="ctr">
            <a:noAutofit/>
          </a:bodyPr>
          <a:lstStyle>
            <a:lvl1pPr marL="0" indent="0">
              <a:buNone/>
              <a:defRPr sz="2000" b="0" spc="0" baseline="0">
                <a:solidFill>
                  <a:schemeClr val="bg1"/>
                </a:solidFill>
                <a:latin typeface="Arial"/>
                <a:cs typeface="Arial"/>
              </a:defRPr>
            </a:lvl1pPr>
          </a:lstStyle>
          <a:p>
            <a:pPr lvl="0"/>
            <a:r>
              <a:rPr lang="en-US"/>
              <a:t>PRESENTER AND TITLE</a:t>
            </a:r>
          </a:p>
        </p:txBody>
      </p:sp>
      <p:sp>
        <p:nvSpPr>
          <p:cNvPr id="15" name="Rectangle 14">
            <a:extLst>
              <a:ext uri="{FF2B5EF4-FFF2-40B4-BE49-F238E27FC236}">
                <a16:creationId xmlns:a16="http://schemas.microsoft.com/office/drawing/2014/main" id="{C7000ADE-FE87-DD47-971C-2E0BEECC052B}"/>
              </a:ext>
            </a:extLst>
          </p:cNvPr>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7E6ADE-2960-B248-BA38-CFC8FE1680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
        <p:nvSpPr>
          <p:cNvPr id="9" name="Text Placeholder 19">
            <a:extLst>
              <a:ext uri="{FF2B5EF4-FFF2-40B4-BE49-F238E27FC236}">
                <a16:creationId xmlns:a16="http://schemas.microsoft.com/office/drawing/2014/main" id="{43E72EA7-9A7E-CC44-82E3-EB30902289F1}"/>
              </a:ext>
            </a:extLst>
          </p:cNvPr>
          <p:cNvSpPr>
            <a:spLocks noGrp="1"/>
          </p:cNvSpPr>
          <p:nvPr>
            <p:ph type="body" sz="quarter" idx="11" hasCustomPrompt="1"/>
          </p:nvPr>
        </p:nvSpPr>
        <p:spPr>
          <a:xfrm>
            <a:off x="2988299" y="338092"/>
            <a:ext cx="5842227" cy="336549"/>
          </a:xfrm>
          <a:prstGeom prst="rect">
            <a:avLst/>
          </a:prstGeom>
        </p:spPr>
        <p:txBody>
          <a:bodyPr anchor="ctr">
            <a:noAutofit/>
          </a:bodyPr>
          <a:lstStyle>
            <a:lvl1pPr marL="0" indent="0" algn="r">
              <a:buNone/>
              <a:defRPr sz="1400" b="0" spc="0" baseline="0">
                <a:solidFill>
                  <a:schemeClr val="bg1"/>
                </a:solidFill>
                <a:latin typeface="Arial"/>
                <a:cs typeface="Arial"/>
              </a:defRPr>
            </a:lvl1pPr>
          </a:lstStyle>
          <a:p>
            <a:pPr lvl="0"/>
            <a:r>
              <a:rPr lang="en-US"/>
              <a:t>SUBHEAD OR NAME OF DEPARTMENT, PROGRAM OR UNIT</a:t>
            </a:r>
          </a:p>
        </p:txBody>
      </p:sp>
      <p:sp>
        <p:nvSpPr>
          <p:cNvPr id="10" name="Rectangle 9">
            <a:extLst>
              <a:ext uri="{FF2B5EF4-FFF2-40B4-BE49-F238E27FC236}">
                <a16:creationId xmlns:a16="http://schemas.microsoft.com/office/drawing/2014/main" id="{AA4C82AD-CE80-DA4A-9977-9A0A23E7D6F2}"/>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5F361AF-D66B-014F-92F1-D5D0DF99E2CF}"/>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spTree>
    <p:extLst>
      <p:ext uri="{BB962C8B-B14F-4D97-AF65-F5344CB8AC3E}">
        <p14:creationId xmlns:p14="http://schemas.microsoft.com/office/powerpoint/2010/main" val="396758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ACA39A">
            <a:alpha val="60000"/>
          </a:srgbClr>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0" name="TextBox 9"/>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1" name="TextBox 10"/>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4" name="Title 13"/>
          <p:cNvSpPr>
            <a:spLocks noGrp="1"/>
          </p:cNvSpPr>
          <p:nvPr>
            <p:ph type="title" hasCustomPrompt="1"/>
          </p:nvPr>
        </p:nvSpPr>
        <p:spPr>
          <a:xfrm>
            <a:off x="506694" y="3032696"/>
            <a:ext cx="6802482" cy="875880"/>
          </a:xfrm>
          <a:prstGeom prst="rect">
            <a:avLst/>
          </a:prstGeom>
        </p:spPr>
        <p:txBody>
          <a:bodyPr anchor="ctr">
            <a:noAutofit/>
          </a:bodyPr>
          <a:lstStyle>
            <a:lvl1pPr>
              <a:defRPr sz="5333" b="1" i="0" spc="0" baseline="0">
                <a:solidFill>
                  <a:schemeClr val="tx1"/>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526131" y="2710383"/>
            <a:ext cx="4828294" cy="336549"/>
          </a:xfrm>
          <a:prstGeom prst="rect">
            <a:avLst/>
          </a:prstGeom>
        </p:spPr>
        <p:txBody>
          <a:bodyPr anchor="ctr">
            <a:noAutofit/>
          </a:bodyPr>
          <a:lstStyle>
            <a:lvl1pPr marL="0" indent="0">
              <a:buNone/>
              <a:defRPr sz="1867" b="1" i="0" spc="67" baseline="0">
                <a:solidFill>
                  <a:schemeClr val="tx1"/>
                </a:solidFill>
                <a:latin typeface="Arial"/>
                <a:cs typeface="Arial"/>
              </a:defRPr>
            </a:lvl1pPr>
          </a:lstStyle>
          <a:p>
            <a:pPr lvl="0"/>
            <a:r>
              <a:rPr lang="en-US"/>
              <a:t>SECTION NUMBER OR SUBTITLE</a:t>
            </a:r>
          </a:p>
        </p:txBody>
      </p:sp>
      <p:sp>
        <p:nvSpPr>
          <p:cNvPr id="4" name="Rectangle 3"/>
          <p:cNvSpPr/>
          <p:nvPr userDrawn="1"/>
        </p:nvSpPr>
        <p:spPr>
          <a:xfrm>
            <a:off x="-14942" y="2709333"/>
            <a:ext cx="148614"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 name="Group 2">
            <a:extLst>
              <a:ext uri="{FF2B5EF4-FFF2-40B4-BE49-F238E27FC236}">
                <a16:creationId xmlns:a16="http://schemas.microsoft.com/office/drawing/2014/main" id="{763BCC8B-7100-F042-97B6-75D8E3569281}"/>
              </a:ext>
            </a:extLst>
          </p:cNvPr>
          <p:cNvGrpSpPr/>
          <p:nvPr userDrawn="1"/>
        </p:nvGrpSpPr>
        <p:grpSpPr>
          <a:xfrm>
            <a:off x="-81280" y="6004273"/>
            <a:ext cx="9225281" cy="853727"/>
            <a:chOff x="-81280" y="6004273"/>
            <a:chExt cx="9225281" cy="853727"/>
          </a:xfrm>
        </p:grpSpPr>
        <p:sp>
          <p:nvSpPr>
            <p:cNvPr id="29" name="Rectangle 28">
              <a:extLst>
                <a:ext uri="{FF2B5EF4-FFF2-40B4-BE49-F238E27FC236}">
                  <a16:creationId xmlns:a16="http://schemas.microsoft.com/office/drawing/2014/main" id="{4CFCCA75-D946-AA42-A99C-68D6F645312F}"/>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101B6AB-C75E-5645-B488-A13307268B1E}"/>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grpSp>
          <p:nvGrpSpPr>
            <p:cNvPr id="31" name="Group 30">
              <a:extLst>
                <a:ext uri="{FF2B5EF4-FFF2-40B4-BE49-F238E27FC236}">
                  <a16:creationId xmlns:a16="http://schemas.microsoft.com/office/drawing/2014/main" id="{ADD389B8-1D2F-A940-A835-7D70E6C5B1E3}"/>
                </a:ext>
              </a:extLst>
            </p:cNvPr>
            <p:cNvGrpSpPr/>
            <p:nvPr userDrawn="1"/>
          </p:nvGrpSpPr>
          <p:grpSpPr>
            <a:xfrm>
              <a:off x="456234" y="6004273"/>
              <a:ext cx="725830" cy="853727"/>
              <a:chOff x="422970" y="4298510"/>
              <a:chExt cx="725830" cy="853727"/>
            </a:xfrm>
          </p:grpSpPr>
          <p:sp>
            <p:nvSpPr>
              <p:cNvPr id="32" name="Rectangle 31">
                <a:extLst>
                  <a:ext uri="{FF2B5EF4-FFF2-40B4-BE49-F238E27FC236}">
                    <a16:creationId xmlns:a16="http://schemas.microsoft.com/office/drawing/2014/main" id="{6E4D9FAB-8496-CF41-A125-E97746F29A55}"/>
                  </a:ext>
                </a:extLst>
              </p:cNvPr>
              <p:cNvSpPr/>
              <p:nvPr userDrawn="1"/>
            </p:nvSpPr>
            <p:spPr>
              <a:xfrm>
                <a:off x="583872" y="4456709"/>
                <a:ext cx="407139" cy="695528"/>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31BDC4B4-4312-194D-B30A-BEE20C4546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298510"/>
                <a:ext cx="725830" cy="797138"/>
              </a:xfrm>
              <a:prstGeom prst="rect">
                <a:avLst/>
              </a:prstGeom>
            </p:spPr>
          </p:pic>
        </p:grpSp>
      </p:grpSp>
    </p:spTree>
    <p:extLst>
      <p:ext uri="{BB962C8B-B14F-4D97-AF65-F5344CB8AC3E}">
        <p14:creationId xmlns:p14="http://schemas.microsoft.com/office/powerpoint/2010/main" val="235472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0" name="TextBox 9"/>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1" name="TextBox 10"/>
          <p:cNvSpPr txBox="1"/>
          <p:nvPr userDrawn="1"/>
        </p:nvSpPr>
        <p:spPr>
          <a:xfrm>
            <a:off x="1378692" y="3187347"/>
            <a:ext cx="184731" cy="461665"/>
          </a:xfrm>
          <a:prstGeom prst="rect">
            <a:avLst/>
          </a:prstGeom>
          <a:noFill/>
        </p:spPr>
        <p:txBody>
          <a:bodyPr wrap="none" rtlCol="0">
            <a:spAutoFit/>
          </a:bodyPr>
          <a:lstStyle/>
          <a:p>
            <a:endParaRPr lang="en-US" sz="2400"/>
          </a:p>
        </p:txBody>
      </p:sp>
      <p:sp>
        <p:nvSpPr>
          <p:cNvPr id="14" name="Title 13"/>
          <p:cNvSpPr>
            <a:spLocks noGrp="1"/>
          </p:cNvSpPr>
          <p:nvPr>
            <p:ph type="title" hasCustomPrompt="1"/>
          </p:nvPr>
        </p:nvSpPr>
        <p:spPr>
          <a:xfrm>
            <a:off x="506694" y="3032696"/>
            <a:ext cx="6802482" cy="875880"/>
          </a:xfrm>
          <a:prstGeom prst="rect">
            <a:avLst/>
          </a:prstGeom>
        </p:spPr>
        <p:txBody>
          <a:bodyPr anchor="ctr">
            <a:noAutofit/>
          </a:bodyPr>
          <a:lstStyle>
            <a:lvl1pPr>
              <a:defRPr sz="5333"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526131" y="2710383"/>
            <a:ext cx="5221526" cy="336549"/>
          </a:xfrm>
          <a:prstGeom prst="rect">
            <a:avLst/>
          </a:prstGeom>
        </p:spPr>
        <p:txBody>
          <a:bodyPr anchor="ctr">
            <a:noAutofit/>
          </a:bodyPr>
          <a:lstStyle>
            <a:lvl1pPr marL="0" indent="0">
              <a:buNone/>
              <a:defRPr sz="1867" b="1" i="0" spc="67"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14942" y="2709333"/>
            <a:ext cx="148614"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5" name="Group 14">
            <a:extLst>
              <a:ext uri="{FF2B5EF4-FFF2-40B4-BE49-F238E27FC236}">
                <a16:creationId xmlns:a16="http://schemas.microsoft.com/office/drawing/2014/main" id="{45E70C11-D721-FA4C-AD86-CF45AD80A1A7}"/>
              </a:ext>
            </a:extLst>
          </p:cNvPr>
          <p:cNvGrpSpPr/>
          <p:nvPr userDrawn="1"/>
        </p:nvGrpSpPr>
        <p:grpSpPr>
          <a:xfrm>
            <a:off x="-81280" y="6004273"/>
            <a:ext cx="9225281" cy="853727"/>
            <a:chOff x="-81280" y="6004273"/>
            <a:chExt cx="9225281" cy="853727"/>
          </a:xfrm>
        </p:grpSpPr>
        <p:sp>
          <p:nvSpPr>
            <p:cNvPr id="16" name="Rectangle 15">
              <a:extLst>
                <a:ext uri="{FF2B5EF4-FFF2-40B4-BE49-F238E27FC236}">
                  <a16:creationId xmlns:a16="http://schemas.microsoft.com/office/drawing/2014/main" id="{F475BF4D-8F87-B247-B721-BEF42D4D4D16}"/>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FD3D55D-209C-CD4A-B1FA-AF79C85A9B4D}"/>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grpSp>
          <p:nvGrpSpPr>
            <p:cNvPr id="18" name="Group 17">
              <a:extLst>
                <a:ext uri="{FF2B5EF4-FFF2-40B4-BE49-F238E27FC236}">
                  <a16:creationId xmlns:a16="http://schemas.microsoft.com/office/drawing/2014/main" id="{FAC1EBF9-BBED-0040-95E3-5003DD722759}"/>
                </a:ext>
              </a:extLst>
            </p:cNvPr>
            <p:cNvGrpSpPr/>
            <p:nvPr userDrawn="1"/>
          </p:nvGrpSpPr>
          <p:grpSpPr>
            <a:xfrm>
              <a:off x="456234" y="6004273"/>
              <a:ext cx="725830" cy="853727"/>
              <a:chOff x="422970" y="4298510"/>
              <a:chExt cx="725830" cy="853727"/>
            </a:xfrm>
          </p:grpSpPr>
          <p:sp>
            <p:nvSpPr>
              <p:cNvPr id="19" name="Rectangle 18">
                <a:extLst>
                  <a:ext uri="{FF2B5EF4-FFF2-40B4-BE49-F238E27FC236}">
                    <a16:creationId xmlns:a16="http://schemas.microsoft.com/office/drawing/2014/main" id="{BE392C5E-C5BF-C84D-9F80-A14D794607C9}"/>
                  </a:ext>
                </a:extLst>
              </p:cNvPr>
              <p:cNvSpPr/>
              <p:nvPr userDrawn="1"/>
            </p:nvSpPr>
            <p:spPr>
              <a:xfrm>
                <a:off x="583872" y="4456709"/>
                <a:ext cx="407139" cy="695528"/>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8861962-EE8C-BB43-86EA-85003BF2F5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298510"/>
                <a:ext cx="725830" cy="797138"/>
              </a:xfrm>
              <a:prstGeom prst="rect">
                <a:avLst/>
              </a:prstGeom>
            </p:spPr>
          </p:pic>
        </p:grpSp>
      </p:grpSp>
    </p:spTree>
    <p:extLst>
      <p:ext uri="{BB962C8B-B14F-4D97-AF65-F5344CB8AC3E}">
        <p14:creationId xmlns:p14="http://schemas.microsoft.com/office/powerpoint/2010/main" val="345785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0027" y="629461"/>
            <a:ext cx="8004391" cy="932087"/>
          </a:xfrm>
          <a:prstGeom prst="rect">
            <a:avLst/>
          </a:prstGeom>
        </p:spPr>
        <p:txBody>
          <a:bodyPr>
            <a:normAutofit/>
          </a:bodyPr>
          <a:lstStyle>
            <a:lvl1pPr>
              <a:defRPr sz="4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705593"/>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 Placeholder 19"/>
          <p:cNvSpPr>
            <a:spLocks noGrp="1"/>
          </p:cNvSpPr>
          <p:nvPr>
            <p:ph type="body" sz="quarter" idx="10" hasCustomPrompt="1"/>
          </p:nvPr>
        </p:nvSpPr>
        <p:spPr>
          <a:xfrm>
            <a:off x="4833956" y="198393"/>
            <a:ext cx="3700462" cy="336549"/>
          </a:xfrm>
          <a:prstGeom prst="rect">
            <a:avLst/>
          </a:prstGeom>
        </p:spPr>
        <p:txBody>
          <a:bodyPr>
            <a:noAutofit/>
          </a:bodyPr>
          <a:lstStyle>
            <a:lvl1pPr marL="0" indent="0" algn="r">
              <a:buNone/>
              <a:defRPr sz="1467" b="0" i="0" spc="0" baseline="0">
                <a:solidFill>
                  <a:schemeClr val="tx1"/>
                </a:solidFill>
                <a:latin typeface="Arial"/>
                <a:cs typeface="Arial"/>
              </a:defRPr>
            </a:lvl1pPr>
          </a:lstStyle>
          <a:p>
            <a:pPr lvl="0"/>
            <a:r>
              <a:rPr lang="en-US"/>
              <a:t>SECTION TITLE OR SUBTITLE</a:t>
            </a:r>
          </a:p>
        </p:txBody>
      </p:sp>
      <p:sp>
        <p:nvSpPr>
          <p:cNvPr id="4" name="TextBox 3"/>
          <p:cNvSpPr txBox="1"/>
          <p:nvPr userDrawn="1"/>
        </p:nvSpPr>
        <p:spPr>
          <a:xfrm>
            <a:off x="3556003" y="4721414"/>
            <a:ext cx="184731" cy="461665"/>
          </a:xfrm>
          <a:prstGeom prst="rect">
            <a:avLst/>
          </a:prstGeom>
          <a:noFill/>
        </p:spPr>
        <p:txBody>
          <a:bodyPr wrap="none" rtlCol="0">
            <a:spAutoFit/>
          </a:bodyPr>
          <a:lstStyle/>
          <a:p>
            <a:endParaRPr lang="en-US" sz="2400"/>
          </a:p>
        </p:txBody>
      </p:sp>
      <p:sp>
        <p:nvSpPr>
          <p:cNvPr id="7" name="Text Placeholder 2"/>
          <p:cNvSpPr>
            <a:spLocks noGrp="1"/>
          </p:cNvSpPr>
          <p:nvPr>
            <p:ph idx="1" hasCustomPrompt="1"/>
          </p:nvPr>
        </p:nvSpPr>
        <p:spPr>
          <a:xfrm>
            <a:off x="518824" y="1695167"/>
            <a:ext cx="8015594" cy="3747511"/>
          </a:xfrm>
          <a:prstGeom prst="rect">
            <a:avLst/>
          </a:prstGeom>
        </p:spPr>
        <p:txBody>
          <a:bodyPr vert="horz" lIns="91440" tIns="45720" rIns="91440" bIns="45720" rtlCol="0">
            <a:normAutofit/>
          </a:bodyPr>
          <a:lstStyle>
            <a:lvl1pPr marL="457178" marR="0" indent="-457178" algn="l" defTabSz="609570"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a:t>Click to edit master subtitle style</a:t>
            </a:r>
          </a:p>
        </p:txBody>
      </p:sp>
      <p:grpSp>
        <p:nvGrpSpPr>
          <p:cNvPr id="14" name="Group 13">
            <a:extLst>
              <a:ext uri="{FF2B5EF4-FFF2-40B4-BE49-F238E27FC236}">
                <a16:creationId xmlns:a16="http://schemas.microsoft.com/office/drawing/2014/main" id="{11831900-5DFA-C449-B203-FD4419ECAFB6}"/>
              </a:ext>
            </a:extLst>
          </p:cNvPr>
          <p:cNvGrpSpPr/>
          <p:nvPr userDrawn="1"/>
        </p:nvGrpSpPr>
        <p:grpSpPr>
          <a:xfrm>
            <a:off x="-81280" y="6004273"/>
            <a:ext cx="9225281" cy="853727"/>
            <a:chOff x="-81280" y="6004273"/>
            <a:chExt cx="9225281" cy="853727"/>
          </a:xfrm>
        </p:grpSpPr>
        <p:sp>
          <p:nvSpPr>
            <p:cNvPr id="15" name="Rectangle 14">
              <a:extLst>
                <a:ext uri="{FF2B5EF4-FFF2-40B4-BE49-F238E27FC236}">
                  <a16:creationId xmlns:a16="http://schemas.microsoft.com/office/drawing/2014/main" id="{83225EC0-58C9-9C42-8DC7-BA6495418F7E}"/>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71B2A61-BCB8-CD43-9877-D736AF8DCF63}"/>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grpSp>
          <p:nvGrpSpPr>
            <p:cNvPr id="23" name="Group 22">
              <a:extLst>
                <a:ext uri="{FF2B5EF4-FFF2-40B4-BE49-F238E27FC236}">
                  <a16:creationId xmlns:a16="http://schemas.microsoft.com/office/drawing/2014/main" id="{725AD022-C541-9040-B617-72073904F5B2}"/>
                </a:ext>
              </a:extLst>
            </p:cNvPr>
            <p:cNvGrpSpPr/>
            <p:nvPr userDrawn="1"/>
          </p:nvGrpSpPr>
          <p:grpSpPr>
            <a:xfrm>
              <a:off x="456234" y="6004273"/>
              <a:ext cx="725830" cy="853727"/>
              <a:chOff x="422970" y="4298510"/>
              <a:chExt cx="725830" cy="853727"/>
            </a:xfrm>
          </p:grpSpPr>
          <p:sp>
            <p:nvSpPr>
              <p:cNvPr id="24" name="Rectangle 23">
                <a:extLst>
                  <a:ext uri="{FF2B5EF4-FFF2-40B4-BE49-F238E27FC236}">
                    <a16:creationId xmlns:a16="http://schemas.microsoft.com/office/drawing/2014/main" id="{04C1B5F8-8A4E-914F-A816-83B6487604B2}"/>
                  </a:ext>
                </a:extLst>
              </p:cNvPr>
              <p:cNvSpPr/>
              <p:nvPr userDrawn="1"/>
            </p:nvSpPr>
            <p:spPr>
              <a:xfrm>
                <a:off x="583872" y="4456709"/>
                <a:ext cx="407139" cy="695528"/>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F0EA74E-378E-EE4D-BA58-6C3280AFF4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298510"/>
                <a:ext cx="725830" cy="797138"/>
              </a:xfrm>
              <a:prstGeom prst="rect">
                <a:avLst/>
              </a:prstGeom>
            </p:spPr>
          </p:pic>
        </p:grpSp>
      </p:grpSp>
    </p:spTree>
    <p:extLst>
      <p:ext uri="{BB962C8B-B14F-4D97-AF65-F5344CB8AC3E}">
        <p14:creationId xmlns:p14="http://schemas.microsoft.com/office/powerpoint/2010/main" val="368206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6" y="619181"/>
            <a:ext cx="4560579" cy="1039091"/>
          </a:xfrm>
          <a:prstGeom prst="rect">
            <a:avLst/>
          </a:prstGeom>
        </p:spPr>
        <p:txBody>
          <a:bodyPr vert="horz" lIns="91440" tIns="45720" rIns="91440" bIns="45720" rtlCol="0" anchor="ctr">
            <a:noAutofit/>
          </a:bodyPr>
          <a:lstStyle>
            <a:lvl1pPr>
              <a:defRPr sz="40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25306" y="2172540"/>
            <a:ext cx="4560579" cy="3723149"/>
          </a:xfrm>
          <a:prstGeom prst="rect">
            <a:avLst/>
          </a:prstGeom>
        </p:spPr>
        <p:txBody>
          <a:bodyPr vert="horz" lIns="91440" tIns="45720" rIns="91440" bIns="45720" rtlCol="0">
            <a:normAutofit/>
          </a:bodyPr>
          <a:lstStyle>
            <a:lvl1pPr marL="457178" indent="-457178">
              <a:lnSpc>
                <a:spcPct val="100000"/>
              </a:lnSpc>
              <a:buFont typeface="Arial"/>
              <a:buChar char="•"/>
              <a:defRPr sz="2400">
                <a:solidFill>
                  <a:srgbClr val="404041"/>
                </a:solidFill>
                <a:latin typeface="Arial"/>
                <a:cs typeface="Arial"/>
              </a:defRPr>
            </a:lvl1pPr>
            <a:lvl2pPr marL="990550" indent="-380981">
              <a:lnSpc>
                <a:spcPct val="100000"/>
              </a:lnSpc>
              <a:buFont typeface="Arial"/>
              <a:buChar char="•"/>
              <a:defRPr sz="2400">
                <a:solidFill>
                  <a:srgbClr val="404041"/>
                </a:solidFill>
                <a:latin typeface="Arial"/>
                <a:cs typeface="Arial"/>
              </a:defRPr>
            </a:lvl2pPr>
            <a:lvl3pPr marL="1523925" indent="-304784">
              <a:lnSpc>
                <a:spcPct val="100000"/>
              </a:lnSpc>
              <a:buFont typeface="Arial"/>
              <a:buChar char="•"/>
              <a:defRPr sz="2400">
                <a:solidFill>
                  <a:srgbClr val="404041"/>
                </a:solidFill>
                <a:latin typeface="Arial"/>
                <a:cs typeface="Arial"/>
              </a:defRPr>
            </a:lvl3pPr>
            <a:lvl4pPr marL="2133493" indent="-304784">
              <a:lnSpc>
                <a:spcPct val="100000"/>
              </a:lnSpc>
              <a:buFont typeface="Arial"/>
              <a:buChar char="•"/>
              <a:defRPr sz="2400">
                <a:solidFill>
                  <a:srgbClr val="404041"/>
                </a:solidFill>
                <a:latin typeface="Arial"/>
                <a:cs typeface="Arial"/>
              </a:defRPr>
            </a:lvl4pPr>
            <a:lvl5pPr marL="2743062" indent="-304784">
              <a:lnSpc>
                <a:spcPct val="100000"/>
              </a:lnSpc>
              <a:buFont typeface="Arial"/>
              <a:buChar char="•"/>
              <a:defRPr sz="24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73061" y="0"/>
            <a:ext cx="3570941" cy="6858000"/>
          </a:xfrm>
          <a:prstGeom prst="rect">
            <a:avLst/>
          </a:prstGeom>
        </p:spPr>
        <p:txBody>
          <a:bodyPr/>
          <a:lstStyle/>
          <a:p>
            <a:r>
              <a:rPr lang="en-US"/>
              <a:t>Click icon to add picture</a:t>
            </a:r>
          </a:p>
        </p:txBody>
      </p:sp>
      <p:sp>
        <p:nvSpPr>
          <p:cNvPr id="16" name="Rectangle 15">
            <a:extLst>
              <a:ext uri="{FF2B5EF4-FFF2-40B4-BE49-F238E27FC236}">
                <a16:creationId xmlns:a16="http://schemas.microsoft.com/office/drawing/2014/main" id="{A19C5B1A-78DC-8940-852F-CBF95970CB16}"/>
              </a:ext>
            </a:extLst>
          </p:cNvPr>
          <p:cNvSpPr/>
          <p:nvPr userDrawn="1"/>
        </p:nvSpPr>
        <p:spPr>
          <a:xfrm>
            <a:off x="0" y="705593"/>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3" name="Group 12">
            <a:extLst>
              <a:ext uri="{FF2B5EF4-FFF2-40B4-BE49-F238E27FC236}">
                <a16:creationId xmlns:a16="http://schemas.microsoft.com/office/drawing/2014/main" id="{9FB6DEB2-FAD8-1248-B63B-AD02CC83AFFC}"/>
              </a:ext>
            </a:extLst>
          </p:cNvPr>
          <p:cNvGrpSpPr/>
          <p:nvPr userDrawn="1"/>
        </p:nvGrpSpPr>
        <p:grpSpPr>
          <a:xfrm>
            <a:off x="-81280" y="6004273"/>
            <a:ext cx="9225281" cy="853727"/>
            <a:chOff x="-81280" y="6004273"/>
            <a:chExt cx="9225281" cy="853727"/>
          </a:xfrm>
        </p:grpSpPr>
        <p:sp>
          <p:nvSpPr>
            <p:cNvPr id="15" name="Rectangle 14">
              <a:extLst>
                <a:ext uri="{FF2B5EF4-FFF2-40B4-BE49-F238E27FC236}">
                  <a16:creationId xmlns:a16="http://schemas.microsoft.com/office/drawing/2014/main" id="{001ADB33-16F5-104E-8CCF-293FF120AC1D}"/>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C28A3B-5815-A140-A5C5-5C9CBAC732EB}"/>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grpSp>
          <p:nvGrpSpPr>
            <p:cNvPr id="18" name="Group 17">
              <a:extLst>
                <a:ext uri="{FF2B5EF4-FFF2-40B4-BE49-F238E27FC236}">
                  <a16:creationId xmlns:a16="http://schemas.microsoft.com/office/drawing/2014/main" id="{94C42682-5D4F-5D43-907B-8B1CBABBF4EF}"/>
                </a:ext>
              </a:extLst>
            </p:cNvPr>
            <p:cNvGrpSpPr/>
            <p:nvPr userDrawn="1"/>
          </p:nvGrpSpPr>
          <p:grpSpPr>
            <a:xfrm>
              <a:off x="456234" y="6004273"/>
              <a:ext cx="725830" cy="853727"/>
              <a:chOff x="422970" y="4298510"/>
              <a:chExt cx="725830" cy="853727"/>
            </a:xfrm>
          </p:grpSpPr>
          <p:sp>
            <p:nvSpPr>
              <p:cNvPr id="23" name="Rectangle 22">
                <a:extLst>
                  <a:ext uri="{FF2B5EF4-FFF2-40B4-BE49-F238E27FC236}">
                    <a16:creationId xmlns:a16="http://schemas.microsoft.com/office/drawing/2014/main" id="{ACEE8771-0D39-0346-9F30-FDD9B0ACEC11}"/>
                  </a:ext>
                </a:extLst>
              </p:cNvPr>
              <p:cNvSpPr/>
              <p:nvPr userDrawn="1"/>
            </p:nvSpPr>
            <p:spPr>
              <a:xfrm>
                <a:off x="583872" y="4456709"/>
                <a:ext cx="407139" cy="695528"/>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A06C9CE-0869-074C-B99F-35BDD46D2A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298510"/>
                <a:ext cx="725830" cy="797138"/>
              </a:xfrm>
              <a:prstGeom prst="rect">
                <a:avLst/>
              </a:prstGeom>
            </p:spPr>
          </p:pic>
        </p:grpSp>
      </p:grpSp>
    </p:spTree>
    <p:extLst>
      <p:ext uri="{BB962C8B-B14F-4D97-AF65-F5344CB8AC3E}">
        <p14:creationId xmlns:p14="http://schemas.microsoft.com/office/powerpoint/2010/main" val="322038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D2F7D9-ACC7-8243-8FFE-DD36574CF48E}"/>
              </a:ext>
            </a:extLst>
          </p:cNvPr>
          <p:cNvSpPr/>
          <p:nvPr userDrawn="1"/>
        </p:nvSpPr>
        <p:spPr>
          <a:xfrm>
            <a:off x="0" y="705593"/>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5" name="Group 14">
            <a:extLst>
              <a:ext uri="{FF2B5EF4-FFF2-40B4-BE49-F238E27FC236}">
                <a16:creationId xmlns:a16="http://schemas.microsoft.com/office/drawing/2014/main" id="{EB7AC1BC-C11E-4142-8EC6-F0A3B98ED453}"/>
              </a:ext>
            </a:extLst>
          </p:cNvPr>
          <p:cNvGrpSpPr/>
          <p:nvPr userDrawn="1"/>
        </p:nvGrpSpPr>
        <p:grpSpPr>
          <a:xfrm>
            <a:off x="-81280" y="6004273"/>
            <a:ext cx="9225281" cy="853727"/>
            <a:chOff x="-81280" y="6004273"/>
            <a:chExt cx="9225281" cy="853727"/>
          </a:xfrm>
        </p:grpSpPr>
        <p:sp>
          <p:nvSpPr>
            <p:cNvPr id="16" name="Rectangle 15">
              <a:extLst>
                <a:ext uri="{FF2B5EF4-FFF2-40B4-BE49-F238E27FC236}">
                  <a16:creationId xmlns:a16="http://schemas.microsoft.com/office/drawing/2014/main" id="{1D8518FC-EF65-A644-A584-5B33B8202637}"/>
                </a:ext>
              </a:extLst>
            </p:cNvPr>
            <p:cNvSpPr/>
            <p:nvPr userDrawn="1"/>
          </p:nvSpPr>
          <p:spPr>
            <a:xfrm>
              <a:off x="-81280" y="6356229"/>
              <a:ext cx="9225281" cy="501771"/>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A7F56F8-2B21-414B-B079-0832710CDDA1}"/>
                </a:ext>
              </a:extLst>
            </p:cNvPr>
            <p:cNvSpPr txBox="1"/>
            <p:nvPr userDrawn="1"/>
          </p:nvSpPr>
          <p:spPr>
            <a:xfrm>
              <a:off x="2609575" y="6409823"/>
              <a:ext cx="6159437" cy="338554"/>
            </a:xfrm>
            <a:prstGeom prst="rect">
              <a:avLst/>
            </a:prstGeom>
            <a:noFill/>
          </p:spPr>
          <p:txBody>
            <a:bodyPr wrap="square" rtlCol="0" anchor="ctr">
              <a:spAutoFit/>
            </a:bodyPr>
            <a:lstStyle/>
            <a:p>
              <a:pPr algn="r"/>
              <a:r>
                <a:rPr lang="en-US" sz="1600" b="1">
                  <a:solidFill>
                    <a:schemeClr val="bg1"/>
                  </a:solidFill>
                </a:rPr>
                <a:t>INDIANA UNIVERSITY SCHOOL OF MEDICINE</a:t>
              </a:r>
            </a:p>
          </p:txBody>
        </p:sp>
        <p:grpSp>
          <p:nvGrpSpPr>
            <p:cNvPr id="18" name="Group 17">
              <a:extLst>
                <a:ext uri="{FF2B5EF4-FFF2-40B4-BE49-F238E27FC236}">
                  <a16:creationId xmlns:a16="http://schemas.microsoft.com/office/drawing/2014/main" id="{8B930A06-E942-244C-B42A-9894BE32385D}"/>
                </a:ext>
              </a:extLst>
            </p:cNvPr>
            <p:cNvGrpSpPr/>
            <p:nvPr userDrawn="1"/>
          </p:nvGrpSpPr>
          <p:grpSpPr>
            <a:xfrm>
              <a:off x="456234" y="6004273"/>
              <a:ext cx="725830" cy="853727"/>
              <a:chOff x="422970" y="4298510"/>
              <a:chExt cx="725830" cy="853727"/>
            </a:xfrm>
          </p:grpSpPr>
          <p:sp>
            <p:nvSpPr>
              <p:cNvPr id="19" name="Rectangle 18">
                <a:extLst>
                  <a:ext uri="{FF2B5EF4-FFF2-40B4-BE49-F238E27FC236}">
                    <a16:creationId xmlns:a16="http://schemas.microsoft.com/office/drawing/2014/main" id="{CA438B71-D3F1-AC4F-9A09-FE006930A45E}"/>
                  </a:ext>
                </a:extLst>
              </p:cNvPr>
              <p:cNvSpPr/>
              <p:nvPr userDrawn="1"/>
            </p:nvSpPr>
            <p:spPr>
              <a:xfrm>
                <a:off x="583872" y="4456709"/>
                <a:ext cx="407139" cy="695528"/>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E5903F-8217-EF45-BE31-706120F3BC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298510"/>
                <a:ext cx="725830" cy="797138"/>
              </a:xfrm>
              <a:prstGeom prst="rect">
                <a:avLst/>
              </a:prstGeom>
            </p:spPr>
          </p:pic>
        </p:grpSp>
      </p:grpSp>
    </p:spTree>
    <p:extLst>
      <p:ext uri="{BB962C8B-B14F-4D97-AF65-F5344CB8AC3E}">
        <p14:creationId xmlns:p14="http://schemas.microsoft.com/office/powerpoint/2010/main" val="131565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1" r:id="rId1"/>
    <p:sldLayoutId id="2147493469" r:id="rId2"/>
    <p:sldLayoutId id="2147493480" r:id="rId3"/>
    <p:sldLayoutId id="2147493478" r:id="rId4"/>
    <p:sldLayoutId id="2147493467" r:id="rId5"/>
    <p:sldLayoutId id="2147493472" r:id="rId6"/>
    <p:sldLayoutId id="2147493457" r:id="rId7"/>
    <p:sldLayoutId id="2147493475" r:id="rId8"/>
  </p:sldLayoutIdLst>
  <p:txStyles>
    <p:titleStyle>
      <a:lvl1pPr algn="l" defTabSz="609570" rtl="0" eaLnBrk="1" latinLnBrk="0" hangingPunct="1">
        <a:spcBef>
          <a:spcPct val="0"/>
        </a:spcBef>
        <a:buNone/>
        <a:defRPr sz="4267" b="1" i="0" kern="100" spc="0">
          <a:solidFill>
            <a:schemeClr val="tx1"/>
          </a:solidFill>
          <a:latin typeface="Arial"/>
          <a:ea typeface="+mj-ea"/>
          <a:cs typeface="Arial"/>
        </a:defRPr>
      </a:lvl1pPr>
    </p:titleStyle>
    <p:bodyStyle>
      <a:lvl1pPr marL="457178" indent="-457178" algn="l" defTabSz="609570" rtl="0" eaLnBrk="1" latinLnBrk="0" hangingPunct="1">
        <a:lnSpc>
          <a:spcPct val="100000"/>
        </a:lnSpc>
        <a:spcBef>
          <a:spcPts val="0"/>
        </a:spcBef>
        <a:spcAft>
          <a:spcPts val="2400"/>
        </a:spcAft>
        <a:buClr>
          <a:schemeClr val="tx1">
            <a:lumMod val="50000"/>
            <a:lumOff val="50000"/>
          </a:schemeClr>
        </a:buClr>
        <a:buSzPct val="100000"/>
        <a:buFont typeface="Wingdings" charset="2"/>
        <a:buChar char="§"/>
        <a:defRPr sz="2400" kern="1200">
          <a:solidFill>
            <a:schemeClr val="tx1"/>
          </a:solidFill>
          <a:latin typeface="Arial"/>
          <a:ea typeface="+mn-ea"/>
          <a:cs typeface="Arial"/>
        </a:defRPr>
      </a:lvl1pPr>
      <a:lvl2pPr marL="990550" indent="-380981" algn="l" defTabSz="609570"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25" indent="-304784" algn="l" defTabSz="609570"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493" indent="-304784" algn="l" defTabSz="609570"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062" indent="-304784" algn="l" defTabSz="609570"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ideo" Target="https://www.youtube.com/embed/wf2W5s_Sa7Y?feature=oembed"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rugabuse.gov/drugs-abuse/opioids/opioid-overdose-crisi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eveloper.twitter.com/en/premium-apis.html" TargetMode="External"/><Relationship Id="rId5" Type="http://schemas.openxmlformats.org/officeDocument/2006/relationships/hyperlink" Target="https://healthitanalytics.com/news/fda-data-analytics-new-policies-will-curb-opioid-abuse-in-2019" TargetMode="External"/><Relationship Id="rId4" Type="http://schemas.openxmlformats.org/officeDocument/2006/relationships/hyperlink" Target="https://www.hhs.gov/opioi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9AB8D-1CAB-4EB2-B62F-84F9B736665F}"/>
              </a:ext>
            </a:extLst>
          </p:cNvPr>
          <p:cNvSpPr/>
          <p:nvPr/>
        </p:nvSpPr>
        <p:spPr>
          <a:xfrm>
            <a:off x="-72189" y="6352674"/>
            <a:ext cx="9216189"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6760598-6ED4-430E-B9E0-E219F120815A}"/>
              </a:ext>
            </a:extLst>
          </p:cNvPr>
          <p:cNvSpPr/>
          <p:nvPr/>
        </p:nvSpPr>
        <p:spPr>
          <a:xfrm>
            <a:off x="5941927" y="6420671"/>
            <a:ext cx="2952091" cy="369332"/>
          </a:xfrm>
          <a:prstGeom prst="rect">
            <a:avLst/>
          </a:prstGeom>
        </p:spPr>
        <p:txBody>
          <a:bodyPr wrap="none">
            <a:spAutoFit/>
          </a:bodyPr>
          <a:lstStyle/>
          <a:p>
            <a:pPr algn="ctr"/>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p:txBody>
      </p:sp>
      <p:sp>
        <p:nvSpPr>
          <p:cNvPr id="9" name="Rectangle 8">
            <a:extLst>
              <a:ext uri="{FF2B5EF4-FFF2-40B4-BE49-F238E27FC236}">
                <a16:creationId xmlns:a16="http://schemas.microsoft.com/office/drawing/2014/main" id="{CAC2D0F3-848F-4C45-A52B-72C97FEAB375}"/>
              </a:ext>
            </a:extLst>
          </p:cNvPr>
          <p:cNvSpPr/>
          <p:nvPr/>
        </p:nvSpPr>
        <p:spPr>
          <a:xfrm>
            <a:off x="2356188" y="1980746"/>
            <a:ext cx="408323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High On Data</a:t>
            </a:r>
            <a:endParaRPr lang="en-IN" sz="54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1" name="Text Placeholder 10">
            <a:extLst>
              <a:ext uri="{FF2B5EF4-FFF2-40B4-BE49-F238E27FC236}">
                <a16:creationId xmlns:a16="http://schemas.microsoft.com/office/drawing/2014/main" id="{EA168851-C7D3-4E19-A794-951B780DFE4C}"/>
              </a:ext>
            </a:extLst>
          </p:cNvPr>
          <p:cNvSpPr>
            <a:spLocks noGrp="1"/>
          </p:cNvSpPr>
          <p:nvPr>
            <p:ph type="body" sz="quarter" idx="12"/>
          </p:nvPr>
        </p:nvSpPr>
        <p:spPr>
          <a:xfrm>
            <a:off x="2197769" y="3870944"/>
            <a:ext cx="5037222" cy="336549"/>
          </a:xfrm>
        </p:spPr>
        <p:txBody>
          <a:bodyPr/>
          <a:lstStyle/>
          <a:p>
            <a:r>
              <a:rPr lang="en-US">
                <a:cs typeface="Calibri"/>
              </a:rPr>
              <a:t>A project proposed by Data Science Club at Indiana University to tackle the ongoing opioid crisis</a:t>
            </a:r>
          </a:p>
          <a:p>
            <a:endParaRPr lang="en-IN"/>
          </a:p>
        </p:txBody>
      </p:sp>
    </p:spTree>
    <p:extLst>
      <p:ext uri="{BB962C8B-B14F-4D97-AF65-F5344CB8AC3E}">
        <p14:creationId xmlns:p14="http://schemas.microsoft.com/office/powerpoint/2010/main" val="25611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sp>
        <p:nvSpPr>
          <p:cNvPr id="2" name="TextBox 1">
            <a:extLst>
              <a:ext uri="{FF2B5EF4-FFF2-40B4-BE49-F238E27FC236}">
                <a16:creationId xmlns:a16="http://schemas.microsoft.com/office/drawing/2014/main" id="{4B62999A-7C1B-4270-8268-C96C0D46895A}"/>
              </a:ext>
            </a:extLst>
          </p:cNvPr>
          <p:cNvSpPr txBox="1"/>
          <p:nvPr/>
        </p:nvSpPr>
        <p:spPr>
          <a:xfrm>
            <a:off x="1287625" y="2724539"/>
            <a:ext cx="69326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Arial"/>
              </a:rPr>
              <a:t>We are now open to questions...</a:t>
            </a:r>
          </a:p>
        </p:txBody>
      </p:sp>
    </p:spTree>
    <p:extLst>
      <p:ext uri="{BB962C8B-B14F-4D97-AF65-F5344CB8AC3E}">
        <p14:creationId xmlns:p14="http://schemas.microsoft.com/office/powerpoint/2010/main" val="335506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p:txBody>
          <a:bodyPr anchor="t">
            <a:normAutofit/>
          </a:bodyPr>
          <a:lstStyle/>
          <a:p>
            <a:r>
              <a:rPr lang="en-US" b="0"/>
              <a:t>         </a:t>
            </a:r>
            <a:r>
              <a:rPr lang="en-US"/>
              <a:t>About Data Science Club</a:t>
            </a:r>
            <a:endParaRPr lang="en-IN"/>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sp>
        <p:nvSpPr>
          <p:cNvPr id="3" name="TextBox 2">
            <a:extLst>
              <a:ext uri="{FF2B5EF4-FFF2-40B4-BE49-F238E27FC236}">
                <a16:creationId xmlns:a16="http://schemas.microsoft.com/office/drawing/2014/main" id="{A87449A3-1639-4891-8AD9-84FBB46FED43}"/>
              </a:ext>
            </a:extLst>
          </p:cNvPr>
          <p:cNvSpPr txBox="1"/>
          <p:nvPr/>
        </p:nvSpPr>
        <p:spPr>
          <a:xfrm>
            <a:off x="720877" y="1567544"/>
            <a:ext cx="822234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a:cs typeface="Arial"/>
              </a:rPr>
              <a:t>DSC is a student body of around 150+ active members with close to 250+ Alumni.</a:t>
            </a:r>
          </a:p>
          <a:p>
            <a:pPr marL="285750" indent="-285750">
              <a:buFont typeface="Arial" panose="020B0604020202020204" pitchFamily="34" charset="0"/>
              <a:buChar char="•"/>
            </a:pPr>
            <a:r>
              <a:rPr lang="en-US" sz="2400">
                <a:cs typeface="Arial"/>
              </a:rPr>
              <a:t>Our mission is to create a Data Science Community here at IU by providing students with opportunities in data science.</a:t>
            </a:r>
          </a:p>
          <a:p>
            <a:pPr marL="285750" indent="-285750">
              <a:buFont typeface="Arial" panose="020B0604020202020204" pitchFamily="34" charset="0"/>
              <a:buChar char="•"/>
            </a:pPr>
            <a:r>
              <a:rPr lang="en-US" sz="2400">
                <a:cs typeface="Arial"/>
              </a:rPr>
              <a:t>Our vision is to help our students and faculties come together to share knowledge and establish an environment for any data science related activity like workshops, mentorship, projects etc</a:t>
            </a:r>
          </a:p>
        </p:txBody>
      </p:sp>
    </p:spTree>
    <p:extLst>
      <p:ext uri="{BB962C8B-B14F-4D97-AF65-F5344CB8AC3E}">
        <p14:creationId xmlns:p14="http://schemas.microsoft.com/office/powerpoint/2010/main" val="30477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p:txBody>
          <a:bodyPr anchor="t">
            <a:normAutofit/>
          </a:bodyPr>
          <a:lstStyle/>
          <a:p>
            <a:pPr algn="ctr"/>
            <a:r>
              <a:rPr lang="en-US" b="0"/>
              <a:t>The Problem!</a:t>
            </a:r>
            <a:endParaRPr lang="en-US"/>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pic>
        <p:nvPicPr>
          <p:cNvPr id="6" name="Picture 8">
            <a:hlinkClick r:id="" action="ppaction://media"/>
            <a:extLst>
              <a:ext uri="{FF2B5EF4-FFF2-40B4-BE49-F238E27FC236}">
                <a16:creationId xmlns:a16="http://schemas.microsoft.com/office/drawing/2014/main" id="{9E5E864A-CFA9-45C7-9E7E-583F622E9ABD}"/>
              </a:ext>
            </a:extLst>
          </p:cNvPr>
          <p:cNvPicPr>
            <a:picLocks noRot="1" noChangeAspect="1"/>
          </p:cNvPicPr>
          <p:nvPr>
            <a:videoFile r:link="rId1"/>
          </p:nvPr>
        </p:nvPicPr>
        <p:blipFill>
          <a:blip r:embed="rId4"/>
          <a:stretch>
            <a:fillRect/>
          </a:stretch>
        </p:blipFill>
        <p:spPr>
          <a:xfrm>
            <a:off x="1306287" y="1586745"/>
            <a:ext cx="6664474" cy="4252987"/>
          </a:xfrm>
          <a:prstGeom prst="rect">
            <a:avLst/>
          </a:prstGeom>
        </p:spPr>
      </p:pic>
    </p:spTree>
    <p:extLst>
      <p:ext uri="{BB962C8B-B14F-4D97-AF65-F5344CB8AC3E}">
        <p14:creationId xmlns:p14="http://schemas.microsoft.com/office/powerpoint/2010/main" val="249990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p:txBody>
          <a:bodyPr>
            <a:normAutofit/>
          </a:bodyPr>
          <a:lstStyle/>
          <a:p>
            <a:r>
              <a:rPr lang="en-US" b="0"/>
              <a:t>         </a:t>
            </a:r>
            <a:r>
              <a:rPr lang="en-US"/>
              <a:t>About the Opioid Crisis </a:t>
            </a:r>
            <a:endParaRPr lang="en-IN"/>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pic>
        <p:nvPicPr>
          <p:cNvPr id="1026" name="Picture 2">
            <a:extLst>
              <a:ext uri="{FF2B5EF4-FFF2-40B4-BE49-F238E27FC236}">
                <a16:creationId xmlns:a16="http://schemas.microsoft.com/office/drawing/2014/main" id="{C6D61CF4-6E89-44AE-8160-D1F268BE8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070" y="1712565"/>
            <a:ext cx="498853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73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a:xfrm>
            <a:off x="362171" y="428245"/>
            <a:ext cx="9478436" cy="932087"/>
          </a:xfrm>
        </p:spPr>
        <p:txBody>
          <a:bodyPr anchor="t">
            <a:normAutofit fontScale="90000"/>
          </a:bodyPr>
          <a:lstStyle/>
          <a:p>
            <a:r>
              <a:rPr lang="en-US" dirty="0"/>
              <a:t>Shortcomings of current Data Science solutions to tackle the </a:t>
            </a:r>
            <a:r>
              <a:rPr lang="en-US" dirty="0" err="1"/>
              <a:t>CRisis</a:t>
            </a:r>
            <a:endParaRPr lang="en-IN" dirty="0" err="1"/>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graphicFrame>
        <p:nvGraphicFramePr>
          <p:cNvPr id="3" name="Diagram 2">
            <a:extLst>
              <a:ext uri="{FF2B5EF4-FFF2-40B4-BE49-F238E27FC236}">
                <a16:creationId xmlns:a16="http://schemas.microsoft.com/office/drawing/2014/main" id="{EA04E600-9130-4A59-8884-CF668C3205D9}"/>
              </a:ext>
            </a:extLst>
          </p:cNvPr>
          <p:cNvGraphicFramePr/>
          <p:nvPr>
            <p:extLst>
              <p:ext uri="{D42A27DB-BD31-4B8C-83A1-F6EECF244321}">
                <p14:modId xmlns:p14="http://schemas.microsoft.com/office/powerpoint/2010/main" val="1141327236"/>
              </p:ext>
            </p:extLst>
          </p:nvPr>
        </p:nvGraphicFramePr>
        <p:xfrm>
          <a:off x="1849120" y="189971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794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p:txBody>
          <a:bodyPr anchor="t">
            <a:normAutofit/>
          </a:bodyPr>
          <a:lstStyle/>
          <a:p>
            <a:r>
              <a:rPr lang="en-US"/>
              <a:t>Solution Proposed! </a:t>
            </a:r>
            <a:endParaRPr lang="en-IN"/>
          </a:p>
          <a:p>
            <a:endParaRPr lang="en-IN"/>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sp>
        <p:nvSpPr>
          <p:cNvPr id="9" name="Content Placeholder 3">
            <a:extLst>
              <a:ext uri="{FF2B5EF4-FFF2-40B4-BE49-F238E27FC236}">
                <a16:creationId xmlns:a16="http://schemas.microsoft.com/office/drawing/2014/main" id="{57E5728F-1A28-405C-BCB3-B58FB16C070E}"/>
              </a:ext>
            </a:extLst>
          </p:cNvPr>
          <p:cNvSpPr>
            <a:spLocks noGrp="1"/>
          </p:cNvSpPr>
          <p:nvPr>
            <p:ph idx="1"/>
          </p:nvPr>
        </p:nvSpPr>
        <p:spPr>
          <a:xfrm>
            <a:off x="343564" y="1739910"/>
            <a:ext cx="8015594" cy="3747511"/>
          </a:xfrm>
        </p:spPr>
        <p:txBody>
          <a:bodyPr vert="horz" lIns="91440" tIns="45720" rIns="91440" bIns="45720" rtlCol="0" anchor="t">
            <a:normAutofit fontScale="92500" lnSpcReduction="20000"/>
          </a:bodyPr>
          <a:lstStyle/>
          <a:p>
            <a:pPr marL="456565" indent="-456565" fontAlgn="base"/>
            <a:r>
              <a:rPr lang="en-US" dirty="0"/>
              <a:t>An easy to use end-to-end application to perform analysis on drug related datasets.​</a:t>
            </a:r>
          </a:p>
          <a:p>
            <a:pPr marL="456565" indent="-456565" fontAlgn="base"/>
            <a:r>
              <a:rPr lang="en-US" dirty="0"/>
              <a:t>User will get to wear the hat of "Data Scientist" and perform his own analysis.​</a:t>
            </a:r>
          </a:p>
          <a:p>
            <a:pPr marL="456565" indent="-456565" fontAlgn="base"/>
            <a:r>
              <a:rPr lang="en-US" dirty="0"/>
              <a:t>Utilize Twitter and other publicly available data ​</a:t>
            </a:r>
          </a:p>
          <a:p>
            <a:pPr marL="456565" indent="-456565" fontAlgn="base"/>
            <a:r>
              <a:rPr lang="en-US" dirty="0"/>
              <a:t>Research and development of cutting-edge algorithms( Twitter sentiment analysis, Natural Language Processing and advanced inferential concepts) to achieve the said tasks.</a:t>
            </a:r>
          </a:p>
          <a:p>
            <a:pPr marL="0" indent="0" fontAlgn="base">
              <a:buNone/>
            </a:pPr>
            <a:endParaRPr lang="en-US"/>
          </a:p>
        </p:txBody>
      </p:sp>
      <p:sp>
        <p:nvSpPr>
          <p:cNvPr id="11" name="TextBox 10">
            <a:extLst>
              <a:ext uri="{FF2B5EF4-FFF2-40B4-BE49-F238E27FC236}">
                <a16:creationId xmlns:a16="http://schemas.microsoft.com/office/drawing/2014/main" id="{A819CB10-D722-41A6-8D1D-789D938F9776}"/>
              </a:ext>
            </a:extLst>
          </p:cNvPr>
          <p:cNvSpPr txBox="1"/>
          <p:nvPr/>
        </p:nvSpPr>
        <p:spPr>
          <a:xfrm flipH="1">
            <a:off x="6954983" y="789710"/>
            <a:ext cx="11776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C00000"/>
                </a:solidFill>
                <a:cs typeface="Arial"/>
                <a:hlinkClick r:id="rId3"/>
              </a:rPr>
              <a:t>DEMO</a:t>
            </a:r>
            <a:endParaRPr lang="en-US" sz="2400">
              <a:solidFill>
                <a:srgbClr val="C00000"/>
              </a:solidFill>
              <a:cs typeface="Arial"/>
            </a:endParaRPr>
          </a:p>
        </p:txBody>
      </p:sp>
    </p:spTree>
    <p:extLst>
      <p:ext uri="{BB962C8B-B14F-4D97-AF65-F5344CB8AC3E}">
        <p14:creationId xmlns:p14="http://schemas.microsoft.com/office/powerpoint/2010/main" val="135087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051FFFD-9CEF-43A6-A34B-BA42F225B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07" y="1013634"/>
            <a:ext cx="4144240" cy="43139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381F329-1D7C-403C-883A-FC97BBD688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52" r="5541"/>
          <a:stretch/>
        </p:blipFill>
        <p:spPr bwMode="auto">
          <a:xfrm>
            <a:off x="4712330" y="819671"/>
            <a:ext cx="4143269" cy="46724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BDE6FF0-FF94-44A2-98B7-B3E4D62F3C9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8" name="TextBox 7">
            <a:extLst>
              <a:ext uri="{FF2B5EF4-FFF2-40B4-BE49-F238E27FC236}">
                <a16:creationId xmlns:a16="http://schemas.microsoft.com/office/drawing/2014/main" id="{3142A8E3-DF47-4DB0-BD2D-B148439F28EC}"/>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Tree>
    <p:extLst>
      <p:ext uri="{BB962C8B-B14F-4D97-AF65-F5344CB8AC3E}">
        <p14:creationId xmlns:p14="http://schemas.microsoft.com/office/powerpoint/2010/main" val="41201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F993-5456-483F-A78A-5326B35964F2}"/>
              </a:ext>
            </a:extLst>
          </p:cNvPr>
          <p:cNvSpPr>
            <a:spLocks noGrp="1"/>
          </p:cNvSpPr>
          <p:nvPr>
            <p:ph type="ctrTitle"/>
          </p:nvPr>
        </p:nvSpPr>
        <p:spPr>
          <a:xfrm>
            <a:off x="682427" y="1798424"/>
            <a:ext cx="8004391" cy="932087"/>
          </a:xfrm>
        </p:spPr>
        <p:txBody>
          <a:bodyPr anchor="t">
            <a:normAutofit/>
          </a:bodyPr>
          <a:lstStyle/>
          <a:p>
            <a:pPr marL="457200" indent="-457200">
              <a:buFont typeface="Wingdings" panose="05000000000000000000" pitchFamily="2" charset="2"/>
              <a:buChar char="Ø"/>
            </a:pPr>
            <a:r>
              <a:rPr lang="en-US" sz="2800"/>
              <a:t>Total Expected: $2000</a:t>
            </a:r>
            <a:endParaRPr lang="en-IN" sz="2800"/>
          </a:p>
        </p:txBody>
      </p:sp>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graphicFrame>
        <p:nvGraphicFramePr>
          <p:cNvPr id="16" name="Diagram 15">
            <a:extLst>
              <a:ext uri="{FF2B5EF4-FFF2-40B4-BE49-F238E27FC236}">
                <a16:creationId xmlns:a16="http://schemas.microsoft.com/office/drawing/2014/main" id="{AB7D436B-60CC-4FD7-9BB1-B528D341F50E}"/>
              </a:ext>
            </a:extLst>
          </p:cNvPr>
          <p:cNvGraphicFramePr/>
          <p:nvPr>
            <p:extLst>
              <p:ext uri="{D42A27DB-BD31-4B8C-83A1-F6EECF244321}">
                <p14:modId xmlns:p14="http://schemas.microsoft.com/office/powerpoint/2010/main" val="887457670"/>
              </p:ext>
            </p:extLst>
          </p:nvPr>
        </p:nvGraphicFramePr>
        <p:xfrm>
          <a:off x="565206" y="2508740"/>
          <a:ext cx="6841434" cy="2900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itle 1">
            <a:extLst>
              <a:ext uri="{FF2B5EF4-FFF2-40B4-BE49-F238E27FC236}">
                <a16:creationId xmlns:a16="http://schemas.microsoft.com/office/drawing/2014/main" id="{351F0520-C420-44EE-8B72-1FDCA739780F}"/>
              </a:ext>
            </a:extLst>
          </p:cNvPr>
          <p:cNvSpPr txBox="1">
            <a:spLocks/>
          </p:cNvSpPr>
          <p:nvPr/>
        </p:nvSpPr>
        <p:spPr>
          <a:xfrm>
            <a:off x="682427" y="781861"/>
            <a:ext cx="8004391" cy="932087"/>
          </a:xfrm>
          <a:prstGeom prst="rect">
            <a:avLst/>
          </a:prstGeom>
        </p:spPr>
        <p:txBody>
          <a:bodyPr>
            <a:normAutofit/>
          </a:bodyPr>
          <a:lstStyle>
            <a:lvl1pPr algn="l" defTabSz="609570" rtl="0" eaLnBrk="1" latinLnBrk="0" hangingPunct="1">
              <a:spcBef>
                <a:spcPct val="0"/>
              </a:spcBef>
              <a:buNone/>
              <a:defRPr sz="4000" b="1" i="0" kern="100" cap="none" spc="0">
                <a:solidFill>
                  <a:srgbClr val="404041"/>
                </a:solidFill>
                <a:latin typeface="Arial"/>
                <a:ea typeface="+mj-ea"/>
                <a:cs typeface="Arial"/>
              </a:defRPr>
            </a:lvl1pPr>
          </a:lstStyle>
          <a:p>
            <a:r>
              <a:rPr lang="en-US"/>
              <a:t>Budget Requirements</a:t>
            </a:r>
            <a:endParaRPr lang="en-IN"/>
          </a:p>
        </p:txBody>
      </p:sp>
    </p:spTree>
    <p:extLst>
      <p:ext uri="{BB962C8B-B14F-4D97-AF65-F5344CB8AC3E}">
        <p14:creationId xmlns:p14="http://schemas.microsoft.com/office/powerpoint/2010/main" val="295456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0F170A-5AA3-4A8F-A795-714B4E5B1212}"/>
              </a:ext>
            </a:extLst>
          </p:cNvPr>
          <p:cNvSpPr/>
          <p:nvPr/>
        </p:nvSpPr>
        <p:spPr>
          <a:xfrm>
            <a:off x="1058779" y="6352674"/>
            <a:ext cx="8085221" cy="505326"/>
          </a:xfrm>
          <a:prstGeom prst="rect">
            <a:avLst/>
          </a:prstGeom>
          <a:solidFill>
            <a:srgbClr val="7D1F1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a:t>                          </a:t>
            </a:r>
          </a:p>
        </p:txBody>
      </p:sp>
      <p:sp>
        <p:nvSpPr>
          <p:cNvPr id="7" name="TextBox 6">
            <a:extLst>
              <a:ext uri="{FF2B5EF4-FFF2-40B4-BE49-F238E27FC236}">
                <a16:creationId xmlns:a16="http://schemas.microsoft.com/office/drawing/2014/main" id="{7F1D3423-0980-4016-B4BF-50FDDCB998F8}"/>
              </a:ext>
            </a:extLst>
          </p:cNvPr>
          <p:cNvSpPr txBox="1"/>
          <p:nvPr/>
        </p:nvSpPr>
        <p:spPr>
          <a:xfrm>
            <a:off x="6067878" y="6437150"/>
            <a:ext cx="2952091" cy="646331"/>
          </a:xfrm>
          <a:prstGeom prst="rect">
            <a:avLst/>
          </a:prstGeom>
          <a:noFill/>
        </p:spPr>
        <p:txBody>
          <a:bodyPr wrap="none" rtlCol="0">
            <a:spAutoFit/>
          </a:bodyPr>
          <a:lstStyle/>
          <a:p>
            <a:r>
              <a:rPr lang="en-US" b="1" spc="50">
                <a:ln w="0"/>
                <a:solidFill>
                  <a:schemeClr val="bg2"/>
                </a:solidFill>
                <a:effectLst>
                  <a:innerShdw blurRad="63500" dist="50800" dir="13500000">
                    <a:srgbClr val="000000">
                      <a:alpha val="50000"/>
                    </a:srgbClr>
                  </a:innerShdw>
                </a:effectLst>
                <a:latin typeface="Arial Black" panose="020B0A04020102020204" pitchFamily="34" charset="0"/>
              </a:rPr>
              <a:t>DATA SCIENCE CLUB</a:t>
            </a:r>
          </a:p>
          <a:p>
            <a:endParaRPr lang="en-IN"/>
          </a:p>
        </p:txBody>
      </p:sp>
      <p:sp>
        <p:nvSpPr>
          <p:cNvPr id="8" name="Rectangle 7">
            <a:extLst>
              <a:ext uri="{FF2B5EF4-FFF2-40B4-BE49-F238E27FC236}">
                <a16:creationId xmlns:a16="http://schemas.microsoft.com/office/drawing/2014/main" id="{2115CDF7-85B0-4570-A582-EC8E98244D15}"/>
              </a:ext>
            </a:extLst>
          </p:cNvPr>
          <p:cNvSpPr/>
          <p:nvPr/>
        </p:nvSpPr>
        <p:spPr>
          <a:xfrm>
            <a:off x="4450813" y="3244334"/>
            <a:ext cx="242374" cy="369332"/>
          </a:xfrm>
          <a:prstGeom prst="rect">
            <a:avLst/>
          </a:prstGeom>
        </p:spPr>
        <p:txBody>
          <a:bodyPr wrap="none">
            <a:spAutoFit/>
          </a:bodyPr>
          <a:lstStyle/>
          <a:p>
            <a:r>
              <a:rPr lang="en-IN">
                <a:solidFill>
                  <a:srgbClr val="000000"/>
                </a:solidFill>
                <a:latin typeface="Times New Roman" panose="02020603050405020304" pitchFamily="18" charset="0"/>
              </a:rPr>
              <a:t> </a:t>
            </a:r>
            <a:endParaRPr lang="en-IN"/>
          </a:p>
        </p:txBody>
      </p:sp>
      <p:sp>
        <p:nvSpPr>
          <p:cNvPr id="26" name="Title 25">
            <a:extLst>
              <a:ext uri="{FF2B5EF4-FFF2-40B4-BE49-F238E27FC236}">
                <a16:creationId xmlns:a16="http://schemas.microsoft.com/office/drawing/2014/main" id="{9282DDF3-18B7-488A-A3CE-DCA5BE48E1EC}"/>
              </a:ext>
            </a:extLst>
          </p:cNvPr>
          <p:cNvSpPr>
            <a:spLocks noGrp="1"/>
          </p:cNvSpPr>
          <p:nvPr>
            <p:ph type="ctrTitle"/>
          </p:nvPr>
        </p:nvSpPr>
        <p:spPr>
          <a:xfrm>
            <a:off x="483374" y="470841"/>
            <a:ext cx="8004391" cy="932087"/>
          </a:xfrm>
        </p:spPr>
        <p:txBody>
          <a:bodyPr anchor="t">
            <a:normAutofit fontScale="90000"/>
          </a:bodyPr>
          <a:lstStyle/>
          <a:p>
            <a:r>
              <a:rPr lang="en-US"/>
              <a:t> </a:t>
            </a:r>
            <a:br>
              <a:rPr lang="en-US"/>
            </a:br>
            <a:r>
              <a:rPr lang="en-US" sz="2600">
                <a:latin typeface="Arial"/>
                <a:ea typeface="Arial"/>
                <a:cs typeface="Arial"/>
              </a:rPr>
              <a:t>References:</a:t>
            </a:r>
            <a:endParaRPr lang="en-US"/>
          </a:p>
          <a:p>
            <a:pPr>
              <a:buChar char="•"/>
            </a:pPr>
            <a:r>
              <a:rPr lang="en-US" sz="1600">
                <a:solidFill>
                  <a:srgbClr val="1155CC"/>
                </a:solidFill>
                <a:latin typeface="Arial"/>
                <a:ea typeface="Arial"/>
                <a:cs typeface="Arial"/>
                <a:hlinkClick r:id="rId3"/>
              </a:rPr>
              <a:t>https://www.drugabuse.gov/drugs-abuse/opioids/opioid-overdose-crisis</a:t>
            </a:r>
            <a:endParaRPr lang="en-US" sz="1600">
              <a:solidFill>
                <a:srgbClr val="1155CC"/>
              </a:solidFill>
              <a:latin typeface="Arial"/>
              <a:ea typeface="Arial"/>
              <a:cs typeface="Arial"/>
            </a:endParaRPr>
          </a:p>
          <a:p>
            <a:pPr>
              <a:buChar char="•"/>
            </a:pPr>
            <a:r>
              <a:rPr lang="en-US" sz="1600">
                <a:solidFill>
                  <a:srgbClr val="1155CC"/>
                </a:solidFill>
                <a:latin typeface="Arial"/>
                <a:ea typeface="Arial"/>
                <a:cs typeface="Arial"/>
                <a:hlinkClick r:id="rId4"/>
              </a:rPr>
              <a:t>https://www.hhs.gov/opioids/</a:t>
            </a:r>
            <a:endParaRPr lang="en-US" sz="1600">
              <a:solidFill>
                <a:srgbClr val="1155CC"/>
              </a:solidFill>
              <a:latin typeface="Arial"/>
              <a:ea typeface="Arial"/>
              <a:cs typeface="Arial"/>
            </a:endParaRPr>
          </a:p>
          <a:p>
            <a:pPr>
              <a:buChar char="•"/>
            </a:pPr>
            <a:r>
              <a:rPr lang="en-US" sz="1600">
                <a:solidFill>
                  <a:srgbClr val="1155CC"/>
                </a:solidFill>
                <a:latin typeface="Arial"/>
                <a:ea typeface="Arial"/>
                <a:cs typeface="Arial"/>
                <a:hlinkClick r:id="rId5"/>
              </a:rPr>
              <a:t>https://healthitanalytics.com/news/</a:t>
            </a:r>
            <a:r>
              <a:rPr lang="en-US" sz="1600">
                <a:solidFill>
                  <a:srgbClr val="1155CC"/>
                </a:solidFill>
                <a:ea typeface="Arial"/>
                <a:hlinkClick r:id="rId5"/>
              </a:rPr>
              <a:t>fda-data-analytics-new-policies-will-curb-opioid-abuse-in-2019</a:t>
            </a:r>
            <a:endParaRPr lang="en-US" sz="1600">
              <a:solidFill>
                <a:srgbClr val="1155CC"/>
              </a:solidFill>
              <a:ea typeface="Arial"/>
            </a:endParaRPr>
          </a:p>
          <a:p>
            <a:pPr>
              <a:buChar char="•"/>
            </a:pPr>
            <a:r>
              <a:rPr lang="en-US" sz="1600">
                <a:solidFill>
                  <a:srgbClr val="1155CC"/>
                </a:solidFill>
                <a:ea typeface="Arial"/>
                <a:hlinkClick r:id="rId6"/>
              </a:rPr>
              <a:t>https</a:t>
            </a:r>
            <a:r>
              <a:rPr lang="en-US" sz="1600">
                <a:solidFill>
                  <a:srgbClr val="1155CC"/>
                </a:solidFill>
                <a:latin typeface="Arial"/>
                <a:ea typeface="Arial"/>
                <a:cs typeface="Arial"/>
                <a:hlinkClick r:id="rId6"/>
              </a:rPr>
              <a:t>://developer.twitter.com/en/premium-apis.html</a:t>
            </a:r>
            <a:endParaRPr lang="en-US" sz="1600"/>
          </a:p>
        </p:txBody>
      </p:sp>
    </p:spTree>
    <p:extLst>
      <p:ext uri="{BB962C8B-B14F-4D97-AF65-F5344CB8AC3E}">
        <p14:creationId xmlns:p14="http://schemas.microsoft.com/office/powerpoint/2010/main" val="3283446324"/>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Sch Medicine 4x3 PPT" id="{4B61D5A3-4CB1-AD47-AD9F-52582813FBBB}" vid="{8DD363D7-1C60-AA43-B033-7785AF036C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IU-Sch Medicine 4x3 PPT</Template>
  <Application>Microsoft Office PowerPoint</Application>
  <PresentationFormat>On-screen Show (4:3)</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Main</vt:lpstr>
      <vt:lpstr>PowerPoint Presentation</vt:lpstr>
      <vt:lpstr>         About Data Science Club</vt:lpstr>
      <vt:lpstr>The Problem!</vt:lpstr>
      <vt:lpstr>         About the Opioid Crisis </vt:lpstr>
      <vt:lpstr>Shortcomings of current Data Science solutions to tackle the CRisis</vt:lpstr>
      <vt:lpstr>Solution Proposed!  </vt:lpstr>
      <vt:lpstr>PowerPoint Presentation</vt:lpstr>
      <vt:lpstr>Total Expected: $2000</vt:lpstr>
      <vt:lpstr>  References: https://www.drugabuse.gov/drugs-abuse/opioids/opioid-overdose-crisis https://www.hhs.gov/opioids/ https://healthitanalytics.com/news/fda-data-analytics-new-policies-will-curb-opioid-abuse-in-2019 https://developer.twitter.com/en/premium-apis.html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Priyanshi Gupta</dc:creator>
  <cp:revision>16</cp:revision>
  <cp:lastPrinted>2018-12-18T16:32:29Z</cp:lastPrinted>
  <dcterms:created xsi:type="dcterms:W3CDTF">2019-10-24T03:47:48Z</dcterms:created>
  <dcterms:modified xsi:type="dcterms:W3CDTF">2019-10-30T06:34:13Z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