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3" r:id="rId5"/>
    <p:sldId id="266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53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E33-22EB-4943-942F-751C612D4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EDF3-9069-4F5D-BA9F-D205BAEC751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9E33-22EB-4943-942F-751C612D48A7}" type="slidenum">
              <a:rPr lang="en-US" smtClean="0"/>
            </a:fld>
            <a:endParaRPr lang="en-US"/>
          </a:p>
        </p:txBody>
      </p:sp>
      <p:pic>
        <p:nvPicPr>
          <p:cNvPr id="7" name="Picture 70" descr="Institute Logo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1506200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92925" y="3154680"/>
            <a:ext cx="502285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Palash Rathore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2018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Choudhary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2018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Vedant Golhani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2018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504" y="1689043"/>
            <a:ext cx="342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no-</a:t>
            </a:r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014" y="2816606"/>
            <a:ext cx="489472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Pritee Khanna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03893"/>
            <a:ext cx="12192000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  <a:t>PDPM Indian Institute of Information Technology </a:t>
            </a:r>
            <a:br>
              <a:rPr lang="en-US" sz="2800" b="1" dirty="0"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</a:br>
            <a:r>
              <a:rPr lang="en-US" sz="2800" b="1" dirty="0"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  <a:t>Design And Manufacturing, Jabalpur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6669" y="503521"/>
            <a:ext cx="12138660" cy="67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8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Institute's Clubs and Senate Management System</a:t>
            </a:r>
            <a:endParaRPr lang="en-IN" sz="38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1"/>
          <p:cNvSpPr/>
          <p:nvPr/>
        </p:nvSpPr>
        <p:spPr>
          <a:xfrm>
            <a:off x="38746" y="-64004"/>
            <a:ext cx="4080494" cy="124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5957820" y="524644"/>
            <a:ext cx="3410712" cy="15862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Voting</a:t>
            </a:r>
            <a:endParaRPr lang="en-IN" sz="2800" dirty="0"/>
          </a:p>
        </p:txBody>
      </p:sp>
      <p:sp>
        <p:nvSpPr>
          <p:cNvPr id="6" name="Hexagon 5"/>
          <p:cNvSpPr/>
          <p:nvPr/>
        </p:nvSpPr>
        <p:spPr>
          <a:xfrm>
            <a:off x="5762625" y="4651375"/>
            <a:ext cx="3662680" cy="174434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Saves time </a:t>
            </a:r>
            <a:endParaRPr lang="en-IN" sz="2800" dirty="0"/>
          </a:p>
        </p:txBody>
      </p:sp>
      <p:sp>
        <p:nvSpPr>
          <p:cNvPr id="7" name="Hexagon 6"/>
          <p:cNvSpPr/>
          <p:nvPr/>
        </p:nvSpPr>
        <p:spPr>
          <a:xfrm>
            <a:off x="9173554" y="993428"/>
            <a:ext cx="2953511" cy="2352036"/>
          </a:xfrm>
          <a:prstGeom prst="hexagon">
            <a:avLst/>
          </a:prstGeom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One place for all clubs</a:t>
            </a:r>
            <a:endParaRPr lang="en-IN" sz="2800" dirty="0"/>
          </a:p>
        </p:txBody>
      </p:sp>
      <p:sp>
        <p:nvSpPr>
          <p:cNvPr id="8" name="Hexagon 7"/>
          <p:cNvSpPr/>
          <p:nvPr/>
        </p:nvSpPr>
        <p:spPr>
          <a:xfrm>
            <a:off x="9173554" y="3520040"/>
            <a:ext cx="2953511" cy="21091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management of clubs</a:t>
            </a:r>
            <a:endParaRPr lang="en-IN" sz="2800" dirty="0"/>
          </a:p>
        </p:txBody>
      </p:sp>
      <p:sp>
        <p:nvSpPr>
          <p:cNvPr id="9" name="Hexagon 8"/>
          <p:cNvSpPr/>
          <p:nvPr/>
        </p:nvSpPr>
        <p:spPr>
          <a:xfrm>
            <a:off x="5705339" y="2285424"/>
            <a:ext cx="3827785" cy="2167487"/>
          </a:xfrm>
          <a:prstGeom prst="hexag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spc="300" dirty="0">
                <a:latin typeface="Arial Unicode MS" panose="020B0604020202020204" charset="-122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Clubs and Senate Management System</a:t>
            </a: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3284975" y="1210054"/>
            <a:ext cx="2819902" cy="20335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Reduces human error</a:t>
            </a:r>
            <a:endParaRPr lang="en-IN" sz="2800" dirty="0"/>
          </a:p>
        </p:txBody>
      </p:sp>
      <p:sp>
        <p:nvSpPr>
          <p:cNvPr id="11" name="Hexagon 10"/>
          <p:cNvSpPr/>
          <p:nvPr/>
        </p:nvSpPr>
        <p:spPr>
          <a:xfrm>
            <a:off x="2639342" y="3418173"/>
            <a:ext cx="3465535" cy="21674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Efficient and secure method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19596" y="181842"/>
            <a:ext cx="4712490" cy="909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Design View</a:t>
            </a:r>
            <a:endParaRPr kumimoji="0" lang="en-IN" sz="4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79240" y="-3200397"/>
            <a:ext cx="55431" cy="2406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er 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" y="1247140"/>
            <a:ext cx="12071985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79229" y="297946"/>
            <a:ext cx="8596668" cy="96105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4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909321" y="2936188"/>
            <a:ext cx="10080862" cy="5964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endParaRPr kumimoji="0" lang="en-IN" sz="35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Wamp</a:t>
            </a:r>
            <a:endParaRPr kumimoji="0" lang="en-IN" sz="35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and CSS</a:t>
            </a:r>
            <a:endParaRPr kumimoji="0" lang="en-IN" sz="35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35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 framework Bootstrap</a:t>
            </a:r>
            <a:endParaRPr kumimoji="0" lang="en-IN" sz="35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en-IN" sz="35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016828" y="1501262"/>
            <a:ext cx="10080862" cy="1115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IN" sz="4400" b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</a:t>
            </a:r>
            <a:r>
              <a:rPr kumimoji="0" lang="en-IN" sz="5000" b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IN" sz="4400" b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used</a:t>
            </a:r>
            <a:endParaRPr kumimoji="0" lang="en-IN" sz="4400" b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79229" y="297946"/>
            <a:ext cx="8596668" cy="96105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sng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Steps to run website in your computer</a:t>
            </a:r>
            <a:endParaRPr kumimoji="0" lang="en-IN" sz="4400" b="1" i="0" u="sng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675005" y="2082165"/>
            <a:ext cx="10080625" cy="3361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files in C:\wamp64\www folder</a:t>
            </a:r>
            <a:endParaRPr kumimoji="0" lang="en-IN" alt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WAMP server</a:t>
            </a:r>
            <a:endParaRPr kumimoji="0" lang="en-IN" alt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database.txt and paste in SQl terminal</a:t>
            </a:r>
            <a:endParaRPr kumimoji="0" lang="en-IN" alt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database is created</a:t>
            </a:r>
            <a:endParaRPr kumimoji="0" lang="en-IN" alt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http://localhost/CMS/base.php in browser</a:t>
            </a:r>
            <a:endParaRPr kumimoji="0" lang="en-IN" alt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386" y="25223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6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Presentation</Application>
  <PresentationFormat>Widescreen</PresentationFormat>
  <Paragraphs>60</Paragraphs>
  <Slides>6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Microsoft Himalaya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 jain</dc:creator>
  <cp:lastModifiedBy>vedant</cp:lastModifiedBy>
  <cp:revision>44</cp:revision>
  <dcterms:created xsi:type="dcterms:W3CDTF">2018-10-10T15:57:00Z</dcterms:created>
  <dcterms:modified xsi:type="dcterms:W3CDTF">2019-11-25T18:14:49Z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