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3" r:id="rId4"/>
    <p:sldId id="266" r:id="rId5"/>
    <p:sldId id="261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>
          <p15:clr>
            <a:srgbClr val="A4A3A4"/>
          </p15:clr>
        </p15:guide>
        <p15:guide id="2" pos="38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72"/>
      </p:cViewPr>
      <p:guideLst>
        <p:guide orient="horz" pos="2153"/>
        <p:guide pos="38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EDF3-9069-4F5D-BA9F-D205BAEC751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9E33-22EB-4943-942F-751C612D4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EDF3-9069-4F5D-BA9F-D205BAEC751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9E33-22EB-4943-942F-751C612D4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EDF3-9069-4F5D-BA9F-D205BAEC751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9E33-22EB-4943-942F-751C612D4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EDF3-9069-4F5D-BA9F-D205BAEC751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9E33-22EB-4943-942F-751C612D4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EDF3-9069-4F5D-BA9F-D205BAEC751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9E33-22EB-4943-942F-751C612D4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EDF3-9069-4F5D-BA9F-D205BAEC751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9E33-22EB-4943-942F-751C612D4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EDF3-9069-4F5D-BA9F-D205BAEC751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9E33-22EB-4943-942F-751C612D4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EDF3-9069-4F5D-BA9F-D205BAEC751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9E33-22EB-4943-942F-751C612D4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EDF3-9069-4F5D-BA9F-D205BAEC751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9E33-22EB-4943-942F-751C612D4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EDF3-9069-4F5D-BA9F-D205BAEC751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9E33-22EB-4943-942F-751C612D4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EDF3-9069-4F5D-BA9F-D205BAEC751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9E33-22EB-4943-942F-751C612D4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4EDF3-9069-4F5D-BA9F-D205BAEC751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89E33-22EB-4943-942F-751C612D48A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70" descr="Institute Logo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1506200" y="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892925" y="3154680"/>
            <a:ext cx="5022850" cy="2122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</a:t>
            </a:r>
          </a:p>
          <a:p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Palash Rathore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2018</a:t>
            </a: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Pranav Choudhary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2018</a:t>
            </a: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184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Vedant Golhani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2018</a:t>
            </a: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275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4504" y="1689043"/>
            <a:ext cx="3429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no-</a:t>
            </a:r>
            <a:r>
              <a:rPr lang="en-I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8" name="Rectangle 7"/>
          <p:cNvSpPr/>
          <p:nvPr/>
        </p:nvSpPr>
        <p:spPr>
          <a:xfrm>
            <a:off x="444014" y="2816606"/>
            <a:ext cx="4894729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Pritee Khanna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&amp; Engineering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400" dirty="0"/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5903893"/>
            <a:ext cx="12192000" cy="9541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Calibri Light" panose="020F0302020204030204" pitchFamily="34" charset="0"/>
                <a:ea typeface="Microsoft Himalaya" panose="01010100010101010101" pitchFamily="2" charset="0"/>
                <a:cs typeface="Calibri Light" panose="020F0302020204030204" pitchFamily="34" charset="0"/>
              </a:rPr>
              <a:t>PDPM Indian Institute of Information Technology </a:t>
            </a:r>
            <a:br>
              <a:rPr lang="en-US" sz="2800" b="1" dirty="0">
                <a:latin typeface="Calibri Light" panose="020F0302020204030204" pitchFamily="34" charset="0"/>
                <a:ea typeface="Microsoft Himalaya" panose="01010100010101010101" pitchFamily="2" charset="0"/>
                <a:cs typeface="Calibri Light" panose="020F0302020204030204" pitchFamily="34" charset="0"/>
              </a:rPr>
            </a:br>
            <a:r>
              <a:rPr lang="en-US" sz="2800" b="1" dirty="0">
                <a:latin typeface="Calibri Light" panose="020F0302020204030204" pitchFamily="34" charset="0"/>
                <a:ea typeface="Microsoft Himalaya" panose="01010100010101010101" pitchFamily="2" charset="0"/>
                <a:cs typeface="Calibri Light" panose="020F0302020204030204" pitchFamily="34" charset="0"/>
              </a:rPr>
              <a:t>Design And Manufacturing, Jabalpur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26669" y="503521"/>
            <a:ext cx="12138660" cy="675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800" b="1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Institute's Clubs and Senate Management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1"/>
          <p:cNvSpPr/>
          <p:nvPr/>
        </p:nvSpPr>
        <p:spPr>
          <a:xfrm>
            <a:off x="38746" y="-64004"/>
            <a:ext cx="4080494" cy="1241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5" name="Hexagon 4"/>
          <p:cNvSpPr/>
          <p:nvPr/>
        </p:nvSpPr>
        <p:spPr>
          <a:xfrm>
            <a:off x="5957820" y="524644"/>
            <a:ext cx="3410712" cy="158620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Online Voting</a:t>
            </a:r>
          </a:p>
        </p:txBody>
      </p:sp>
      <p:sp>
        <p:nvSpPr>
          <p:cNvPr id="6" name="Hexagon 5"/>
          <p:cNvSpPr/>
          <p:nvPr/>
        </p:nvSpPr>
        <p:spPr>
          <a:xfrm>
            <a:off x="5762625" y="4651375"/>
            <a:ext cx="3662680" cy="174434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Saves time </a:t>
            </a:r>
          </a:p>
        </p:txBody>
      </p:sp>
      <p:sp>
        <p:nvSpPr>
          <p:cNvPr id="7" name="Hexagon 6"/>
          <p:cNvSpPr/>
          <p:nvPr/>
        </p:nvSpPr>
        <p:spPr>
          <a:xfrm>
            <a:off x="9173554" y="993428"/>
            <a:ext cx="2953511" cy="2352036"/>
          </a:xfrm>
          <a:prstGeom prst="hexagon">
            <a:avLst/>
          </a:prstGeom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One place for all clubs</a:t>
            </a:r>
          </a:p>
        </p:txBody>
      </p:sp>
      <p:sp>
        <p:nvSpPr>
          <p:cNvPr id="8" name="Hexagon 7"/>
          <p:cNvSpPr/>
          <p:nvPr/>
        </p:nvSpPr>
        <p:spPr>
          <a:xfrm>
            <a:off x="9173554" y="3520040"/>
            <a:ext cx="2953511" cy="210917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Online management of clubs</a:t>
            </a:r>
          </a:p>
        </p:txBody>
      </p:sp>
      <p:sp>
        <p:nvSpPr>
          <p:cNvPr id="9" name="Hexagon 8"/>
          <p:cNvSpPr/>
          <p:nvPr/>
        </p:nvSpPr>
        <p:spPr>
          <a:xfrm>
            <a:off x="5705339" y="2285424"/>
            <a:ext cx="3827785" cy="2167487"/>
          </a:xfrm>
          <a:prstGeom prst="hexagon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spc="300" dirty="0">
                <a:latin typeface="Arial Unicode MS" panose="020B0604020202020204" charset="-122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 Clubs and Senate Management System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charset="-122"/>
              <a:ea typeface="Arial Unicode MS" panose="020B0604020202020204" charset="-122"/>
              <a:cs typeface="Arial" panose="020B0604020202020204" pitchFamily="34" charset="0"/>
            </a:endParaRPr>
          </a:p>
        </p:txBody>
      </p:sp>
      <p:sp>
        <p:nvSpPr>
          <p:cNvPr id="10" name="Hexagon 9"/>
          <p:cNvSpPr/>
          <p:nvPr/>
        </p:nvSpPr>
        <p:spPr>
          <a:xfrm>
            <a:off x="3284975" y="1210054"/>
            <a:ext cx="2819902" cy="203354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Reduces human error</a:t>
            </a:r>
          </a:p>
        </p:txBody>
      </p:sp>
      <p:sp>
        <p:nvSpPr>
          <p:cNvPr id="11" name="Hexagon 10"/>
          <p:cNvSpPr/>
          <p:nvPr/>
        </p:nvSpPr>
        <p:spPr>
          <a:xfrm>
            <a:off x="2639342" y="3418173"/>
            <a:ext cx="3465535" cy="216748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Efficient and secure method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319596" y="181842"/>
            <a:ext cx="4712490" cy="90994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44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Design View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1779240" y="-3200397"/>
            <a:ext cx="55431" cy="2406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7" name="Picture 16" descr="er dia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5" y="1247140"/>
            <a:ext cx="12071985" cy="52565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579229" y="297946"/>
            <a:ext cx="8596668" cy="961053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4400" b="1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/>
          <p:nvPr/>
        </p:nvSpPr>
        <p:spPr>
          <a:xfrm>
            <a:off x="909321" y="2936188"/>
            <a:ext cx="10080862" cy="596415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sz="35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Php</a:t>
            </a:r>
          </a:p>
          <a:p>
            <a:pPr marL="685800" marR="0" lvl="0" indent="-6858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sz="35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Wamp</a:t>
            </a:r>
          </a:p>
          <a:p>
            <a:pPr marL="685800" marR="0" lvl="0" indent="-6858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sz="35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 and CSS</a:t>
            </a:r>
          </a:p>
          <a:p>
            <a:pPr marL="685800" marR="0" lvl="0" indent="-6858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sz="35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 framework Bootstrap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endParaRPr kumimoji="0" lang="en-IN" sz="35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1016828" y="1501262"/>
            <a:ext cx="10080862" cy="111564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IN" sz="4400" b="1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Tools </a:t>
            </a:r>
            <a:r>
              <a:rPr kumimoji="0" lang="en-IN" sz="5000" b="1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</a:t>
            </a:r>
            <a:r>
              <a:rPr kumimoji="0" lang="en-IN" sz="4400" b="1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Software used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579229" y="297946"/>
            <a:ext cx="8596668" cy="961053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4400" b="1" i="0" u="sng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Steps to run website in your computer</a:t>
            </a:r>
          </a:p>
        </p:txBody>
      </p:sp>
      <p:sp>
        <p:nvSpPr>
          <p:cNvPr id="3" name="Content Placeholder 2"/>
          <p:cNvSpPr txBox="1"/>
          <p:nvPr/>
        </p:nvSpPr>
        <p:spPr>
          <a:xfrm>
            <a:off x="675005" y="2082165"/>
            <a:ext cx="10080625" cy="336105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altLang="en-US" sz="28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Copy files in C:\wamp64\www folder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altLang="en-US" sz="28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 WAMP server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altLang="en-US" sz="28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Copy database.txt and paste in SQl terminal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altLang="en-US" sz="28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Now database is created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altLang="en-US" sz="28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Open http://localhost/CMS/base.php in browser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386" y="252239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0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Widescreen</PresentationFormat>
  <Paragraphs>37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Unicode MS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jaki jain</dc:creator>
  <cp:lastModifiedBy>pranav choudhary</cp:lastModifiedBy>
  <cp:revision>45</cp:revision>
  <dcterms:created xsi:type="dcterms:W3CDTF">2018-10-10T15:57:00Z</dcterms:created>
  <dcterms:modified xsi:type="dcterms:W3CDTF">2019-11-26T04:05:39Z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1033-11.2.0.9052</vt:lpwstr>
  </property>
</Properties>
</file>