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78" r:id="rId3"/>
    <p:sldId id="279" r:id="rId4"/>
    <p:sldId id="259" r:id="rId5"/>
    <p:sldId id="271" r:id="rId6"/>
    <p:sldId id="280" r:id="rId7"/>
    <p:sldId id="262" r:id="rId8"/>
    <p:sldId id="284" r:id="rId9"/>
    <p:sldId id="270" r:id="rId10"/>
    <p:sldId id="267" r:id="rId11"/>
    <p:sldId id="286" r:id="rId12"/>
    <p:sldId id="269" r:id="rId13"/>
    <p:sldId id="272" r:id="rId14"/>
    <p:sldId id="275" r:id="rId15"/>
    <p:sldId id="285" r:id="rId16"/>
    <p:sldId id="28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2695296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37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3022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97872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4114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5747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3198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8242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01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771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22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835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858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683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2665429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758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769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4E54744-2B75-45A5-9E2D-5A74F475CC35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81C1114-6230-4213-B72A-F39132EE3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759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68EFE7-3BA4-43F7-9F32-92B1444E9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782541"/>
            <a:ext cx="8679915" cy="1748729"/>
          </a:xfrm>
        </p:spPr>
        <p:txBody>
          <a:bodyPr anchor="ctr">
            <a:normAutofit/>
          </a:bodyPr>
          <a:lstStyle/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A957C6F-0132-4C00-8406-6DAED6288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6041" y="4527613"/>
            <a:ext cx="8679916" cy="1597980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Om Sehgal-18csu145</a:t>
            </a:r>
          </a:p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Pranav Goel- 18csu158</a:t>
            </a:r>
          </a:p>
          <a:p>
            <a:pPr algn="l">
              <a:lnSpc>
                <a:spcPct val="110000"/>
              </a:lnSpc>
            </a:pP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Puru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</a:rPr>
              <a:t>Behl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- 18csu162</a:t>
            </a:r>
          </a:p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Raksha Rawat-18csu166</a:t>
            </a:r>
          </a:p>
        </p:txBody>
      </p:sp>
    </p:spTree>
    <p:extLst>
      <p:ext uri="{BB962C8B-B14F-4D97-AF65-F5344CB8AC3E}">
        <p14:creationId xmlns="" xmlns:p14="http://schemas.microsoft.com/office/powerpoint/2010/main" val="201659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2250C1-8519-4244-A05B-4CB798C3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 2(Completed)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8B3988-B07E-4FA1-895B-12BBB67DCF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Add function</a:t>
            </a:r>
          </a:p>
          <a:p>
            <a:r>
              <a:rPr lang="en-US" dirty="0"/>
              <a:t>Delete function</a:t>
            </a:r>
          </a:p>
          <a:p>
            <a:r>
              <a:rPr lang="en-US" dirty="0"/>
              <a:t>Update function</a:t>
            </a:r>
          </a:p>
        </p:txBody>
      </p:sp>
    </p:spTree>
    <p:extLst>
      <p:ext uri="{BB962C8B-B14F-4D97-AF65-F5344CB8AC3E}">
        <p14:creationId xmlns="" xmlns:p14="http://schemas.microsoft.com/office/powerpoint/2010/main" val="33697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Now the user can perform and modify the todo.txt according to his/her needs.</a:t>
            </a:r>
          </a:p>
          <a:p>
            <a:r>
              <a:rPr lang="en-US" dirty="0" smtClean="0"/>
              <a:t>Now user can choose any of the choices from the menu . What he/she really wants to perform.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5FE160-0B87-4E35-AD5C-779EDB8A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5F36EF6-846D-4838-AA0D-0CDA4CBC7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AE448EE-742D-4D5A-9384-FBE2849E8E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Delete function</a:t>
            </a:r>
          </a:p>
          <a:p>
            <a:r>
              <a:rPr lang="en-US" dirty="0"/>
              <a:t>Display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2D2F46E-CFDC-49A7-AC50-29C335CEB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remaining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D292FD9-8DD2-41C4-977C-2E32749FBA1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Add function</a:t>
            </a:r>
          </a:p>
          <a:p>
            <a:r>
              <a:rPr lang="en-US" dirty="0"/>
              <a:t>update function</a:t>
            </a:r>
          </a:p>
        </p:txBody>
      </p:sp>
    </p:spTree>
    <p:extLst>
      <p:ext uri="{BB962C8B-B14F-4D97-AF65-F5344CB8AC3E}">
        <p14:creationId xmlns="" xmlns:p14="http://schemas.microsoft.com/office/powerpoint/2010/main" val="413631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7E8B5E-0CE3-4F7A-A9E0-75123F90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515162"/>
            <a:ext cx="10364451" cy="3589499"/>
          </a:xfrm>
        </p:spPr>
        <p:txBody>
          <a:bodyPr>
            <a:normAutofit/>
          </a:bodyPr>
          <a:lstStyle/>
          <a:p>
            <a:r>
              <a:rPr lang="en-US" sz="5400" dirty="0"/>
              <a:t>PROGRESS REPORT</a:t>
            </a:r>
            <a:br>
              <a:rPr lang="en-US" sz="5400" dirty="0"/>
            </a:br>
            <a:r>
              <a:rPr lang="en-US" sz="5400" dirty="0"/>
              <a:t>Day 3</a:t>
            </a:r>
          </a:p>
        </p:txBody>
      </p:sp>
    </p:spTree>
    <p:extLst>
      <p:ext uri="{BB962C8B-B14F-4D97-AF65-F5344CB8AC3E}">
        <p14:creationId xmlns="" xmlns:p14="http://schemas.microsoft.com/office/powerpoint/2010/main" val="2530288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5A865F-0912-43BD-B4B3-6B26B8CA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 3(COMPLETED)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295282-63E5-419B-B950-7244A66825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Add function</a:t>
            </a:r>
          </a:p>
          <a:p>
            <a:r>
              <a:rPr lang="en-US" dirty="0"/>
              <a:t>Update function</a:t>
            </a:r>
          </a:p>
          <a:p>
            <a:r>
              <a:rPr lang="en-US" dirty="0"/>
              <a:t>Open function</a:t>
            </a:r>
          </a:p>
          <a:p>
            <a:r>
              <a:rPr lang="en-US" dirty="0"/>
              <a:t>Create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672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7FE48E-8CFD-4F62-98DB-3E830BE6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10195212" cy="1317287"/>
          </a:xfrm>
        </p:spPr>
        <p:txBody>
          <a:bodyPr/>
          <a:lstStyle/>
          <a:p>
            <a:r>
              <a:rPr lang="en-US" dirty="0"/>
              <a:t>Done 4(Directory structure)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54391EEA-1C4C-4A90-A301-90E4E8B2DB7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4920" t="22939" r="20323" b="31326"/>
          <a:stretch/>
        </p:blipFill>
        <p:spPr>
          <a:xfrm>
            <a:off x="913776" y="2276272"/>
            <a:ext cx="10195212" cy="40758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93415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Configs</a:t>
            </a:r>
            <a:r>
              <a:rPr lang="en-US" dirty="0" smtClean="0"/>
              <a:t>:  constants – </a:t>
            </a:r>
            <a:r>
              <a:rPr lang="en-US" dirty="0" err="1" smtClean="0"/>
              <a:t>exception.properties</a:t>
            </a:r>
            <a:endParaRPr lang="en-US" dirty="0" smtClean="0"/>
          </a:p>
          <a:p>
            <a:r>
              <a:rPr lang="en-US" dirty="0" smtClean="0"/>
              <a:t>                  logs – </a:t>
            </a:r>
            <a:r>
              <a:rPr lang="en-US" dirty="0" err="1" smtClean="0"/>
              <a:t>logger.properties</a:t>
            </a:r>
            <a:endParaRPr lang="en-US" dirty="0" smtClean="0"/>
          </a:p>
          <a:p>
            <a:r>
              <a:rPr lang="en-US" dirty="0" err="1" smtClean="0"/>
              <a:t>Libs</a:t>
            </a:r>
            <a:r>
              <a:rPr lang="en-US" dirty="0" smtClean="0"/>
              <a:t> : log4j-1.2.17 is installed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Final compiling and running of the programs with proper </a:t>
            </a:r>
            <a:r>
              <a:rPr lang="en-US" dirty="0" err="1" smtClean="0"/>
              <a:t>intendation</a:t>
            </a:r>
            <a:r>
              <a:rPr lang="en-US" dirty="0" smtClean="0"/>
              <a:t> and comments.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5ADB56-1507-4B19-8A25-19D91079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9B4F6A-9711-462A-A48E-244AF30D54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DO LIST APP: A JAVA Application to display a To do list where we can add update and delete the to do items in the list</a:t>
            </a:r>
          </a:p>
        </p:txBody>
      </p:sp>
      <p:pic>
        <p:nvPicPr>
          <p:cNvPr id="4" name="Picture 2" descr="Image result for to do list ppt">
            <a:extLst>
              <a:ext uri="{FF2B5EF4-FFF2-40B4-BE49-F238E27FC236}">
                <a16:creationId xmlns="" xmlns:a16="http://schemas.microsoft.com/office/drawing/2014/main" id="{FDED4521-1DF5-4596-8BB4-52250A130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599" y="3429000"/>
            <a:ext cx="4293454" cy="31864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4110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CAD5D6-2B9C-4D0A-A357-FA9B877C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CF86F0-202E-4871-A42D-83D91813E7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Login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Menu options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Storage of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Directory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Properties 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Appender</a:t>
            </a:r>
            <a:r>
              <a:rPr lang="en-US" dirty="0"/>
              <a:t> and logger file</a:t>
            </a:r>
          </a:p>
        </p:txBody>
      </p:sp>
    </p:spTree>
    <p:extLst>
      <p:ext uri="{BB962C8B-B14F-4D97-AF65-F5344CB8AC3E}">
        <p14:creationId xmlns="" xmlns:p14="http://schemas.microsoft.com/office/powerpoint/2010/main" val="116457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A6F6189-6A27-45A1-BB81-E6B44BF01F57}"/>
              </a:ext>
            </a:extLst>
          </p:cNvPr>
          <p:cNvSpPr/>
          <p:nvPr/>
        </p:nvSpPr>
        <p:spPr>
          <a:xfrm>
            <a:off x="700005" y="2709647"/>
            <a:ext cx="1918907" cy="118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1.Signup</a:t>
            </a:r>
          </a:p>
          <a:p>
            <a:pPr algn="ctr"/>
            <a:r>
              <a:rPr lang="en-IN" dirty="0"/>
              <a:t>2.Login</a:t>
            </a: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5CFB56F-6ADD-46D9-8458-7B3BE97260EA}"/>
              </a:ext>
            </a:extLst>
          </p:cNvPr>
          <p:cNvSpPr/>
          <p:nvPr/>
        </p:nvSpPr>
        <p:spPr>
          <a:xfrm>
            <a:off x="3027435" y="1521997"/>
            <a:ext cx="1918907" cy="118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Signup options</a:t>
            </a:r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CC2E49B-F7CA-4489-9806-E90CD90681EC}"/>
              </a:ext>
            </a:extLst>
          </p:cNvPr>
          <p:cNvSpPr/>
          <p:nvPr/>
        </p:nvSpPr>
        <p:spPr>
          <a:xfrm>
            <a:off x="3027434" y="3897297"/>
            <a:ext cx="1918907" cy="118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 options</a:t>
            </a:r>
          </a:p>
          <a:p>
            <a:pPr algn="ctr"/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78BFF53E-E177-4A2F-9CA5-E69974E94401}"/>
              </a:ext>
            </a:extLst>
          </p:cNvPr>
          <p:cNvCxnSpPr/>
          <p:nvPr/>
        </p:nvCxnSpPr>
        <p:spPr>
          <a:xfrm flipV="1">
            <a:off x="2414726" y="2115822"/>
            <a:ext cx="514905" cy="51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FD8E6A94-97F3-4F5B-B814-A90378A59B03}"/>
              </a:ext>
            </a:extLst>
          </p:cNvPr>
          <p:cNvCxnSpPr>
            <a:cxnSpLocks/>
          </p:cNvCxnSpPr>
          <p:nvPr/>
        </p:nvCxnSpPr>
        <p:spPr>
          <a:xfrm>
            <a:off x="2308194" y="3979154"/>
            <a:ext cx="621437" cy="44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886C3E2B-BB28-43D3-B709-6327F0AC4C2D}"/>
              </a:ext>
            </a:extLst>
          </p:cNvPr>
          <p:cNvCxnSpPr/>
          <p:nvPr/>
        </p:nvCxnSpPr>
        <p:spPr>
          <a:xfrm>
            <a:off x="3923930" y="2776229"/>
            <a:ext cx="0" cy="96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78B3DD1-FAD0-4A1C-B5C0-91D6CF510FA8}"/>
              </a:ext>
            </a:extLst>
          </p:cNvPr>
          <p:cNvSpPr/>
          <p:nvPr/>
        </p:nvSpPr>
        <p:spPr>
          <a:xfrm>
            <a:off x="5346135" y="1521997"/>
            <a:ext cx="1918907" cy="118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 new to-do list</a:t>
            </a:r>
          </a:p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BEFA55B-876C-4607-AECC-9ECBAFD46445}"/>
              </a:ext>
            </a:extLst>
          </p:cNvPr>
          <p:cNvSpPr/>
          <p:nvPr/>
        </p:nvSpPr>
        <p:spPr>
          <a:xfrm>
            <a:off x="5346134" y="3897297"/>
            <a:ext cx="1918907" cy="118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Print to do list</a:t>
            </a:r>
          </a:p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D00EF58-44FA-4956-B6FB-F794B3767276}"/>
              </a:ext>
            </a:extLst>
          </p:cNvPr>
          <p:cNvSpPr/>
          <p:nvPr/>
        </p:nvSpPr>
        <p:spPr>
          <a:xfrm>
            <a:off x="7547350" y="2638626"/>
            <a:ext cx="1918907" cy="118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Menu</a:t>
            </a:r>
          </a:p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4D28344-7E1D-475B-872E-36C8E39E421A}"/>
              </a:ext>
            </a:extLst>
          </p:cNvPr>
          <p:cNvSpPr/>
          <p:nvPr/>
        </p:nvSpPr>
        <p:spPr>
          <a:xfrm>
            <a:off x="9699595" y="1160460"/>
            <a:ext cx="1918907" cy="118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</a:t>
            </a:r>
          </a:p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57DBCCA-0C98-459B-84EA-4B0A54A461CD}"/>
              </a:ext>
            </a:extLst>
          </p:cNvPr>
          <p:cNvSpPr/>
          <p:nvPr/>
        </p:nvSpPr>
        <p:spPr>
          <a:xfrm>
            <a:off x="9699594" y="2627790"/>
            <a:ext cx="1918907" cy="118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</a:t>
            </a:r>
          </a:p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E2249960-2C09-4E49-989D-75C0C5A2B185}"/>
              </a:ext>
            </a:extLst>
          </p:cNvPr>
          <p:cNvSpPr/>
          <p:nvPr/>
        </p:nvSpPr>
        <p:spPr>
          <a:xfrm>
            <a:off x="9699594" y="4095120"/>
            <a:ext cx="1918907" cy="118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Delete</a:t>
            </a:r>
          </a:p>
          <a:p>
            <a:pPr algn="ctr"/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A95C5033-EA17-4784-92D9-DAB8A193ACC2}"/>
              </a:ext>
            </a:extLst>
          </p:cNvPr>
          <p:cNvCxnSpPr>
            <a:cxnSpLocks/>
          </p:cNvCxnSpPr>
          <p:nvPr/>
        </p:nvCxnSpPr>
        <p:spPr>
          <a:xfrm>
            <a:off x="4946341" y="4491122"/>
            <a:ext cx="399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91EAFD87-8B94-4074-B534-FB5D0FA73E3E}"/>
              </a:ext>
            </a:extLst>
          </p:cNvPr>
          <p:cNvCxnSpPr/>
          <p:nvPr/>
        </p:nvCxnSpPr>
        <p:spPr>
          <a:xfrm flipV="1">
            <a:off x="4827823" y="2776229"/>
            <a:ext cx="800620" cy="105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705EAAEE-ADA1-4509-A27E-849FFC20B909}"/>
              </a:ext>
            </a:extLst>
          </p:cNvPr>
          <p:cNvCxnSpPr/>
          <p:nvPr/>
        </p:nvCxnSpPr>
        <p:spPr>
          <a:xfrm>
            <a:off x="6096000" y="2776229"/>
            <a:ext cx="0" cy="112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40A66505-B5F0-4A07-B21F-8F74D4E3FEFA}"/>
              </a:ext>
            </a:extLst>
          </p:cNvPr>
          <p:cNvCxnSpPr/>
          <p:nvPr/>
        </p:nvCxnSpPr>
        <p:spPr>
          <a:xfrm flipV="1">
            <a:off x="7265041" y="3301252"/>
            <a:ext cx="258933" cy="89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45DD1976-9CB7-412F-904C-A06AB72E1E27}"/>
              </a:ext>
            </a:extLst>
          </p:cNvPr>
          <p:cNvCxnSpPr>
            <a:endCxn id="17" idx="1"/>
          </p:cNvCxnSpPr>
          <p:nvPr/>
        </p:nvCxnSpPr>
        <p:spPr>
          <a:xfrm flipV="1">
            <a:off x="9466257" y="1754285"/>
            <a:ext cx="233338" cy="95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474C4F8D-C7A4-42C6-B460-AF82998A1A5F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9466257" y="3221615"/>
            <a:ext cx="233337" cy="1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08EC19EE-3658-44DE-9141-A18D75F2A546}"/>
              </a:ext>
            </a:extLst>
          </p:cNvPr>
          <p:cNvCxnSpPr>
            <a:endCxn id="19" idx="1"/>
          </p:cNvCxnSpPr>
          <p:nvPr/>
        </p:nvCxnSpPr>
        <p:spPr>
          <a:xfrm>
            <a:off x="9466257" y="3826276"/>
            <a:ext cx="233337" cy="86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EF967905-E189-4D9A-A64C-08F382B6BFE0}"/>
              </a:ext>
            </a:extLst>
          </p:cNvPr>
          <p:cNvCxnSpPr>
            <a:stCxn id="18" idx="3"/>
          </p:cNvCxnSpPr>
          <p:nvPr/>
        </p:nvCxnSpPr>
        <p:spPr>
          <a:xfrm>
            <a:off x="11618501" y="3221615"/>
            <a:ext cx="3219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4337E9EB-BE00-4ADC-B8A4-79225E8C357D}"/>
              </a:ext>
            </a:extLst>
          </p:cNvPr>
          <p:cNvCxnSpPr/>
          <p:nvPr/>
        </p:nvCxnSpPr>
        <p:spPr>
          <a:xfrm flipV="1">
            <a:off x="11931588" y="736847"/>
            <a:ext cx="0" cy="24956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665755C0-BF70-4A9C-9407-066A939EB086}"/>
              </a:ext>
            </a:extLst>
          </p:cNvPr>
          <p:cNvCxnSpPr/>
          <p:nvPr/>
        </p:nvCxnSpPr>
        <p:spPr>
          <a:xfrm flipV="1">
            <a:off x="11940466" y="3221615"/>
            <a:ext cx="0" cy="24956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2B42D428-A3E7-41E6-8437-30825879C279}"/>
              </a:ext>
            </a:extLst>
          </p:cNvPr>
          <p:cNvCxnSpPr/>
          <p:nvPr/>
        </p:nvCxnSpPr>
        <p:spPr>
          <a:xfrm flipH="1">
            <a:off x="8602462" y="736847"/>
            <a:ext cx="33380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62FE16BD-8FDB-4AE0-8CEE-EEC8547D783D}"/>
              </a:ext>
            </a:extLst>
          </p:cNvPr>
          <p:cNvCxnSpPr/>
          <p:nvPr/>
        </p:nvCxnSpPr>
        <p:spPr>
          <a:xfrm flipH="1">
            <a:off x="8593584" y="5717219"/>
            <a:ext cx="33380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1DFE3E23-DD20-4533-842D-52B0B4ACCDC4}"/>
              </a:ext>
            </a:extLst>
          </p:cNvPr>
          <p:cNvCxnSpPr/>
          <p:nvPr/>
        </p:nvCxnSpPr>
        <p:spPr>
          <a:xfrm>
            <a:off x="8602462" y="736847"/>
            <a:ext cx="0" cy="19017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CF399830-78D9-47CD-BB41-83DFE192381C}"/>
              </a:ext>
            </a:extLst>
          </p:cNvPr>
          <p:cNvCxnSpPr>
            <a:cxnSpLocks/>
          </p:cNvCxnSpPr>
          <p:nvPr/>
        </p:nvCxnSpPr>
        <p:spPr>
          <a:xfrm flipV="1">
            <a:off x="8593584" y="3815440"/>
            <a:ext cx="8878" cy="19017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F8BF7EB7-2382-423F-91CD-4C4821D93834}"/>
              </a:ext>
            </a:extLst>
          </p:cNvPr>
          <p:cNvCxnSpPr/>
          <p:nvPr/>
        </p:nvCxnSpPr>
        <p:spPr>
          <a:xfrm>
            <a:off x="11618501" y="1754285"/>
            <a:ext cx="3219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2BBCE72B-39E6-43F8-9169-8013B0FC4207}"/>
              </a:ext>
            </a:extLst>
          </p:cNvPr>
          <p:cNvCxnSpPr/>
          <p:nvPr/>
        </p:nvCxnSpPr>
        <p:spPr>
          <a:xfrm>
            <a:off x="11609623" y="4688945"/>
            <a:ext cx="3219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="" xmlns:a16="http://schemas.microsoft.com/office/drawing/2014/main" id="{77FB8012-454C-4BA5-8535-34455C058D0F}"/>
              </a:ext>
            </a:extLst>
          </p:cNvPr>
          <p:cNvSpPr txBox="1">
            <a:spLocks/>
          </p:cNvSpPr>
          <p:nvPr/>
        </p:nvSpPr>
        <p:spPr>
          <a:xfrm>
            <a:off x="1772573" y="405083"/>
            <a:ext cx="6347535" cy="82590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Program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182875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C5F76B-64B7-438C-B97E-942182D23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90" y="1606858"/>
            <a:ext cx="10395751" cy="3808521"/>
          </a:xfrm>
        </p:spPr>
        <p:txBody>
          <a:bodyPr>
            <a:normAutofit/>
          </a:bodyPr>
          <a:lstStyle/>
          <a:p>
            <a:r>
              <a:rPr lang="en-US" sz="5400" dirty="0"/>
              <a:t>PROGRESS REPORT</a:t>
            </a:r>
            <a:br>
              <a:rPr lang="en-US" sz="5400" dirty="0"/>
            </a:br>
            <a:r>
              <a:rPr lang="en-US" sz="5400" dirty="0"/>
              <a:t>DAY 1</a:t>
            </a:r>
          </a:p>
        </p:txBody>
      </p:sp>
    </p:spTree>
    <p:extLst>
      <p:ext uri="{BB962C8B-B14F-4D97-AF65-F5344CB8AC3E}">
        <p14:creationId xmlns="" xmlns:p14="http://schemas.microsoft.com/office/powerpoint/2010/main" val="380434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3C94F9-DBA7-4C60-B6BC-933BF645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Related TO DONE 1: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CF4AED8C-599D-4797-9EAB-32238A4514E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7093" t="16101" r="50000" b="60604"/>
          <a:stretch/>
        </p:blipFill>
        <p:spPr>
          <a:xfrm>
            <a:off x="3271736" y="2151464"/>
            <a:ext cx="5648528" cy="1725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6A1E2A8-F3C2-4EBB-9616-0783B9CFAB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016" b="67707"/>
          <a:stretch/>
        </p:blipFill>
        <p:spPr>
          <a:xfrm>
            <a:off x="2988013" y="4024789"/>
            <a:ext cx="6215974" cy="2214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5645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C549FBF-C8D1-4CC2-BA76-8D00DBF381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3634" t="119" b="38877"/>
          <a:stretch/>
        </p:blipFill>
        <p:spPr>
          <a:xfrm>
            <a:off x="3091802" y="1343869"/>
            <a:ext cx="5637570" cy="417026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="" xmlns:a16="http://schemas.microsoft.com/office/drawing/2014/main" id="{641A9E98-EF88-4AE1-81D8-3E236FDED1BB}"/>
              </a:ext>
            </a:extLst>
          </p:cNvPr>
          <p:cNvSpPr txBox="1">
            <a:spLocks/>
          </p:cNvSpPr>
          <p:nvPr/>
        </p:nvSpPr>
        <p:spPr>
          <a:xfrm>
            <a:off x="1537854" y="373911"/>
            <a:ext cx="6593423" cy="65847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Main Menu</a:t>
            </a:r>
          </a:p>
        </p:txBody>
      </p:sp>
    </p:spTree>
    <p:extLst>
      <p:ext uri="{BB962C8B-B14F-4D97-AF65-F5344CB8AC3E}">
        <p14:creationId xmlns="" xmlns:p14="http://schemas.microsoft.com/office/powerpoint/2010/main" val="36094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8538" y="992777"/>
            <a:ext cx="90917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This main menu is used to add data , update data , delete data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Add function can add data in program such as </a:t>
            </a:r>
            <a:r>
              <a:rPr lang="en-US" sz="3600" dirty="0" err="1" smtClean="0"/>
              <a:t>s.no,venue,time,details</a:t>
            </a:r>
            <a:r>
              <a:rPr lang="en-US" sz="3600" dirty="0" smtClean="0"/>
              <a:t> and will create a todo.txt file.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Update function is used to update and data from the list which we have entered earlier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Delete function can delete the whole file related to list.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3DDEE2-3333-407D-9B29-A43DFAAF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95" y="2047822"/>
            <a:ext cx="10443412" cy="343857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5400" dirty="0"/>
              <a:t>PROGRESS REPORT</a:t>
            </a:r>
            <a:br>
              <a:rPr lang="en-US" sz="5400" dirty="0"/>
            </a:br>
            <a:r>
              <a:rPr lang="en-US" sz="5400" dirty="0"/>
              <a:t>DAY 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3620901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586</TotalTime>
  <Words>253</Words>
  <Application>Microsoft Office PowerPoint</Application>
  <PresentationFormat>Custom</PresentationFormat>
  <Paragraphs>59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Droplet</vt:lpstr>
      <vt:lpstr>TO DO LIST</vt:lpstr>
      <vt:lpstr>PROBLEM STATEMENT</vt:lpstr>
      <vt:lpstr>Key features</vt:lpstr>
      <vt:lpstr>Slide 4</vt:lpstr>
      <vt:lpstr>PROGRESS REPORT DAY 1</vt:lpstr>
      <vt:lpstr>EXCEPTIONS Related TO DONE 1:</vt:lpstr>
      <vt:lpstr>Slide 7</vt:lpstr>
      <vt:lpstr>Slide 8</vt:lpstr>
      <vt:lpstr> PROGRESS REPORT DAY 2</vt:lpstr>
      <vt:lpstr>Done 2(Completed) </vt:lpstr>
      <vt:lpstr>Slide 11</vt:lpstr>
      <vt:lpstr>Done 3</vt:lpstr>
      <vt:lpstr>PROGRESS REPORT Day 3</vt:lpstr>
      <vt:lpstr>DONE 3(COMPLETED)</vt:lpstr>
      <vt:lpstr>Done 4(Directory structure)</vt:lpstr>
      <vt:lpstr>Folder structure </vt:lpstr>
      <vt:lpstr>Day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</dc:title>
  <dc:creator>Raksha</dc:creator>
  <cp:lastModifiedBy>abc</cp:lastModifiedBy>
  <cp:revision>36</cp:revision>
  <dcterms:created xsi:type="dcterms:W3CDTF">2019-02-13T06:58:46Z</dcterms:created>
  <dcterms:modified xsi:type="dcterms:W3CDTF">2019-02-18T13:22:20Z</dcterms:modified>
</cp:coreProperties>
</file>