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583959"/>
                  </p:ext>
                </p:extLst>
              </p:nvPr>
            </p:nvGraphicFramePr>
            <p:xfrm>
              <a:off x="721012" y="1170879"/>
              <a:ext cx="11318588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1318588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d8534e8-8eac-4463-8a56-7ae719d87291}">
  <we:reference id="WA200003233" version="2.0.0.3" store="en-US" storeType="OMEX"/>
  <we:alternateReferences/>
  <we:properties>
    <we:property name="Microsoft.Office.CampaignId" value="&quot;none&quot;"/>
    <we:property name="creatorTenantId" value="&quot;39bfcb51-a3df-4758-a558-20d0370800fc&quot;"/>
    <we:property name="reportUrl" value="&quot;/groups/b47eee43-de67-4f0a-b44e-57b83c25ab2b/reports/3b0d097b-2253-495c-9ee0-33aa835742b7/ReportSection?bookmarkGuid=22586cbc-a5e1-42d2-94b5-9d1f5696e2bc&amp;bookmarkUsage=1&amp;ctid=39bfcb51-a3df-4758-a558-20d0370800fc&amp;fromEntryPoint=export&quot;"/>
    <we:property name="reportState" value="&quot;CONNECTED&quot;"/>
    <we:property name="reportEmbeddedTime" value="&quot;2023-01-13T14:17:05.522Z&quot;"/>
    <we:property name="creatorSessionId" value="&quot;058c369e-db1e-41d0-873a-25abfd53d73f&quot;"/>
    <we:property name="creatorUserId" value="&quot;1003200263284F22&quot;"/>
    <we:property name="reportName" value="&quot;Sales Report&quot;"/>
    <we:property name="isFiltersActionButtonVisible" value="true"/>
    <we:property name="initialStateBookmark" value="&quot;H4sIAAAAAAAAA+1bbU/jOBD+K1W+7J3EnvySODHfWOB0p10Wjq5WOp3QaWxP2uymSZW4LD3Efz87aVleCu1CoYWtVIlkbI/n5fF4JjbngcnqYQ7jjzDAYDt4V5ZfB1B97dBgKygmtMPD9wc7x+///bhzsO/I5dBmZVEH2+eBhaqH9nNWjyD3HBzxn5OtAPL8CHr+LYW8xq1giFVdFpBn/2Hb2TXZaoQXWwGeDfOyAs+ya8GiZ3vqurt3Nzf9jbsZQdvsFLuobUs9xmFZ2en7VlC3T41I19s8s2bC3bKwkBWOsaeFVKgoZVRCKIBQSsI48vQ6K3r5RMTvYz+Nh94OFs+sKs+8BdQXx99zurhwKgjDkdJQahInCSoAI9VcbkNnoI9wmvXAltVtnppEkksZc0kYA8I44CMkVIaohBoiKBIhUJuQz5fwHn2J+yXE6SmdCUXMI+5Hp1luJwZW4/2zYeXQ4DDSctt1vu2VVabdTI3XK6zriYv+yLCCSvfHH/AUG0H2Z7ffbjqqSgcuO/4MVdaCqBxVGm93bOnHmDZNhc2s4xYcVsZL7LWarIBLRk7KKfNpx86eB6jvfEWiwBM73wm+eaJHcOBQ128o/fLbboWupwm2ycXWpVl2zCkU2lFv2mSn16uwB1MUX1dmt8xHgxn0uUpe0cg9ppltqL+PislyIffJep8LlyHRhP94hsFOHOVesOp8VDvwoWkF2e1DZa8jdxpG3IRfrsSLy0k9Vl89EE+aBZwmodJpmhKhdWioYjJSj1rAy/B+F3sDLOwLXy1LAWrpRXjXQnIvq6Z7Gdu6ocDKtL44WWQ1LRcVLXTDmIUx54lBQhKuQMuYrBy6x9jzox6AhjrPNF7f/oMBuqTKPxiw0KgxbKfKsGnHwuxNEiVsFD0PPmRO+Zb9Z8hHnrMbjDYb4BtGqHxL2VsiPxGy3fzeBI0tB6WZx+XNnpvalN+KZkjj9xrzKSBviVZbZ2TbbTTuNv3m8G/ywwnri7tCdNO5XhqkLr3VIorGLGY8ZlSjoDEyqqLVI6o7Um8fsx2+OFw9l/NvGHYCgVQgoaGIOKdMUSF0DKuHwJ374cb7y9pNgAEmKWeECR4TysIkkSt3/GbdP4Hnb635kEeSRky7chhAKMYVef41T3/iTOKpPH+3TVvHi0hx4rxNCAtDSRKjZCP7A7+spJKAjmjCwygS4Bknc2G0ujKmCznWP1Lzr1nFRR8k66st6/9GqO4tmH/Kr25/jVxNjbMMMzeK5lmBm29Hs0H2ilX8jph2j2AsTGVIIiEFmhgjKXm4xlF9D3MHzmrc8dt05xcD4/rXG4EzvLkY6EJBvspsf+B2f93s6pjaddGn2bSOs16/kair3VizfwozQLk20jZC+gMy/3LoRjcnP9v8Ps88eZHZz4adA5+9rWcSsIBt700J1rlW648KU6E5QjdbYbsW9NeX8VV4Mac84zfiKyBu47fP7kkSutReUUW4hCgyD8/xqUBlDCORSiijgEqLR1QMRINKmBARKKaIJkIwNpdb3Qf393b1wVz1yhIaR5oiJgmn5BHnuqgSiAVXIpFAEkWolvzh3DQkQEKMUPOYh1IpFPMPmZ4v0twqExcsjeYf8EBl1mbpLqplW47HMZVhTKiIGBLChauQxTq7rE32/ty7oU/06rx2t6Kt4wgaLagwoQiJIZqqRMfr7Dj3aEbadppcfq7zXkCFT5+7xH94JXsHqulNVL96ky6WoLx6M7QZE+dGA5dJoplJDHWlr6FrHkGWdB9jrQP/3RcwPMm4gE9MGglqYtSSSRXOP8PYxNBVFrhPB+RNwN8E/B8J+DEKncax5lxFVBsiY72JHS8rdiyrZN2Ejk3oWDh0NNFj1iWDcmTrIWg8ggJnXTY4G0Jh0Eye77on4P8tpL1U4CCaqXzevYJp/4lw/wOg7Vdg0TIAAA==&quot;"/>
    <we:property name="bookmark" value="&quot;H4sIAAAAAAAAA+1aWW/bOBD+K4Zeugu4C16iyLy1SRe7QI9sXBRYLPLAY2SrlSVDotO4Rf77kpKdJnZiu4kTO6kBA5aG5HCOj8MZUt8jm9WjXE3eqyFEB9HrsvwyVNWXDo66UXGdJiiRxAJLYiRVggRlWvhe5chlZVFHB98jp6o+uE9ZPVZ5YOiJ/512I5Xnx6of3lKV19CNRlDVZaHy7Bu0nX2Tq8Zw0Y3gfJSXlQose045CGzPfHf/7kXBf1A/ozIuO4MeGNdST2BUVm723o3q9qkR6XpbYNZMeFgWTmWFZxxoDHMdpwRLxbhCGCOvY6DXWdHPpyL+GPtxMgpmcXDudHkeLKA/e/6B08WFV4FbChgzaVAiBGilrNQruY28gd6rs6yvXFkt8jQollTKhEpEiEKEKriHhNoiLbBFHAPiHIxldLWES/RF/ieQ11N6E/KExjSMTrPcTQ2sJ2/OR5VHg8dIy+3Q+7ZfVpnxMzVer6Cupy76K4NKVWYweQtn0Ajy5ub2xabjqvTgcpNPqspaEJXjysBix5Z+AmnTVLjMeW7Rh8oGiYNW0wVxychLOWM+69g5CgANna9IFAVi5wchNE/1iN551A0ayqD8eliB72mjA3TRvTTLK3umCuOp8zZ51e9X0FczFF9X5rDMx8Mb6CuVvKKRf0wz11D/HBfT5YKWybrMhZuQaMp/coPBTj1lKVhNPq49+MC2ghwOVOWuI3cWRvyEn6/Ei8tJA1afPRBPmwWcCqZNmqaIG8Ms1kTG+l4LeBPe70F/CIV74qtlI0AtgwivW0geZdVsLyPdOQW2pvXF6TqrabOoaKHLEsISSoUF5BMSrYxM0NahewL9MOoOaKjzzMD17T8agk+qwoNVTjVqjNqpMmjaobBH00QJGkW/R28zr3zL/pPKx4GzHwwuG8ILgrB8iclLJD8idND8XkSNLYelXcXlxZGf2pZfi2ZI4/ca8hkgF0SrnTey6zUa95p+K/g3+eGU9cVtIbrpXG8MUpfeahGFE5IQmhBsgOMECNbx9hHVG+uX99kOnxyuHsv5c4adQiDlgDDjMaWYaMy5SdT2IXDrfrj3/qZ2E0UUiJQSRDhNECZMCLl1x+/X/QN4fmHNMxpLHBPjy2GluCZUo8df8/gXziQeyvO327R1PI81Rd7bCBHGJBJWy0b2O56spBIpE2NBWRxzFRiLlTDaXhnTUznUP1Pz71jFhe8k67Mt6/8FVS0tmH/JU7d/xr6mhpsMszKK5lkB+7Ojm0H2jFX8gZh2jyCEpZKhmEsONoFYSsp2OKofQe7BWU06YZvu/GbVpP59LnCy+cWA1wryVeYGQ7/7m2ZXh9Ttij7NpnWS9QeNRD3jx9o3Z+oGUO6MtI2Q4YIsvHzwo5ubnwO6zDMPXmQOslHnXcjedjMJWMO2S1OCXa7VBuPCVmCPwc9WuJ5T5svTOBVezymPeEZ8BcRt/A7ZPRLMp/Yaa0SlimN79xwfc9DWEhRrgQlWoA2/R8WAjNKCcB4rTTQyiHNCVnKrB8r/L1YfxFevROAkNhhACIrRPe51QQuVcKq5kAoJjbCR9O7cjBIKMYjB0IQyqTXw1ZdMjxdpFsrENUuj1Rc8qrI7s3TX1bItx5MES5YgzGMCCFHuK2S+yy5rk72/j+b0iZ+d125XtHUcAms45pZxhiwyWAuT7LLj/KMdG9dpcvmVznsCFT5+7BL/7pXsLajG86h+9iZdL0F59mZoMyZKrVFUCmGIFRb70tfiHY8gG/oeY6cD/+0fYASS9QEf2TTm2CZgJJGarb7D2MfQbRa4DwfkfcDfB/yfCfgJcJMmiaFUx9hYJBOzjx1PK3ZsqmTdh4596Fg7dDTR49pZz/9p+PykVDIAAA==&quot;"/>
    <we:property name="embedUrl" value="&quot;/reportEmbed?reportId=3b0d097b-2253-495c-9ee0-33aa835742b7&amp;groupId=b47eee43-de67-4f0a-b44e-57b83c25ab2b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e7b84539-f89d-44ce-8e42-5dddfd8a83d8&quot;"/>
    <we:property name="pageName" value="&quot;ReportSection&quot;"/>
    <we:property name="pageDisplayName" value="&quot;Overview&quot;"/>
    <we:property name="backgroundColor" value="&quot;rgb(33,37,41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Pranav Gujar</cp:lastModifiedBy>
  <cp:revision>3</cp:revision>
  <dcterms:created xsi:type="dcterms:W3CDTF">2018-06-07T21:39:02Z</dcterms:created>
  <dcterms:modified xsi:type="dcterms:W3CDTF">2023-01-13T14:18:35Z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