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Year and 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24f3c24-f379-459b-8a53-55c449d5d90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8b117bab5a141b5" /><Relationship Type="http://schemas.openxmlformats.org/officeDocument/2006/relationships/slideLayout" Target="/ppt/slideLayouts/slideLayout8.xml" Id="R57145923c42c4e41" /><Relationship Type="http://schemas.openxmlformats.org/officeDocument/2006/relationships/hyperlink" Target="https://app.powerbi.com/groups/me/reports/e24f3c24-f379-459b-8a53-55c449d5d903/?pbi_source=PowerPoint" TargetMode="External" Id="RelId0" /><Relationship Type="http://schemas.openxmlformats.org/officeDocument/2006/relationships/image" Target="/ppt/media/image4.png" Id="imgId200549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1/8/2023 6:03:48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1/8/2023 5:44:54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ales by Segment ,Profit by Sub-Category ,Profit by Region ,Profit by Category ,Profit by Year and Quarter ,slicer ,card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0549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