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yanth Kadali" userId="392130c083b398db" providerId="LiveId" clId="{DF300828-CA5E-46B4-807E-1FFB2A02159E}"/>
    <pc:docChg chg="undo redo custSel addSld modSld">
      <pc:chgData name="Ishyanth Kadali" userId="392130c083b398db" providerId="LiveId" clId="{DF300828-CA5E-46B4-807E-1FFB2A02159E}" dt="2022-12-06T04:17:45.056" v="1238" actId="2710"/>
      <pc:docMkLst>
        <pc:docMk/>
      </pc:docMkLst>
      <pc:sldChg chg="addSp delSp modSp new mod">
        <pc:chgData name="Ishyanth Kadali" userId="392130c083b398db" providerId="LiveId" clId="{DF300828-CA5E-46B4-807E-1FFB2A02159E}" dt="2022-12-06T00:25:52.608" v="69" actId="1076"/>
        <pc:sldMkLst>
          <pc:docMk/>
          <pc:sldMk cId="3751095724" sldId="256"/>
        </pc:sldMkLst>
        <pc:spChg chg="del mod">
          <ac:chgData name="Ishyanth Kadali" userId="392130c083b398db" providerId="LiveId" clId="{DF300828-CA5E-46B4-807E-1FFB2A02159E}" dt="2022-12-06T00:25:23.895" v="61" actId="21"/>
          <ac:spMkLst>
            <pc:docMk/>
            <pc:sldMk cId="3751095724" sldId="256"/>
            <ac:spMk id="2" creationId="{B2D033BE-32B1-A98D-FACB-E16AF0D73E0B}"/>
          </ac:spMkLst>
        </pc:spChg>
        <pc:spChg chg="del">
          <ac:chgData name="Ishyanth Kadali" userId="392130c083b398db" providerId="LiveId" clId="{DF300828-CA5E-46B4-807E-1FFB2A02159E}" dt="2022-12-06T00:17:58.862" v="6" actId="21"/>
          <ac:spMkLst>
            <pc:docMk/>
            <pc:sldMk cId="3751095724" sldId="256"/>
            <ac:spMk id="3" creationId="{CBCF5E5A-2A56-8513-717C-FC79C37E2093}"/>
          </ac:spMkLst>
        </pc:spChg>
        <pc:spChg chg="add del mod">
          <ac:chgData name="Ishyanth Kadali" userId="392130c083b398db" providerId="LiveId" clId="{DF300828-CA5E-46B4-807E-1FFB2A02159E}" dt="2022-12-06T00:19:38.326" v="13"/>
          <ac:spMkLst>
            <pc:docMk/>
            <pc:sldMk cId="3751095724" sldId="256"/>
            <ac:spMk id="6" creationId="{C8EEC10A-90EE-826B-6699-13F9C59E798C}"/>
          </ac:spMkLst>
        </pc:spChg>
        <pc:spChg chg="add del mod">
          <ac:chgData name="Ishyanth Kadali" userId="392130c083b398db" providerId="LiveId" clId="{DF300828-CA5E-46B4-807E-1FFB2A02159E}" dt="2022-12-06T00:25:30.088" v="64" actId="21"/>
          <ac:spMkLst>
            <pc:docMk/>
            <pc:sldMk cId="3751095724" sldId="256"/>
            <ac:spMk id="7" creationId="{CA2693AE-4973-03E2-4EF0-D0D77D8AA167}"/>
          </ac:spMkLst>
        </pc:spChg>
        <pc:spChg chg="add del mod">
          <ac:chgData name="Ishyanth Kadali" userId="392130c083b398db" providerId="LiveId" clId="{DF300828-CA5E-46B4-807E-1FFB2A02159E}" dt="2022-12-06T00:25:06.428" v="57" actId="21"/>
          <ac:spMkLst>
            <pc:docMk/>
            <pc:sldMk cId="3751095724" sldId="256"/>
            <ac:spMk id="8" creationId="{E6F058E8-CFFE-07F8-6E89-A3679F670CEE}"/>
          </ac:spMkLst>
        </pc:spChg>
        <pc:spChg chg="add mod">
          <ac:chgData name="Ishyanth Kadali" userId="392130c083b398db" providerId="LiveId" clId="{DF300828-CA5E-46B4-807E-1FFB2A02159E}" dt="2022-12-06T00:25:52.608" v="69" actId="1076"/>
          <ac:spMkLst>
            <pc:docMk/>
            <pc:sldMk cId="3751095724" sldId="256"/>
            <ac:spMk id="9" creationId="{364DD0B4-55EA-4A6D-F3C1-0F2737E48255}"/>
          </ac:spMkLst>
        </pc:spChg>
        <pc:picChg chg="add del mod">
          <ac:chgData name="Ishyanth Kadali" userId="392130c083b398db" providerId="LiveId" clId="{DF300828-CA5E-46B4-807E-1FFB2A02159E}" dt="2022-12-06T00:25:35.089" v="65" actId="1076"/>
          <ac:picMkLst>
            <pc:docMk/>
            <pc:sldMk cId="3751095724" sldId="256"/>
            <ac:picMk id="5" creationId="{BB620653-A19F-F663-CE9E-924C848A5E2B}"/>
          </ac:picMkLst>
        </pc:picChg>
      </pc:sldChg>
      <pc:sldChg chg="addSp modSp new mod">
        <pc:chgData name="Ishyanth Kadali" userId="392130c083b398db" providerId="LiveId" clId="{DF300828-CA5E-46B4-807E-1FFB2A02159E}" dt="2022-12-06T02:35:32.121" v="1063"/>
        <pc:sldMkLst>
          <pc:docMk/>
          <pc:sldMk cId="1791956778" sldId="257"/>
        </pc:sldMkLst>
        <pc:spChg chg="add mod">
          <ac:chgData name="Ishyanth Kadali" userId="392130c083b398db" providerId="LiveId" clId="{DF300828-CA5E-46B4-807E-1FFB2A02159E}" dt="2022-12-06T00:26:31.851" v="87" actId="403"/>
          <ac:spMkLst>
            <pc:docMk/>
            <pc:sldMk cId="1791956778" sldId="257"/>
            <ac:spMk id="2" creationId="{7B080D31-09CF-4BCC-62D5-5364AEF82662}"/>
          </ac:spMkLst>
        </pc:spChg>
        <pc:spChg chg="add mod">
          <ac:chgData name="Ishyanth Kadali" userId="392130c083b398db" providerId="LiveId" clId="{DF300828-CA5E-46B4-807E-1FFB2A02159E}" dt="2022-12-06T02:35:32.121" v="1063"/>
          <ac:spMkLst>
            <pc:docMk/>
            <pc:sldMk cId="1791956778" sldId="257"/>
            <ac:spMk id="3" creationId="{65EC466D-6037-1F45-2311-452F6171E70C}"/>
          </ac:spMkLst>
        </pc:spChg>
      </pc:sldChg>
      <pc:sldChg chg="addSp delSp modSp new mod">
        <pc:chgData name="Ishyanth Kadali" userId="392130c083b398db" providerId="LiveId" clId="{DF300828-CA5E-46B4-807E-1FFB2A02159E}" dt="2022-12-06T01:42:21.594" v="549" actId="404"/>
        <pc:sldMkLst>
          <pc:docMk/>
          <pc:sldMk cId="2505292126" sldId="258"/>
        </pc:sldMkLst>
        <pc:spChg chg="add mod">
          <ac:chgData name="Ishyanth Kadali" userId="392130c083b398db" providerId="LiveId" clId="{DF300828-CA5E-46B4-807E-1FFB2A02159E}" dt="2022-12-06T01:31:35.878" v="526" actId="20577"/>
          <ac:spMkLst>
            <pc:docMk/>
            <pc:sldMk cId="2505292126" sldId="258"/>
            <ac:spMk id="2" creationId="{9EE5E61D-FF4B-091C-56F4-78DDEC8DA416}"/>
          </ac:spMkLst>
        </pc:spChg>
        <pc:spChg chg="add del mod">
          <ac:chgData name="Ishyanth Kadali" userId="392130c083b398db" providerId="LiveId" clId="{DF300828-CA5E-46B4-807E-1FFB2A02159E}" dt="2022-12-06T01:41:20.457" v="538" actId="21"/>
          <ac:spMkLst>
            <pc:docMk/>
            <pc:sldMk cId="2505292126" sldId="258"/>
            <ac:spMk id="3" creationId="{71D18FE5-0754-FF7C-179C-AF01C9AA51C1}"/>
          </ac:spMkLst>
        </pc:spChg>
        <pc:graphicFrameChg chg="add del mod">
          <ac:chgData name="Ishyanth Kadali" userId="392130c083b398db" providerId="LiveId" clId="{DF300828-CA5E-46B4-807E-1FFB2A02159E}" dt="2022-12-06T01:39:00.545" v="533" actId="21"/>
          <ac:graphicFrameMkLst>
            <pc:docMk/>
            <pc:sldMk cId="2505292126" sldId="258"/>
            <ac:graphicFrameMk id="4" creationId="{4026B86F-58A8-4BDB-AD66-4DE8E6764031}"/>
          </ac:graphicFrameMkLst>
        </pc:graphicFrameChg>
        <pc:graphicFrameChg chg="add mod modGraphic">
          <ac:chgData name="Ishyanth Kadali" userId="392130c083b398db" providerId="LiveId" clId="{DF300828-CA5E-46B4-807E-1FFB2A02159E}" dt="2022-12-06T01:42:21.594" v="549" actId="404"/>
          <ac:graphicFrameMkLst>
            <pc:docMk/>
            <pc:sldMk cId="2505292126" sldId="258"/>
            <ac:graphicFrameMk id="5" creationId="{0EC164C3-83C0-AB9D-7812-1F274DD22FFF}"/>
          </ac:graphicFrameMkLst>
        </pc:graphicFrameChg>
      </pc:sldChg>
      <pc:sldChg chg="addSp modSp new mod">
        <pc:chgData name="Ishyanth Kadali" userId="392130c083b398db" providerId="LiveId" clId="{DF300828-CA5E-46B4-807E-1FFB2A02159E}" dt="2022-12-06T00:43:30.497" v="212" actId="2711"/>
        <pc:sldMkLst>
          <pc:docMk/>
          <pc:sldMk cId="1188493972" sldId="259"/>
        </pc:sldMkLst>
        <pc:spChg chg="add mod">
          <ac:chgData name="Ishyanth Kadali" userId="392130c083b398db" providerId="LiveId" clId="{DF300828-CA5E-46B4-807E-1FFB2A02159E}" dt="2022-12-06T00:43:30.497" v="212" actId="2711"/>
          <ac:spMkLst>
            <pc:docMk/>
            <pc:sldMk cId="1188493972" sldId="259"/>
            <ac:spMk id="2" creationId="{9D9834AB-390A-5871-8479-4F93EDB86080}"/>
          </ac:spMkLst>
        </pc:spChg>
        <pc:spChg chg="add mod">
          <ac:chgData name="Ishyanth Kadali" userId="392130c083b398db" providerId="LiveId" clId="{DF300828-CA5E-46B4-807E-1FFB2A02159E}" dt="2022-12-06T00:38:57.042" v="182" actId="1076"/>
          <ac:spMkLst>
            <pc:docMk/>
            <pc:sldMk cId="1188493972" sldId="259"/>
            <ac:spMk id="3" creationId="{D4D0764E-DE08-6AC0-195D-077D7D4204DC}"/>
          </ac:spMkLst>
        </pc:spChg>
        <pc:spChg chg="add mod">
          <ac:chgData name="Ishyanth Kadali" userId="392130c083b398db" providerId="LiveId" clId="{DF300828-CA5E-46B4-807E-1FFB2A02159E}" dt="2022-12-06T00:38:34.736" v="179" actId="14100"/>
          <ac:spMkLst>
            <pc:docMk/>
            <pc:sldMk cId="1188493972" sldId="259"/>
            <ac:spMk id="4" creationId="{993388C4-8CF4-2D42-D4A0-897741E79ECD}"/>
          </ac:spMkLst>
        </pc:spChg>
      </pc:sldChg>
      <pc:sldChg chg="addSp delSp modSp new mod">
        <pc:chgData name="Ishyanth Kadali" userId="392130c083b398db" providerId="LiveId" clId="{DF300828-CA5E-46B4-807E-1FFB2A02159E}" dt="2022-12-06T00:43:14.657" v="211" actId="1076"/>
        <pc:sldMkLst>
          <pc:docMk/>
          <pc:sldMk cId="1720740398" sldId="260"/>
        </pc:sldMkLst>
        <pc:spChg chg="add del mod">
          <ac:chgData name="Ishyanth Kadali" userId="392130c083b398db" providerId="LiveId" clId="{DF300828-CA5E-46B4-807E-1FFB2A02159E}" dt="2022-12-06T00:43:07.057" v="210"/>
          <ac:spMkLst>
            <pc:docMk/>
            <pc:sldMk cId="1720740398" sldId="260"/>
            <ac:spMk id="2" creationId="{136F6E10-BF05-EDCB-AD70-7540CEC655E6}"/>
          </ac:spMkLst>
        </pc:spChg>
        <pc:spChg chg="add mod">
          <ac:chgData name="Ishyanth Kadali" userId="392130c083b398db" providerId="LiveId" clId="{DF300828-CA5E-46B4-807E-1FFB2A02159E}" dt="2022-12-06T00:43:14.657" v="211" actId="1076"/>
          <ac:spMkLst>
            <pc:docMk/>
            <pc:sldMk cId="1720740398" sldId="260"/>
            <ac:spMk id="3" creationId="{615EB22D-89CC-086C-40C9-603F91EC5B1F}"/>
          </ac:spMkLst>
        </pc:spChg>
      </pc:sldChg>
      <pc:sldChg chg="addSp delSp modSp new mod">
        <pc:chgData name="Ishyanth Kadali" userId="392130c083b398db" providerId="LiveId" clId="{DF300828-CA5E-46B4-807E-1FFB2A02159E}" dt="2022-12-06T00:51:20.499" v="256" actId="14100"/>
        <pc:sldMkLst>
          <pc:docMk/>
          <pc:sldMk cId="3320007790" sldId="261"/>
        </pc:sldMkLst>
        <pc:spChg chg="add mod">
          <ac:chgData name="Ishyanth Kadali" userId="392130c083b398db" providerId="LiveId" clId="{DF300828-CA5E-46B4-807E-1FFB2A02159E}" dt="2022-12-06T00:45:24.399" v="224" actId="1076"/>
          <ac:spMkLst>
            <pc:docMk/>
            <pc:sldMk cId="3320007790" sldId="261"/>
            <ac:spMk id="2" creationId="{28CFF513-EE3F-DC7E-14BF-18924182073C}"/>
          </ac:spMkLst>
        </pc:spChg>
        <pc:spChg chg="add del mod">
          <ac:chgData name="Ishyanth Kadali" userId="392130c083b398db" providerId="LiveId" clId="{DF300828-CA5E-46B4-807E-1FFB2A02159E}" dt="2022-12-06T00:46:14.472" v="226"/>
          <ac:spMkLst>
            <pc:docMk/>
            <pc:sldMk cId="3320007790" sldId="261"/>
            <ac:spMk id="3" creationId="{311EB7EE-87FD-2065-945C-333B274BA316}"/>
          </ac:spMkLst>
        </pc:spChg>
        <pc:spChg chg="add mod">
          <ac:chgData name="Ishyanth Kadali" userId="392130c083b398db" providerId="LiveId" clId="{DF300828-CA5E-46B4-807E-1FFB2A02159E}" dt="2022-12-06T00:49:29.819" v="238" actId="14100"/>
          <ac:spMkLst>
            <pc:docMk/>
            <pc:sldMk cId="3320007790" sldId="261"/>
            <ac:spMk id="4" creationId="{0210E28D-A4FC-C6A8-ACFD-401B9B4598D5}"/>
          </ac:spMkLst>
        </pc:spChg>
        <pc:spChg chg="add mod">
          <ac:chgData name="Ishyanth Kadali" userId="392130c083b398db" providerId="LiveId" clId="{DF300828-CA5E-46B4-807E-1FFB2A02159E}" dt="2022-12-06T00:51:20.499" v="256" actId="14100"/>
          <ac:spMkLst>
            <pc:docMk/>
            <pc:sldMk cId="3320007790" sldId="261"/>
            <ac:spMk id="5" creationId="{292449C8-BAA2-B4EA-547C-FE27722848D6}"/>
          </ac:spMkLst>
        </pc:spChg>
      </pc:sldChg>
      <pc:sldChg chg="addSp delSp modSp new mod">
        <pc:chgData name="Ishyanth Kadali" userId="392130c083b398db" providerId="LiveId" clId="{DF300828-CA5E-46B4-807E-1FFB2A02159E}" dt="2022-12-06T02:00:17.753" v="772" actId="1076"/>
        <pc:sldMkLst>
          <pc:docMk/>
          <pc:sldMk cId="1144155944" sldId="262"/>
        </pc:sldMkLst>
        <pc:spChg chg="add mod">
          <ac:chgData name="Ishyanth Kadali" userId="392130c083b398db" providerId="LiveId" clId="{DF300828-CA5E-46B4-807E-1FFB2A02159E}" dt="2022-12-06T00:52:14.771" v="265" actId="20577"/>
          <ac:spMkLst>
            <pc:docMk/>
            <pc:sldMk cId="1144155944" sldId="262"/>
            <ac:spMk id="2" creationId="{9DA54FC9-35AA-3528-9231-D76C5BCFA3D8}"/>
          </ac:spMkLst>
        </pc:spChg>
        <pc:spChg chg="add mod">
          <ac:chgData name="Ishyanth Kadali" userId="392130c083b398db" providerId="LiveId" clId="{DF300828-CA5E-46B4-807E-1FFB2A02159E}" dt="2022-12-06T02:00:17.753" v="772" actId="1076"/>
          <ac:spMkLst>
            <pc:docMk/>
            <pc:sldMk cId="1144155944" sldId="262"/>
            <ac:spMk id="3" creationId="{646298BA-4331-78AB-3E9B-6E43DC949C68}"/>
          </ac:spMkLst>
        </pc:spChg>
        <pc:spChg chg="add del mod">
          <ac:chgData name="Ishyanth Kadali" userId="392130c083b398db" providerId="LiveId" clId="{DF300828-CA5E-46B4-807E-1FFB2A02159E}" dt="2022-12-06T01:58:18.776" v="756"/>
          <ac:spMkLst>
            <pc:docMk/>
            <pc:sldMk cId="1144155944" sldId="262"/>
            <ac:spMk id="4" creationId="{8025481A-1B55-89CC-80FF-D4FBBD66851B}"/>
          </ac:spMkLst>
        </pc:spChg>
        <pc:spChg chg="add mod">
          <ac:chgData name="Ishyanth Kadali" userId="392130c083b398db" providerId="LiveId" clId="{DF300828-CA5E-46B4-807E-1FFB2A02159E}" dt="2022-12-06T02:00:13.704" v="771" actId="20577"/>
          <ac:spMkLst>
            <pc:docMk/>
            <pc:sldMk cId="1144155944" sldId="262"/>
            <ac:spMk id="5" creationId="{76A34842-562D-E8E7-E146-EBEA5029B7CA}"/>
          </ac:spMkLst>
        </pc:spChg>
      </pc:sldChg>
      <pc:sldChg chg="addSp modSp new mod">
        <pc:chgData name="Ishyanth Kadali" userId="392130c083b398db" providerId="LiveId" clId="{DF300828-CA5E-46B4-807E-1FFB2A02159E}" dt="2022-12-06T02:34:18.439" v="1059" actId="20577"/>
        <pc:sldMkLst>
          <pc:docMk/>
          <pc:sldMk cId="3361078287" sldId="263"/>
        </pc:sldMkLst>
        <pc:spChg chg="add mod">
          <ac:chgData name="Ishyanth Kadali" userId="392130c083b398db" providerId="LiveId" clId="{DF300828-CA5E-46B4-807E-1FFB2A02159E}" dt="2022-12-06T00:58:32.239" v="277" actId="2711"/>
          <ac:spMkLst>
            <pc:docMk/>
            <pc:sldMk cId="3361078287" sldId="263"/>
            <ac:spMk id="2" creationId="{AB23F24B-B2DE-D77E-B319-689B50281786}"/>
          </ac:spMkLst>
        </pc:spChg>
        <pc:spChg chg="add mod">
          <ac:chgData name="Ishyanth Kadali" userId="392130c083b398db" providerId="LiveId" clId="{DF300828-CA5E-46B4-807E-1FFB2A02159E}" dt="2022-12-06T02:32:49.825" v="922" actId="255"/>
          <ac:spMkLst>
            <pc:docMk/>
            <pc:sldMk cId="3361078287" sldId="263"/>
            <ac:spMk id="3" creationId="{642F9560-8513-1330-5C83-7C74F338EFBF}"/>
          </ac:spMkLst>
        </pc:spChg>
        <pc:spChg chg="add mod">
          <ac:chgData name="Ishyanth Kadali" userId="392130c083b398db" providerId="LiveId" clId="{DF300828-CA5E-46B4-807E-1FFB2A02159E}" dt="2022-12-06T02:34:18.439" v="1059" actId="20577"/>
          <ac:spMkLst>
            <pc:docMk/>
            <pc:sldMk cId="3361078287" sldId="263"/>
            <ac:spMk id="4" creationId="{23DC3F79-282F-4975-8E7E-608906BB9148}"/>
          </ac:spMkLst>
        </pc:spChg>
      </pc:sldChg>
      <pc:sldChg chg="addSp delSp modSp mod">
        <pc:chgData name="Ishyanth Kadali" userId="392130c083b398db" providerId="LiveId" clId="{DF300828-CA5E-46B4-807E-1FFB2A02159E}" dt="2022-12-06T01:11:42.754" v="308" actId="20577"/>
        <pc:sldMkLst>
          <pc:docMk/>
          <pc:sldMk cId="1499164834" sldId="264"/>
        </pc:sldMkLst>
        <pc:spChg chg="mod">
          <ac:chgData name="Ishyanth Kadali" userId="392130c083b398db" providerId="LiveId" clId="{DF300828-CA5E-46B4-807E-1FFB2A02159E}" dt="2022-12-06T01:00:24.311" v="282" actId="20577"/>
          <ac:spMkLst>
            <pc:docMk/>
            <pc:sldMk cId="1499164834" sldId="264"/>
            <ac:spMk id="2" creationId="{AB23F24B-B2DE-D77E-B319-689B50281786}"/>
          </ac:spMkLst>
        </pc:spChg>
        <pc:spChg chg="add del mod">
          <ac:chgData name="Ishyanth Kadali" userId="392130c083b398db" providerId="LiveId" clId="{DF300828-CA5E-46B4-807E-1FFB2A02159E}" dt="2022-12-06T01:11:15.866" v="298"/>
          <ac:spMkLst>
            <pc:docMk/>
            <pc:sldMk cId="1499164834" sldId="264"/>
            <ac:spMk id="4" creationId="{670472B8-5D69-41CF-719D-492B325A3D03}"/>
          </ac:spMkLst>
        </pc:spChg>
        <pc:spChg chg="add mod">
          <ac:chgData name="Ishyanth Kadali" userId="392130c083b398db" providerId="LiveId" clId="{DF300828-CA5E-46B4-807E-1FFB2A02159E}" dt="2022-12-06T01:11:42.754" v="308" actId="20577"/>
          <ac:spMkLst>
            <pc:docMk/>
            <pc:sldMk cId="1499164834" sldId="264"/>
            <ac:spMk id="6" creationId="{D9740764-9E83-89D2-5B87-A90900A9FAD1}"/>
          </ac:spMkLst>
        </pc:spChg>
        <pc:picChg chg="add mod">
          <ac:chgData name="Ishyanth Kadali" userId="392130c083b398db" providerId="LiveId" clId="{DF300828-CA5E-46B4-807E-1FFB2A02159E}" dt="2022-12-06T01:11:06.139" v="293" actId="1076"/>
          <ac:picMkLst>
            <pc:docMk/>
            <pc:sldMk cId="1499164834" sldId="264"/>
            <ac:picMk id="3" creationId="{72552E47-6DD4-854B-4672-2AC016512920}"/>
          </ac:picMkLst>
        </pc:picChg>
        <pc:picChg chg="add mod">
          <ac:chgData name="Ishyanth Kadali" userId="392130c083b398db" providerId="LiveId" clId="{DF300828-CA5E-46B4-807E-1FFB2A02159E}" dt="2022-12-06T01:11:15.863" v="296"/>
          <ac:picMkLst>
            <pc:docMk/>
            <pc:sldMk cId="1499164834" sldId="264"/>
            <ac:picMk id="5" creationId="{341F905E-0ADA-27CF-5786-0AB44980B35D}"/>
          </ac:picMkLst>
        </pc:picChg>
      </pc:sldChg>
      <pc:sldChg chg="addSp modSp add mod">
        <pc:chgData name="Ishyanth Kadali" userId="392130c083b398db" providerId="LiveId" clId="{DF300828-CA5E-46B4-807E-1FFB2A02159E}" dt="2022-12-06T01:30:56.279" v="522" actId="20577"/>
        <pc:sldMkLst>
          <pc:docMk/>
          <pc:sldMk cId="1739490684" sldId="265"/>
        </pc:sldMkLst>
        <pc:spChg chg="mod">
          <ac:chgData name="Ishyanth Kadali" userId="392130c083b398db" providerId="LiveId" clId="{DF300828-CA5E-46B4-807E-1FFB2A02159E}" dt="2022-12-06T01:01:17.268" v="285" actId="20577"/>
          <ac:spMkLst>
            <pc:docMk/>
            <pc:sldMk cId="1739490684" sldId="265"/>
            <ac:spMk id="2" creationId="{AB23F24B-B2DE-D77E-B319-689B50281786}"/>
          </ac:spMkLst>
        </pc:spChg>
        <pc:spChg chg="add mod">
          <ac:chgData name="Ishyanth Kadali" userId="392130c083b398db" providerId="LiveId" clId="{DF300828-CA5E-46B4-807E-1FFB2A02159E}" dt="2022-12-06T01:30:56.279" v="522" actId="20577"/>
          <ac:spMkLst>
            <pc:docMk/>
            <pc:sldMk cId="1739490684" sldId="265"/>
            <ac:spMk id="3" creationId="{52152679-D77F-B188-9C82-02E4EF0FF821}"/>
          </ac:spMkLst>
        </pc:spChg>
      </pc:sldChg>
      <pc:sldChg chg="addSp delSp modSp new mod">
        <pc:chgData name="Ishyanth Kadali" userId="392130c083b398db" providerId="LiveId" clId="{DF300828-CA5E-46B4-807E-1FFB2A02159E}" dt="2022-12-06T01:13:58.065" v="352" actId="1076"/>
        <pc:sldMkLst>
          <pc:docMk/>
          <pc:sldMk cId="263805215" sldId="266"/>
        </pc:sldMkLst>
        <pc:spChg chg="add mod">
          <ac:chgData name="Ishyanth Kadali" userId="392130c083b398db" providerId="LiveId" clId="{DF300828-CA5E-46B4-807E-1FFB2A02159E}" dt="2022-12-06T01:12:21.607" v="322" actId="20577"/>
          <ac:spMkLst>
            <pc:docMk/>
            <pc:sldMk cId="263805215" sldId="266"/>
            <ac:spMk id="3" creationId="{21A78531-97C1-C150-68DE-5381C6F7C52C}"/>
          </ac:spMkLst>
        </pc:spChg>
        <pc:spChg chg="add mod">
          <ac:chgData name="Ishyanth Kadali" userId="392130c083b398db" providerId="LiveId" clId="{DF300828-CA5E-46B4-807E-1FFB2A02159E}" dt="2022-12-06T01:13:58.065" v="352" actId="1076"/>
          <ac:spMkLst>
            <pc:docMk/>
            <pc:sldMk cId="263805215" sldId="266"/>
            <ac:spMk id="6" creationId="{15447D80-36E8-7C96-9307-7863F0675E94}"/>
          </ac:spMkLst>
        </pc:spChg>
        <pc:picChg chg="add mod">
          <ac:chgData name="Ishyanth Kadali" userId="392130c083b398db" providerId="LiveId" clId="{DF300828-CA5E-46B4-807E-1FFB2A02159E}" dt="2022-12-06T01:12:35.387" v="326" actId="1076"/>
          <ac:picMkLst>
            <pc:docMk/>
            <pc:sldMk cId="263805215" sldId="266"/>
            <ac:picMk id="4" creationId="{F027D761-A765-EAD1-8072-A98A3FD46A36}"/>
          </ac:picMkLst>
        </pc:picChg>
        <pc:picChg chg="add del mod">
          <ac:chgData name="Ishyanth Kadali" userId="392130c083b398db" providerId="LiveId" clId="{DF300828-CA5E-46B4-807E-1FFB2A02159E}" dt="2022-12-06T01:13:10.887" v="328" actId="21"/>
          <ac:picMkLst>
            <pc:docMk/>
            <pc:sldMk cId="263805215" sldId="266"/>
            <ac:picMk id="5" creationId="{918B0C7B-EE64-046D-745A-AAF63970BA79}"/>
          </ac:picMkLst>
        </pc:picChg>
        <pc:picChg chg="add mod">
          <ac:chgData name="Ishyanth Kadali" userId="392130c083b398db" providerId="LiveId" clId="{DF300828-CA5E-46B4-807E-1FFB2A02159E}" dt="2022-12-06T01:13:50.190" v="351" actId="1076"/>
          <ac:picMkLst>
            <pc:docMk/>
            <pc:sldMk cId="263805215" sldId="266"/>
            <ac:picMk id="7" creationId="{B3CD50AA-CB00-252F-E6C7-91EFEFC12C0C}"/>
          </ac:picMkLst>
        </pc:picChg>
      </pc:sldChg>
      <pc:sldChg chg="addSp modSp new mod">
        <pc:chgData name="Ishyanth Kadali" userId="392130c083b398db" providerId="LiveId" clId="{DF300828-CA5E-46B4-807E-1FFB2A02159E}" dt="2022-12-06T01:15:03.032" v="376" actId="14100"/>
        <pc:sldMkLst>
          <pc:docMk/>
          <pc:sldMk cId="1002834695" sldId="267"/>
        </pc:sldMkLst>
        <pc:spChg chg="add mod">
          <ac:chgData name="Ishyanth Kadali" userId="392130c083b398db" providerId="LiveId" clId="{DF300828-CA5E-46B4-807E-1FFB2A02159E}" dt="2022-12-06T01:14:50.294" v="372" actId="1076"/>
          <ac:spMkLst>
            <pc:docMk/>
            <pc:sldMk cId="1002834695" sldId="267"/>
            <ac:spMk id="3" creationId="{E58E8A84-AADA-F454-20EB-45C89F14DAA8}"/>
          </ac:spMkLst>
        </pc:spChg>
        <pc:picChg chg="add mod">
          <ac:chgData name="Ishyanth Kadali" userId="392130c083b398db" providerId="LiveId" clId="{DF300828-CA5E-46B4-807E-1FFB2A02159E}" dt="2022-12-06T01:14:22.407" v="355"/>
          <ac:picMkLst>
            <pc:docMk/>
            <pc:sldMk cId="1002834695" sldId="267"/>
            <ac:picMk id="2" creationId="{56C8E178-2441-1A41-05AF-B2B1D5C93375}"/>
          </ac:picMkLst>
        </pc:picChg>
        <pc:picChg chg="add mod">
          <ac:chgData name="Ishyanth Kadali" userId="392130c083b398db" providerId="LiveId" clId="{DF300828-CA5E-46B4-807E-1FFB2A02159E}" dt="2022-12-06T01:15:03.032" v="376" actId="14100"/>
          <ac:picMkLst>
            <pc:docMk/>
            <pc:sldMk cId="1002834695" sldId="267"/>
            <ac:picMk id="4" creationId="{AE6522AF-D8C7-E974-F893-8F0E4356F81E}"/>
          </ac:picMkLst>
        </pc:picChg>
      </pc:sldChg>
      <pc:sldChg chg="addSp delSp modSp new mod">
        <pc:chgData name="Ishyanth Kadali" userId="392130c083b398db" providerId="LiveId" clId="{DF300828-CA5E-46B4-807E-1FFB2A02159E}" dt="2022-12-06T01:16:51.514" v="396" actId="1076"/>
        <pc:sldMkLst>
          <pc:docMk/>
          <pc:sldMk cId="2989261082" sldId="268"/>
        </pc:sldMkLst>
        <pc:spChg chg="add mod">
          <ac:chgData name="Ishyanth Kadali" userId="392130c083b398db" providerId="LiveId" clId="{DF300828-CA5E-46B4-807E-1FFB2A02159E}" dt="2022-12-06T01:15:33.588" v="379" actId="1076"/>
          <ac:spMkLst>
            <pc:docMk/>
            <pc:sldMk cId="2989261082" sldId="268"/>
            <ac:spMk id="2" creationId="{6060008A-DB62-34CA-83D6-6D4E832B493C}"/>
          </ac:spMkLst>
        </pc:spChg>
        <pc:spChg chg="add mod">
          <ac:chgData name="Ishyanth Kadali" userId="392130c083b398db" providerId="LiveId" clId="{DF300828-CA5E-46B4-807E-1FFB2A02159E}" dt="2022-12-06T01:15:36.970" v="381" actId="1076"/>
          <ac:spMkLst>
            <pc:docMk/>
            <pc:sldMk cId="2989261082" sldId="268"/>
            <ac:spMk id="3" creationId="{B91CE643-63F0-A394-5A27-CBC821C28AA4}"/>
          </ac:spMkLst>
        </pc:spChg>
        <pc:picChg chg="add mod">
          <ac:chgData name="Ishyanth Kadali" userId="392130c083b398db" providerId="LiveId" clId="{DF300828-CA5E-46B4-807E-1FFB2A02159E}" dt="2022-12-06T01:16:33.950" v="394" actId="1076"/>
          <ac:picMkLst>
            <pc:docMk/>
            <pc:sldMk cId="2989261082" sldId="268"/>
            <ac:picMk id="4" creationId="{9C02B468-5C2C-E35B-E3B0-DC31AA094916}"/>
          </ac:picMkLst>
        </pc:picChg>
        <pc:picChg chg="add del mod">
          <ac:chgData name="Ishyanth Kadali" userId="392130c083b398db" providerId="LiveId" clId="{DF300828-CA5E-46B4-807E-1FFB2A02159E}" dt="2022-12-06T01:15:52.493" v="386" actId="21"/>
          <ac:picMkLst>
            <pc:docMk/>
            <pc:sldMk cId="2989261082" sldId="268"/>
            <ac:picMk id="5" creationId="{FDDCC181-4628-B0F8-4966-5DDD61263FC8}"/>
          </ac:picMkLst>
        </pc:picChg>
        <pc:picChg chg="add mod">
          <ac:chgData name="Ishyanth Kadali" userId="392130c083b398db" providerId="LiveId" clId="{DF300828-CA5E-46B4-807E-1FFB2A02159E}" dt="2022-12-06T01:16:51.514" v="396" actId="1076"/>
          <ac:picMkLst>
            <pc:docMk/>
            <pc:sldMk cId="2989261082" sldId="268"/>
            <ac:picMk id="6" creationId="{FB9945B9-C115-9015-0C3C-F6A90A056120}"/>
          </ac:picMkLst>
        </pc:picChg>
      </pc:sldChg>
      <pc:sldChg chg="addSp modSp new mod">
        <pc:chgData name="Ishyanth Kadali" userId="392130c083b398db" providerId="LiveId" clId="{DF300828-CA5E-46B4-807E-1FFB2A02159E}" dt="2022-12-06T01:25:57.562" v="437" actId="1076"/>
        <pc:sldMkLst>
          <pc:docMk/>
          <pc:sldMk cId="4142047909" sldId="269"/>
        </pc:sldMkLst>
        <pc:spChg chg="add mod">
          <ac:chgData name="Ishyanth Kadali" userId="392130c083b398db" providerId="LiveId" clId="{DF300828-CA5E-46B4-807E-1FFB2A02159E}" dt="2022-12-06T01:25:57.562" v="437" actId="1076"/>
          <ac:spMkLst>
            <pc:docMk/>
            <pc:sldMk cId="4142047909" sldId="269"/>
            <ac:spMk id="2" creationId="{66079EE7-DFF2-C111-1E1C-36A3D2BAC08A}"/>
          </ac:spMkLst>
        </pc:spChg>
        <pc:spChg chg="add mod">
          <ac:chgData name="Ishyanth Kadali" userId="392130c083b398db" providerId="LiveId" clId="{DF300828-CA5E-46B4-807E-1FFB2A02159E}" dt="2022-12-06T01:24:51.392" v="429" actId="20577"/>
          <ac:spMkLst>
            <pc:docMk/>
            <pc:sldMk cId="4142047909" sldId="269"/>
            <ac:spMk id="5" creationId="{79336695-DFF5-94E8-6894-844DB9011178}"/>
          </ac:spMkLst>
        </pc:spChg>
        <pc:picChg chg="add mod">
          <ac:chgData name="Ishyanth Kadali" userId="392130c083b398db" providerId="LiveId" clId="{DF300828-CA5E-46B4-807E-1FFB2A02159E}" dt="2022-12-06T01:24:10.806" v="415" actId="1076"/>
          <ac:picMkLst>
            <pc:docMk/>
            <pc:sldMk cId="4142047909" sldId="269"/>
            <ac:picMk id="3" creationId="{98FD290C-B1E3-5DA9-5A1C-5765AC2BF393}"/>
          </ac:picMkLst>
        </pc:picChg>
        <pc:picChg chg="add mod">
          <ac:chgData name="Ishyanth Kadali" userId="392130c083b398db" providerId="LiveId" clId="{DF300828-CA5E-46B4-807E-1FFB2A02159E}" dt="2022-12-06T01:24:23.881" v="418" actId="1076"/>
          <ac:picMkLst>
            <pc:docMk/>
            <pc:sldMk cId="4142047909" sldId="269"/>
            <ac:picMk id="4" creationId="{5351033F-032A-71A9-E6C1-F391D94F6CB9}"/>
          </ac:picMkLst>
        </pc:picChg>
      </pc:sldChg>
      <pc:sldChg chg="addSp delSp modSp new mod">
        <pc:chgData name="Ishyanth Kadali" userId="392130c083b398db" providerId="LiveId" clId="{DF300828-CA5E-46B4-807E-1FFB2A02159E}" dt="2022-12-06T01:27:18.188" v="448" actId="14100"/>
        <pc:sldMkLst>
          <pc:docMk/>
          <pc:sldMk cId="2302932566" sldId="270"/>
        </pc:sldMkLst>
        <pc:spChg chg="add del mod">
          <ac:chgData name="Ishyanth Kadali" userId="392130c083b398db" providerId="LiveId" clId="{DF300828-CA5E-46B4-807E-1FFB2A02159E}" dt="2022-12-06T01:26:10.486" v="441"/>
          <ac:spMkLst>
            <pc:docMk/>
            <pc:sldMk cId="2302932566" sldId="270"/>
            <ac:spMk id="4" creationId="{9BBC09BC-214F-F7AB-3726-4E3030F79EEC}"/>
          </ac:spMkLst>
        </pc:spChg>
        <pc:spChg chg="add mod">
          <ac:chgData name="Ishyanth Kadali" userId="392130c083b398db" providerId="LiveId" clId="{DF300828-CA5E-46B4-807E-1FFB2A02159E}" dt="2022-12-06T01:26:45.213" v="445" actId="1076"/>
          <ac:spMkLst>
            <pc:docMk/>
            <pc:sldMk cId="2302932566" sldId="270"/>
            <ac:spMk id="5" creationId="{6E678D00-EFF1-F3B8-0299-6C8CA458BF42}"/>
          </ac:spMkLst>
        </pc:spChg>
        <pc:spChg chg="add mod">
          <ac:chgData name="Ishyanth Kadali" userId="392130c083b398db" providerId="LiveId" clId="{DF300828-CA5E-46B4-807E-1FFB2A02159E}" dt="2022-12-06T01:27:18.188" v="448" actId="14100"/>
          <ac:spMkLst>
            <pc:docMk/>
            <pc:sldMk cId="2302932566" sldId="270"/>
            <ac:spMk id="6" creationId="{C5681BF3-5727-6D59-9086-06DE08CD9483}"/>
          </ac:spMkLst>
        </pc:spChg>
        <pc:picChg chg="add mod">
          <ac:chgData name="Ishyanth Kadali" userId="392130c083b398db" providerId="LiveId" clId="{DF300828-CA5E-46B4-807E-1FFB2A02159E}" dt="2022-12-06T01:25:27.378" v="432" actId="1076"/>
          <ac:picMkLst>
            <pc:docMk/>
            <pc:sldMk cId="2302932566" sldId="270"/>
            <ac:picMk id="2" creationId="{D767D503-D097-31BE-D62A-AD6F26EEB476}"/>
          </ac:picMkLst>
        </pc:picChg>
        <pc:picChg chg="add mod">
          <ac:chgData name="Ishyanth Kadali" userId="392130c083b398db" providerId="LiveId" clId="{DF300828-CA5E-46B4-807E-1FFB2A02159E}" dt="2022-12-06T01:25:46.575" v="436" actId="1076"/>
          <ac:picMkLst>
            <pc:docMk/>
            <pc:sldMk cId="2302932566" sldId="270"/>
            <ac:picMk id="3" creationId="{ECAA374D-3A06-D9B3-3B25-C0DEC16FC64C}"/>
          </ac:picMkLst>
        </pc:picChg>
      </pc:sldChg>
      <pc:sldChg chg="addSp modSp new mod">
        <pc:chgData name="Ishyanth Kadali" userId="392130c083b398db" providerId="LiveId" clId="{DF300828-CA5E-46B4-807E-1FFB2A02159E}" dt="2022-12-06T02:37:47.028" v="1114" actId="1076"/>
        <pc:sldMkLst>
          <pc:docMk/>
          <pc:sldMk cId="1910808140" sldId="271"/>
        </pc:sldMkLst>
        <pc:spChg chg="add mod">
          <ac:chgData name="Ishyanth Kadali" userId="392130c083b398db" providerId="LiveId" clId="{DF300828-CA5E-46B4-807E-1FFB2A02159E}" dt="2022-12-06T02:37:47.028" v="1114" actId="1076"/>
          <ac:spMkLst>
            <pc:docMk/>
            <pc:sldMk cId="1910808140" sldId="271"/>
            <ac:spMk id="2" creationId="{20A4902F-3E37-40BF-6F01-023E604CFF86}"/>
          </ac:spMkLst>
        </pc:spChg>
      </pc:sldChg>
      <pc:sldChg chg="addSp modSp new mod">
        <pc:chgData name="Ishyanth Kadali" userId="392130c083b398db" providerId="LiveId" clId="{DF300828-CA5E-46B4-807E-1FFB2A02159E}" dt="2022-12-06T04:17:45.056" v="1238" actId="2710"/>
        <pc:sldMkLst>
          <pc:docMk/>
          <pc:sldMk cId="1651097453" sldId="272"/>
        </pc:sldMkLst>
        <pc:spChg chg="add mod">
          <ac:chgData name="Ishyanth Kadali" userId="392130c083b398db" providerId="LiveId" clId="{DF300828-CA5E-46B4-807E-1FFB2A02159E}" dt="2022-12-06T04:17:45.056" v="1238" actId="2710"/>
          <ac:spMkLst>
            <pc:docMk/>
            <pc:sldMk cId="1651097453" sldId="272"/>
            <ac:spMk id="2" creationId="{7EB9830A-8E0F-F6B4-94D2-CF0BAD0A57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8C881-5709-444D-8D4F-DA567C9D07E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4418C-97C5-4E54-86E8-95165D7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9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406E3D-4A62-453D-AA3F-ECD3AD279A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509C08-E3DD-45C3-8394-E7750D1057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9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68300&amp;picture=hacking-credit-car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20653-A19F-F663-CE9E-924C848A5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4DD0B4-55EA-4A6D-F3C1-0F2737E48255}"/>
              </a:ext>
            </a:extLst>
          </p:cNvPr>
          <p:cNvSpPr/>
          <p:nvPr/>
        </p:nvSpPr>
        <p:spPr>
          <a:xfrm>
            <a:off x="4255173" y="1138535"/>
            <a:ext cx="76671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Credit Card Fraud Detection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5109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A78531-97C1-C150-68DE-5381C6F7C52C}"/>
              </a:ext>
            </a:extLst>
          </p:cNvPr>
          <p:cNvSpPr txBox="1"/>
          <p:nvPr/>
        </p:nvSpPr>
        <p:spPr>
          <a:xfrm>
            <a:off x="473026" y="775455"/>
            <a:ext cx="242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Box Plot</a:t>
            </a:r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027D761-A765-EAD1-8072-A98A3FD4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43" y="1539726"/>
            <a:ext cx="4989025" cy="4135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47D80-36E8-7C96-9307-7863F0675E94}"/>
              </a:ext>
            </a:extLst>
          </p:cNvPr>
          <p:cNvSpPr txBox="1"/>
          <p:nvPr/>
        </p:nvSpPr>
        <p:spPr>
          <a:xfrm>
            <a:off x="6365045" y="775455"/>
            <a:ext cx="242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Bar Graph</a:t>
            </a:r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3CD50AA-CB00-252F-E6C7-91EFEFC1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97" y="1539727"/>
            <a:ext cx="5267425" cy="4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E8A84-AADA-F454-20EB-45C89F14DAA8}"/>
              </a:ext>
            </a:extLst>
          </p:cNvPr>
          <p:cNvSpPr txBox="1"/>
          <p:nvPr/>
        </p:nvSpPr>
        <p:spPr>
          <a:xfrm>
            <a:off x="632460" y="557405"/>
            <a:ext cx="2424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Data Columns</a:t>
            </a:r>
            <a:endParaRPr lang="en-US" sz="24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6522AF-D8C7-E974-F893-8F0E435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68" y="1019070"/>
            <a:ext cx="5584873" cy="47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3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0008A-DB62-34CA-83D6-6D4E832B493C}"/>
              </a:ext>
            </a:extLst>
          </p:cNvPr>
          <p:cNvSpPr txBox="1"/>
          <p:nvPr/>
        </p:nvSpPr>
        <p:spPr>
          <a:xfrm>
            <a:off x="1033389" y="705116"/>
            <a:ext cx="242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Bar Graph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CE643-63F0-A394-5A27-CBC821C28AA4}"/>
              </a:ext>
            </a:extLst>
          </p:cNvPr>
          <p:cNvSpPr txBox="1"/>
          <p:nvPr/>
        </p:nvSpPr>
        <p:spPr>
          <a:xfrm>
            <a:off x="7694442" y="599609"/>
            <a:ext cx="242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Bar Graph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C02B468-5C2C-E35B-E3B0-DC31AA09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" y="1286340"/>
            <a:ext cx="6878648" cy="4492308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B9945B9-C115-9015-0C3C-F6A90A05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95" y="1209469"/>
            <a:ext cx="5496340" cy="46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6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79EE7-DFF2-C111-1E1C-36A3D2BAC08A}"/>
              </a:ext>
            </a:extLst>
          </p:cNvPr>
          <p:cNvSpPr txBox="1"/>
          <p:nvPr/>
        </p:nvSpPr>
        <p:spPr>
          <a:xfrm>
            <a:off x="780171" y="497181"/>
            <a:ext cx="24249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Logistic Regression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8FD290C-B1E3-5DA9-5A1C-5765AC2B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7" y="1266092"/>
            <a:ext cx="6895864" cy="4865690"/>
          </a:xfrm>
          <a:prstGeom prst="rect">
            <a:avLst/>
          </a:prstGeom>
        </p:spPr>
      </p:pic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5351033F-032A-71A9-E6C1-F391D94F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29" y="1643087"/>
            <a:ext cx="5495143" cy="3690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36695-DFF5-94E8-6894-844DB9011178}"/>
              </a:ext>
            </a:extLst>
          </p:cNvPr>
          <p:cNvSpPr txBox="1"/>
          <p:nvPr/>
        </p:nvSpPr>
        <p:spPr>
          <a:xfrm>
            <a:off x="6355982" y="467975"/>
            <a:ext cx="24249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LR Report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04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reemap chart&#10;&#10;Description automatically generated">
            <a:extLst>
              <a:ext uri="{FF2B5EF4-FFF2-40B4-BE49-F238E27FC236}">
                <a16:creationId xmlns:a16="http://schemas.microsoft.com/office/drawing/2014/main" id="{D767D503-D097-31BE-D62A-AD6F26EE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1329461"/>
            <a:ext cx="4822239" cy="4199078"/>
          </a:xfrm>
          <a:prstGeom prst="rect">
            <a:avLst/>
          </a:prstGeom>
        </p:spPr>
      </p:pic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ECAA374D-3A06-D9B3-3B25-C0DEC16F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326" y="1450584"/>
            <a:ext cx="4822239" cy="4187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78D00-EFF1-F3B8-0299-6C8CA458BF42}"/>
              </a:ext>
            </a:extLst>
          </p:cNvPr>
          <p:cNvSpPr txBox="1"/>
          <p:nvPr/>
        </p:nvSpPr>
        <p:spPr>
          <a:xfrm>
            <a:off x="780171" y="398707"/>
            <a:ext cx="242491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XGBoost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Confusion Matrix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81BF3-5727-6D59-9086-06DE08CD9483}"/>
              </a:ext>
            </a:extLst>
          </p:cNvPr>
          <p:cNvSpPr txBox="1"/>
          <p:nvPr/>
        </p:nvSpPr>
        <p:spPr>
          <a:xfrm>
            <a:off x="6434526" y="497181"/>
            <a:ext cx="2892353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Classification Report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93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3F24B-B2DE-D77E-B319-689B50281786}"/>
              </a:ext>
            </a:extLst>
          </p:cNvPr>
          <p:cNvSpPr txBox="1"/>
          <p:nvPr/>
        </p:nvSpPr>
        <p:spPr>
          <a:xfrm>
            <a:off x="471268" y="386862"/>
            <a:ext cx="573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52679-D77F-B188-9C82-02E4EF0FF821}"/>
              </a:ext>
            </a:extLst>
          </p:cNvPr>
          <p:cNvSpPr txBox="1"/>
          <p:nvPr/>
        </p:nvSpPr>
        <p:spPr>
          <a:xfrm>
            <a:off x="717451" y="1357532"/>
            <a:ext cx="10670345" cy="435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[1]	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Bachmayer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"Artificial Immune Systems," pp. 119-131 in Artificial Immune Systems, vol. 5132, 2008.M. 	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Krivko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"A Hybrid Model for Plastic Card Fraud, "Expert Systems with Applications, vol. 37, no. 8, pp. 			6070-6076, August 2010.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[2]	S. Bhattacharyya, S. Jha, K.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Tharakunnel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and J. C. Westland, "Data mining for credit card fraud: A 				comparative study,"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[3]	Decision Support Systems, vol. 50, no. 3, Feb. 2011, pp. 602-613.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[4]	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"Plastic card fraud detection via peer group analysis," Advances in Data Analysis and Classification, vol. 2, 		no. 1, pp. 45-62, Mar. 2008.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[5]	O. S. Yee,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Sagadevan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Hashimah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and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Hassain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"Credit Card Fraud Detection Using Machine 			Learning As A Tool”.</a:t>
            </a:r>
          </a:p>
        </p:txBody>
      </p:sp>
    </p:spTree>
    <p:extLst>
      <p:ext uri="{BB962C8B-B14F-4D97-AF65-F5344CB8AC3E}">
        <p14:creationId xmlns:p14="http://schemas.microsoft.com/office/powerpoint/2010/main" val="173949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9830A-8E0F-F6B4-94D2-CF0BAD0A57F4}"/>
              </a:ext>
            </a:extLst>
          </p:cNvPr>
          <p:cNvSpPr txBox="1"/>
          <p:nvPr/>
        </p:nvSpPr>
        <p:spPr>
          <a:xfrm>
            <a:off x="587086" y="462395"/>
            <a:ext cx="10785764" cy="397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[6]	Global Facts (2019). Topic: Startups worldwide. [online] Available at: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https://www.statista.com/topics/4733/startupsworldwide/ [Accessed 10 Jan. 2020].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[7]	Legal Dictionary (2019). Fraud - Definition, Meaning, Types, Examples of fraudulent activity. [online] 			    Available at: https://legaldictionary.net/fraud/ [Accessed 15 Jan. 2020].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[8]	A. Mishra, 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Ghorpade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“Credit Card Fraud Detection on the Skewed Data Using Various Classification and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Ensemble Techniques” 2018 IEEE International Students' Conference on Electrical, Electronics and Computer 		Science (SCEECS) pp. 1-5. IEEE.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[9]	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Krivko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“A hybrid model for plastic card fraud detection systems,” Expert Systems with Applications, vol. 	37, no. 8, pp. 6070–6076, Aug. 2010.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9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4902F-3E37-40BF-6F01-023E604CFF86}"/>
              </a:ext>
            </a:extLst>
          </p:cNvPr>
          <p:cNvSpPr txBox="1"/>
          <p:nvPr/>
        </p:nvSpPr>
        <p:spPr>
          <a:xfrm>
            <a:off x="2100774" y="2131256"/>
            <a:ext cx="97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Lucida Handwriting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080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80D31-09CF-4BCC-62D5-5364AEF82662}"/>
              </a:ext>
            </a:extLst>
          </p:cNvPr>
          <p:cNvSpPr txBox="1"/>
          <p:nvPr/>
        </p:nvSpPr>
        <p:spPr>
          <a:xfrm>
            <a:off x="246185" y="379828"/>
            <a:ext cx="441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Members: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C466D-6037-1F45-2311-452F6171E70C}"/>
              </a:ext>
            </a:extLst>
          </p:cNvPr>
          <p:cNvSpPr txBox="1"/>
          <p:nvPr/>
        </p:nvSpPr>
        <p:spPr>
          <a:xfrm>
            <a:off x="534572" y="1056011"/>
            <a:ext cx="66540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Anil Kumar Boggavarapu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700731647</a:t>
            </a:r>
            <a:b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axb16470@ucmo.edu</a:t>
            </a:r>
            <a:b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Satya Ishyanth Kadali</a:t>
            </a:r>
          </a:p>
          <a:p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700735513</a:t>
            </a:r>
            <a:b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sxk55130@ucmo.edu</a:t>
            </a:r>
            <a:b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Pranav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Garipelli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700741488</a:t>
            </a:r>
            <a:b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pxg14880@ucmo.edu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19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5E61D-FF4B-091C-56F4-78DDEC8DA416}"/>
              </a:ext>
            </a:extLst>
          </p:cNvPr>
          <p:cNvSpPr txBox="1"/>
          <p:nvPr/>
        </p:nvSpPr>
        <p:spPr>
          <a:xfrm>
            <a:off x="344659" y="323556"/>
            <a:ext cx="846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and Contribution in project: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C164C3-83C0-AB9D-7812-1F274DD22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73132"/>
              </p:ext>
            </p:extLst>
          </p:nvPr>
        </p:nvGraphicFramePr>
        <p:xfrm>
          <a:off x="464234" y="1012874"/>
          <a:ext cx="7999460" cy="4923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1298">
                  <a:extLst>
                    <a:ext uri="{9D8B030D-6E8A-4147-A177-3AD203B41FA5}">
                      <a16:colId xmlns:a16="http://schemas.microsoft.com/office/drawing/2014/main" val="4247747671"/>
                    </a:ext>
                  </a:extLst>
                </a:gridCol>
                <a:gridCol w="2995435">
                  <a:extLst>
                    <a:ext uri="{9D8B030D-6E8A-4147-A177-3AD203B41FA5}">
                      <a16:colId xmlns:a16="http://schemas.microsoft.com/office/drawing/2014/main" val="3273720597"/>
                    </a:ext>
                  </a:extLst>
                </a:gridCol>
                <a:gridCol w="2102727">
                  <a:extLst>
                    <a:ext uri="{9D8B030D-6E8A-4147-A177-3AD203B41FA5}">
                      <a16:colId xmlns:a16="http://schemas.microsoft.com/office/drawing/2014/main" val="2383587090"/>
                    </a:ext>
                  </a:extLst>
                </a:gridCol>
              </a:tblGrid>
              <a:tr h="9741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Responsibility - Task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Responsibility - Person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527664"/>
                  </a:ext>
                </a:extLst>
              </a:tr>
              <a:tr h="14877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Read and Preprocessing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Finding dataset, tuning and scaling features in dataset.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Pranav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867619"/>
                  </a:ext>
                </a:extLst>
              </a:tr>
              <a:tr h="14877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Visualization and Data Transformation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Visualizing the data by using various visualizations techniques.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Anil Kumar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171739"/>
                  </a:ext>
                </a:extLst>
              </a:tr>
              <a:tr h="9741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And Result Analysis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Analyzing of different fraud detection models.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Satya Ishyanth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639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29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834AB-390A-5871-8479-4F93EDB86080}"/>
              </a:ext>
            </a:extLst>
          </p:cNvPr>
          <p:cNvSpPr txBox="1"/>
          <p:nvPr/>
        </p:nvSpPr>
        <p:spPr>
          <a:xfrm>
            <a:off x="295422" y="37279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32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0764E-DE08-6AC0-195D-077D7D4204DC}"/>
              </a:ext>
            </a:extLst>
          </p:cNvPr>
          <p:cNvSpPr txBox="1"/>
          <p:nvPr/>
        </p:nvSpPr>
        <p:spPr>
          <a:xfrm>
            <a:off x="731520" y="1202788"/>
            <a:ext cx="89189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Today, online buying has become a widespread daily purchase habit.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perpetrators are engaging in malicious operations such as Trojan and spoofing.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388C4-8CF4-2D42-D4A0-897741E79ECD}"/>
              </a:ext>
            </a:extLst>
          </p:cNvPr>
          <p:cNvSpPr txBox="1"/>
          <p:nvPr/>
        </p:nvSpPr>
        <p:spPr>
          <a:xfrm>
            <a:off x="731520" y="3587262"/>
            <a:ext cx="9509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riminals steal cardholder information, the increase in fraud incidents has become a severe issue.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Credit card fraud detection is an important subject that has piqued the interest of the machine learning and computational intelligence fields.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4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EB22D-89CC-086C-40C9-603F91EC5B1F}"/>
              </a:ext>
            </a:extLst>
          </p:cNvPr>
          <p:cNvSpPr txBox="1"/>
          <p:nvPr/>
        </p:nvSpPr>
        <p:spPr>
          <a:xfrm>
            <a:off x="422031" y="682283"/>
            <a:ext cx="11190849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Our Objective is to Implementing below Algorithm for fraud detection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 (Support Vector Machine)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 (decision-tree)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74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CFF513-EE3F-DC7E-14BF-18924182073C}"/>
              </a:ext>
            </a:extLst>
          </p:cNvPr>
          <p:cNvSpPr txBox="1"/>
          <p:nvPr/>
        </p:nvSpPr>
        <p:spPr>
          <a:xfrm>
            <a:off x="393894" y="358725"/>
            <a:ext cx="471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0E28D-A4FC-C6A8-ACFD-401B9B4598D5}"/>
              </a:ext>
            </a:extLst>
          </p:cNvPr>
          <p:cNvSpPr txBox="1"/>
          <p:nvPr/>
        </p:nvSpPr>
        <p:spPr>
          <a:xfrm>
            <a:off x="604911" y="1223889"/>
            <a:ext cx="9847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publicly available datasets on credit card fraud are highly mismatched.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analyse the most essential variables that may contribute to improved credit card fraudulent transaction detection accuracy.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49C8-BAA2-B4EA-547C-FE27722848D6}"/>
              </a:ext>
            </a:extLst>
          </p:cNvPr>
          <p:cNvSpPr txBox="1"/>
          <p:nvPr/>
        </p:nvSpPr>
        <p:spPr>
          <a:xfrm>
            <a:off x="604911" y="3695120"/>
            <a:ext cx="10811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study made use of a credit card fraud detection dataset.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Oversampling was accomplished using the "Synthetic Minority Over Sampling Technique (SMOTE)." The dataset was split into two parts: training and testing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00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54FC9-35AA-3528-9231-D76C5BCFA3D8}"/>
              </a:ext>
            </a:extLst>
          </p:cNvPr>
          <p:cNvSpPr txBox="1"/>
          <p:nvPr/>
        </p:nvSpPr>
        <p:spPr>
          <a:xfrm>
            <a:off x="330591" y="239151"/>
            <a:ext cx="5127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98BA-4331-78AB-3E9B-6E43DC949C68}"/>
              </a:ext>
            </a:extLst>
          </p:cNvPr>
          <p:cNvSpPr txBox="1"/>
          <p:nvPr/>
        </p:nvSpPr>
        <p:spPr>
          <a:xfrm>
            <a:off x="682282" y="4110118"/>
            <a:ext cx="1005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the credit card detection algorithm is the data itself. Around the world fraud transactions happen at very low rate when compared to the legit transactions.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34842-562D-E8E7-E146-EBEA5029B7CA}"/>
              </a:ext>
            </a:extLst>
          </p:cNvPr>
          <p:cNvSpPr txBox="1"/>
          <p:nvPr/>
        </p:nvSpPr>
        <p:spPr>
          <a:xfrm>
            <a:off x="682282" y="1083211"/>
            <a:ext cx="10360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transactions are fast rising, and credit cards will be used mostly. Loss of physical credit cards or loss of credit card information will result in a substantially higher payment.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hackers are there to commit fraud against people. As a result, there was a requirement to detect fraudulent transactions and safeguard online credit card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14415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3F24B-B2DE-D77E-B319-689B50281786}"/>
              </a:ext>
            </a:extLst>
          </p:cNvPr>
          <p:cNvSpPr txBox="1"/>
          <p:nvPr/>
        </p:nvSpPr>
        <p:spPr>
          <a:xfrm>
            <a:off x="471268" y="386862"/>
            <a:ext cx="573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F9560-8513-1330-5C83-7C74F338EFBF}"/>
              </a:ext>
            </a:extLst>
          </p:cNvPr>
          <p:cNvSpPr txBox="1"/>
          <p:nvPr/>
        </p:nvSpPr>
        <p:spPr>
          <a:xfrm>
            <a:off x="569741" y="1308295"/>
            <a:ext cx="1064924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problem wit the dataset, we using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Synthetic Minority Over Sampling Technique (SMOTE).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C3F79-282F-4975-8E7E-608906BB9148}"/>
              </a:ext>
            </a:extLst>
          </p:cNvPr>
          <p:cNvSpPr txBox="1"/>
          <p:nvPr/>
        </p:nvSpPr>
        <p:spPr>
          <a:xfrm>
            <a:off x="569741" y="3108960"/>
            <a:ext cx="10276449" cy="28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XGBoost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reduces the risk of overfitting the dataset, as in Gradient Boosting.</a:t>
            </a:r>
          </a:p>
          <a:p>
            <a:pPr>
              <a:lnSpc>
                <a:spcPct val="15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also provides the added benefit of handling missing values on its own. Therefore, it will increase the performance of the fraud detection.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07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3F24B-B2DE-D77E-B319-689B50281786}"/>
              </a:ext>
            </a:extLst>
          </p:cNvPr>
          <p:cNvSpPr txBox="1"/>
          <p:nvPr/>
        </p:nvSpPr>
        <p:spPr>
          <a:xfrm>
            <a:off x="471268" y="386862"/>
            <a:ext cx="573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Simulations: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72552E47-6DD4-854B-4672-2AC01651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1302460"/>
            <a:ext cx="5908430" cy="5020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40764-9E83-89D2-5B87-A90900A9FAD1}"/>
              </a:ext>
            </a:extLst>
          </p:cNvPr>
          <p:cNvSpPr txBox="1"/>
          <p:nvPr/>
        </p:nvSpPr>
        <p:spPr>
          <a:xfrm>
            <a:off x="611945" y="1104314"/>
            <a:ext cx="26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648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832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Lucida Handwriting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Ishyanth Kadali</dc:creator>
  <cp:lastModifiedBy>Ishyanth Kadali</cp:lastModifiedBy>
  <cp:revision>1</cp:revision>
  <dcterms:created xsi:type="dcterms:W3CDTF">2022-12-06T00:11:34Z</dcterms:created>
  <dcterms:modified xsi:type="dcterms:W3CDTF">2022-12-06T04:17:46Z</dcterms:modified>
</cp:coreProperties>
</file>