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7A786C-E13A-29E1-5856-21253D310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823" y="2238130"/>
            <a:ext cx="8014448" cy="858328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 PRICE PREDICTION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21644E-6476-0815-CCE8-9A0401EB2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741" y="6260680"/>
            <a:ext cx="4670613" cy="39106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Pranav G Nair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0AD441-40E7-026E-0C38-7F85B1FC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0080" y="3245896"/>
            <a:ext cx="2865345" cy="28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9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EA9D72-0A47-3920-F277-97AF595A4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" y="1404283"/>
            <a:ext cx="9525000" cy="296152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in the case where the Buyer is specific about his requirements but not sure about the price it would cost him/her for his requirements, this model would help the buyer to find exactly that.</a:t>
            </a:r>
          </a:p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helps the sellers to recommend the right laptop to the buyers and hence leads to better Customer Satisfaction.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66A323-D6B2-C990-DE3E-FC1322C9BF8F}"/>
              </a:ext>
            </a:extLst>
          </p:cNvPr>
          <p:cNvSpPr txBox="1">
            <a:spLocks/>
          </p:cNvSpPr>
          <p:nvPr/>
        </p:nvSpPr>
        <p:spPr>
          <a:xfrm>
            <a:off x="179294" y="223611"/>
            <a:ext cx="8023412" cy="85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IT HELPFUL FOR THE BUSINESS?</a:t>
            </a:r>
          </a:p>
        </p:txBody>
      </p:sp>
    </p:spTree>
    <p:extLst>
      <p:ext uri="{BB962C8B-B14F-4D97-AF65-F5344CB8AC3E}">
        <p14:creationId xmlns:p14="http://schemas.microsoft.com/office/powerpoint/2010/main" val="254751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0AC0EB-F6E0-9A51-88BA-26106B4D397C}"/>
              </a:ext>
            </a:extLst>
          </p:cNvPr>
          <p:cNvSpPr txBox="1"/>
          <p:nvPr/>
        </p:nvSpPr>
        <p:spPr>
          <a:xfrm>
            <a:off x="4793875" y="1427500"/>
            <a:ext cx="28350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</a:t>
            </a:r>
            <a:endParaRPr lang="en-IN" sz="3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7A942-18EE-2EFD-4FA3-91B3F50B6CB8}"/>
              </a:ext>
            </a:extLst>
          </p:cNvPr>
          <p:cNvSpPr txBox="1"/>
          <p:nvPr/>
        </p:nvSpPr>
        <p:spPr>
          <a:xfrm>
            <a:off x="2876548" y="2191872"/>
            <a:ext cx="6669742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INFO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Pranav G Nair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Mobile: 9035453100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pranavgnair2012@gmail.com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0A969CE-DC70-BB18-0DA3-31C20D2B4313}"/>
              </a:ext>
            </a:extLst>
          </p:cNvPr>
          <p:cNvSpPr txBox="1">
            <a:spLocks/>
          </p:cNvSpPr>
          <p:nvPr/>
        </p:nvSpPr>
        <p:spPr>
          <a:xfrm>
            <a:off x="179294" y="223611"/>
            <a:ext cx="5387788" cy="85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17472-EB51-0DB7-BFF1-5F89DB8942C2}"/>
              </a:ext>
            </a:extLst>
          </p:cNvPr>
          <p:cNvSpPr txBox="1"/>
          <p:nvPr/>
        </p:nvSpPr>
        <p:spPr>
          <a:xfrm>
            <a:off x="179294" y="1350566"/>
            <a:ext cx="9583272" cy="222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if any user wants to buy a laptop then our model should be compatible to provide a tentative price of laptop according to the user configurations. Although it looks like a simple project or just developing a model, the dataset we have is noisy and needs lots of feature engineering, and preprocessing.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0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FFAD9-A8BD-A1E4-A1A1-9761A300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2" y="3897583"/>
            <a:ext cx="10644996" cy="2539457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74E8288-61D6-550D-A00E-BFE09C166ED8}"/>
              </a:ext>
            </a:extLst>
          </p:cNvPr>
          <p:cNvGrpSpPr>
            <a:grpSpLocks noChangeAspect="1"/>
          </p:cNvGrpSpPr>
          <p:nvPr/>
        </p:nvGrpSpPr>
        <p:grpSpPr>
          <a:xfrm>
            <a:off x="155152" y="1541023"/>
            <a:ext cx="1699801" cy="1699795"/>
            <a:chOff x="0" y="0"/>
            <a:chExt cx="6350000" cy="634997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F050C3C-E795-1891-1DE7-812E438C816E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49239" t="-5960" r="-44729" b="-266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7C7F9B1-5CE5-D0CC-809A-828579AFFE08}"/>
              </a:ext>
            </a:extLst>
          </p:cNvPr>
          <p:cNvSpPr txBox="1"/>
          <p:nvPr/>
        </p:nvSpPr>
        <p:spPr>
          <a:xfrm>
            <a:off x="1923146" y="1871725"/>
            <a:ext cx="2517400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is collected from Kaggle which contains details of various laptops.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5F2E1A-E415-D859-1F5C-89D77BC287CE}"/>
              </a:ext>
            </a:extLst>
          </p:cNvPr>
          <p:cNvGrpSpPr>
            <a:grpSpLocks noChangeAspect="1"/>
          </p:cNvGrpSpPr>
          <p:nvPr/>
        </p:nvGrpSpPr>
        <p:grpSpPr>
          <a:xfrm>
            <a:off x="4342905" y="1541022"/>
            <a:ext cx="1553447" cy="1699795"/>
            <a:chOff x="16819089" y="0"/>
            <a:chExt cx="6350000" cy="6349974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4EF0A100-85BB-E997-57EE-AA905D4D1D44}"/>
                </a:ext>
              </a:extLst>
            </p:cNvPr>
            <p:cNvSpPr/>
            <p:nvPr/>
          </p:nvSpPr>
          <p:spPr>
            <a:xfrm>
              <a:off x="16819089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D7BD24-ED89-DF5B-486E-8CA95E9B8CCE}"/>
              </a:ext>
            </a:extLst>
          </p:cNvPr>
          <p:cNvSpPr txBox="1"/>
          <p:nvPr/>
        </p:nvSpPr>
        <p:spPr>
          <a:xfrm>
            <a:off x="5974271" y="1871725"/>
            <a:ext cx="2046377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dataset is 1303 rows*12 columns.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A35498-46FE-920D-47A4-84F5739DC613}"/>
              </a:ext>
            </a:extLst>
          </p:cNvPr>
          <p:cNvGrpSpPr>
            <a:grpSpLocks noChangeAspect="1"/>
          </p:cNvGrpSpPr>
          <p:nvPr/>
        </p:nvGrpSpPr>
        <p:grpSpPr>
          <a:xfrm>
            <a:off x="8119034" y="1541023"/>
            <a:ext cx="1902944" cy="1699794"/>
            <a:chOff x="0" y="0"/>
            <a:chExt cx="6350000" cy="6349974"/>
          </a:xfrm>
        </p:grpSpPr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9AA6175E-F62B-BE3D-1512-929D81355C6A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t="-46988" r="-12375" b="-2053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40440A-6DCC-3DE2-1846-33A521B27C38}"/>
              </a:ext>
            </a:extLst>
          </p:cNvPr>
          <p:cNvSpPr txBox="1"/>
          <p:nvPr/>
        </p:nvSpPr>
        <p:spPr>
          <a:xfrm>
            <a:off x="9947356" y="1628210"/>
            <a:ext cx="208949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split the data for training and testing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85% Training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15% Testing data.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6E9A5DC-9EA7-1250-7DF4-6A2413C1E3AF}"/>
              </a:ext>
            </a:extLst>
          </p:cNvPr>
          <p:cNvSpPr txBox="1">
            <a:spLocks/>
          </p:cNvSpPr>
          <p:nvPr/>
        </p:nvSpPr>
        <p:spPr>
          <a:xfrm>
            <a:off x="179294" y="223611"/>
            <a:ext cx="5387788" cy="85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INFORMATION</a:t>
            </a:r>
          </a:p>
        </p:txBody>
      </p:sp>
    </p:spTree>
    <p:extLst>
      <p:ext uri="{BB962C8B-B14F-4D97-AF65-F5344CB8AC3E}">
        <p14:creationId xmlns:p14="http://schemas.microsoft.com/office/powerpoint/2010/main" val="297346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1B3E59-8C11-7476-79AF-78E95C77C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494" t="2581" r="3494"/>
          <a:stretch>
            <a:fillRect/>
          </a:stretch>
        </p:blipFill>
        <p:spPr>
          <a:xfrm>
            <a:off x="2245122" y="881248"/>
            <a:ext cx="6860765" cy="4563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16C746-3199-DBDA-6E3D-308249293E84}"/>
              </a:ext>
            </a:extLst>
          </p:cNvPr>
          <p:cNvSpPr txBox="1"/>
          <p:nvPr/>
        </p:nvSpPr>
        <p:spPr>
          <a:xfrm>
            <a:off x="64443" y="1112080"/>
            <a:ext cx="2180679" cy="110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collected from data sources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8A108-613E-B60A-BA28-B7E13B8A0F10}"/>
              </a:ext>
            </a:extLst>
          </p:cNvPr>
          <p:cNvSpPr txBox="1"/>
          <p:nvPr/>
        </p:nvSpPr>
        <p:spPr>
          <a:xfrm>
            <a:off x="64443" y="3429000"/>
            <a:ext cx="2916857" cy="147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being investigated and appropriate Feature Engineering is 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DC921-AE9F-0B48-FCA0-DD0F1F823374}"/>
              </a:ext>
            </a:extLst>
          </p:cNvPr>
          <p:cNvSpPr txBox="1"/>
          <p:nvPr/>
        </p:nvSpPr>
        <p:spPr>
          <a:xfrm>
            <a:off x="4813539" y="5297294"/>
            <a:ext cx="2331330" cy="1063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 Model: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trained and model is created.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3BEB-2762-8A0D-AB88-269B7709330C}"/>
              </a:ext>
            </a:extLst>
          </p:cNvPr>
          <p:cNvSpPr txBox="1"/>
          <p:nvPr/>
        </p:nvSpPr>
        <p:spPr>
          <a:xfrm>
            <a:off x="8646713" y="3464858"/>
            <a:ext cx="3293598" cy="221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creating the model the performance of model is being tested by test data. The performance is analyzed using R2 Score and Mean Absolute 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028E8-364D-1ABF-A0B9-AA1284102BA2}"/>
              </a:ext>
            </a:extLst>
          </p:cNvPr>
          <p:cNvSpPr txBox="1"/>
          <p:nvPr/>
        </p:nvSpPr>
        <p:spPr>
          <a:xfrm>
            <a:off x="9271873" y="1112080"/>
            <a:ext cx="26684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Performance: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model is improved by again refining the data and building the model again.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C061C6B-4583-EF75-F2C9-7DF18DD4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18" y="1770699"/>
            <a:ext cx="5479426" cy="3934746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Name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Inches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Resolution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5B96B-CEB3-4BB9-3085-37E230073A5D}"/>
              </a:ext>
            </a:extLst>
          </p:cNvPr>
          <p:cNvSpPr txBox="1"/>
          <p:nvPr/>
        </p:nvSpPr>
        <p:spPr>
          <a:xfrm>
            <a:off x="7048150" y="6012643"/>
            <a:ext cx="401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TARGET VARIABLE IS PRICE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25BBEA-BE13-32B7-6C4D-5E6E08442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8" y="1770699"/>
            <a:ext cx="5334001" cy="394750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D75B888-7A92-131C-CFC4-D14E204CE258}"/>
              </a:ext>
            </a:extLst>
          </p:cNvPr>
          <p:cNvSpPr txBox="1">
            <a:spLocks/>
          </p:cNvSpPr>
          <p:nvPr/>
        </p:nvSpPr>
        <p:spPr>
          <a:xfrm>
            <a:off x="179294" y="223611"/>
            <a:ext cx="5387788" cy="85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INVOLED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8746AF-6998-F339-A103-931FE2DD0F14}"/>
              </a:ext>
            </a:extLst>
          </p:cNvPr>
          <p:cNvSpPr txBox="1"/>
          <p:nvPr/>
        </p:nvSpPr>
        <p:spPr>
          <a:xfrm>
            <a:off x="179294" y="1190654"/>
            <a:ext cx="6225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INVOLVED IN OUR DATASET ARE:</a:t>
            </a:r>
          </a:p>
        </p:txBody>
      </p:sp>
    </p:spTree>
    <p:extLst>
      <p:ext uri="{BB962C8B-B14F-4D97-AF65-F5344CB8AC3E}">
        <p14:creationId xmlns:p14="http://schemas.microsoft.com/office/powerpoint/2010/main" val="75365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161E86-5028-904A-DEBF-6B5297145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407457"/>
            <a:ext cx="11658600" cy="14241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lot of important data hidden among these columns which are not in a structured and clean manner.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lot of Feature Engineering is required to extract there important information from the columns in the dataset.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final dataset after EDA and Feature Engineering would be as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2D091F-33C0-FF53-3464-11C61DDA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1" y="3429000"/>
            <a:ext cx="11964837" cy="21618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6CEB828-53BC-C1DE-3A2D-DCF9201B4533}"/>
              </a:ext>
            </a:extLst>
          </p:cNvPr>
          <p:cNvSpPr txBox="1">
            <a:spLocks/>
          </p:cNvSpPr>
          <p:nvPr/>
        </p:nvSpPr>
        <p:spPr>
          <a:xfrm>
            <a:off x="179294" y="223611"/>
            <a:ext cx="5387788" cy="85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ENGINEERING</a:t>
            </a:r>
          </a:p>
        </p:txBody>
      </p:sp>
    </p:spTree>
    <p:extLst>
      <p:ext uri="{BB962C8B-B14F-4D97-AF65-F5344CB8AC3E}">
        <p14:creationId xmlns:p14="http://schemas.microsoft.com/office/powerpoint/2010/main" val="173379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46A58A-650F-7A47-AC4E-14D85BEA2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77" y="2321690"/>
            <a:ext cx="4912024" cy="1821261"/>
          </a:xfrm>
        </p:spPr>
        <p:txBody>
          <a:bodyPr numCol="2"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DA38B-29C7-7A76-3B2D-A3500A0BE2A8}"/>
              </a:ext>
            </a:extLst>
          </p:cNvPr>
          <p:cNvSpPr txBox="1"/>
          <p:nvPr/>
        </p:nvSpPr>
        <p:spPr>
          <a:xfrm>
            <a:off x="237564" y="1353847"/>
            <a:ext cx="11833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CREATE PIPELINES WITH TWO STEPS AND BUILD THE MODEL USING DIFFERENT MACHINE LEARNING REGRESSION ALGORITHMS SUCH AS: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8DBC2-84C6-522E-B407-44E8F9240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" y="4241392"/>
            <a:ext cx="7462567" cy="2534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8D3C29-A08D-7E47-2DE1-EAE3CB865D96}"/>
              </a:ext>
            </a:extLst>
          </p:cNvPr>
          <p:cNvSpPr txBox="1"/>
          <p:nvPr/>
        </p:nvSpPr>
        <p:spPr>
          <a:xfrm>
            <a:off x="8384199" y="5334876"/>
            <a:ext cx="335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CREATION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A30DA0-8051-29E6-AE74-A37B3CA08BED}"/>
              </a:ext>
            </a:extLst>
          </p:cNvPr>
          <p:cNvSpPr txBox="1">
            <a:spLocks/>
          </p:cNvSpPr>
          <p:nvPr/>
        </p:nvSpPr>
        <p:spPr>
          <a:xfrm>
            <a:off x="179294" y="223611"/>
            <a:ext cx="11949953" cy="85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Creation And Model Building Using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20932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EE514-5596-67B7-5459-70C55EEA5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" y="1081939"/>
            <a:ext cx="9762565" cy="110676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GET THE BEST R2 SCORE AND MEAN ABSOLUTE ERROR WITH RANDOM FOREST AS SHOWN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6BFEA-DBED-03CB-798A-81E9FBBB0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7" y="2486592"/>
            <a:ext cx="5174411" cy="4045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2D748D-65AA-CECE-AADF-3D60071EE1D5}"/>
              </a:ext>
            </a:extLst>
          </p:cNvPr>
          <p:cNvSpPr txBox="1"/>
          <p:nvPr/>
        </p:nvSpPr>
        <p:spPr>
          <a:xfrm>
            <a:off x="6096001" y="4217098"/>
            <a:ext cx="46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score of 0.887 and MAE of 0.158 with Random Forest which is slightly better than other models.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36BC4-5650-D76B-5EE0-31DDB69DE876}"/>
              </a:ext>
            </a:extLst>
          </p:cNvPr>
          <p:cNvSpPr txBox="1">
            <a:spLocks/>
          </p:cNvSpPr>
          <p:nvPr/>
        </p:nvSpPr>
        <p:spPr>
          <a:xfrm>
            <a:off x="179294" y="223611"/>
            <a:ext cx="8023412" cy="85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THE MODEL</a:t>
            </a:r>
          </a:p>
        </p:txBody>
      </p:sp>
    </p:spTree>
    <p:extLst>
      <p:ext uri="{BB962C8B-B14F-4D97-AF65-F5344CB8AC3E}">
        <p14:creationId xmlns:p14="http://schemas.microsoft.com/office/powerpoint/2010/main" val="362844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EC1473-7F24-1892-BF75-5D6FCC9D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" y="1286131"/>
            <a:ext cx="10367682" cy="1195782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price of the laptop very much depends linearly on the RAM and the presence of SSD.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price of Mac OS Laptops are the highest followed by Windows OS and finally by Other OS.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CEB1D-96FC-B6A9-F827-C8F75466E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9" y="3127911"/>
            <a:ext cx="4302956" cy="3361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27646-5359-8ADA-94D4-5C989D51D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98" y="3127911"/>
            <a:ext cx="5060068" cy="33615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DD69FC-D5EA-9C85-3F47-C609AC5B5CA4}"/>
              </a:ext>
            </a:extLst>
          </p:cNvPr>
          <p:cNvSpPr txBox="1">
            <a:spLocks/>
          </p:cNvSpPr>
          <p:nvPr/>
        </p:nvSpPr>
        <p:spPr>
          <a:xfrm>
            <a:off x="179294" y="223611"/>
            <a:ext cx="8023412" cy="85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2415250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1320</TotalTime>
  <Words>498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Celestial</vt:lpstr>
      <vt:lpstr>LAPTOP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 PREDICTION</dc:title>
  <dc:creator>Sri lakshmi Samyuktha J</dc:creator>
  <cp:lastModifiedBy>Pranav G Nair</cp:lastModifiedBy>
  <cp:revision>15</cp:revision>
  <dcterms:created xsi:type="dcterms:W3CDTF">2022-08-01T15:19:24Z</dcterms:created>
  <dcterms:modified xsi:type="dcterms:W3CDTF">2022-08-02T13:26:04Z</dcterms:modified>
</cp:coreProperties>
</file>