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4B3DD-1B1D-4CEE-A908-CCF7E3F64523}" type="datetimeFigureOut">
              <a:rPr lang="en-US" smtClean="0"/>
              <a:t>12-Oct-21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B067D-18C4-4CB6-9216-701CFD454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80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4567D-E4A1-4131-A3CC-CA485B664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53926E-9CA5-4145-BF93-273E18A8C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335BC-3804-4647-8E5B-D29B3D5BF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BD99-45BD-405E-B2B4-0FE7EBBC8F01}" type="datetime1">
              <a:rPr lang="en-US" smtClean="0"/>
              <a:t>12-Oct-21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76B8A-29D8-4534-8D77-D7877FF0E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912A5-1415-4F89-944B-276E5393D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CDB4-34B3-45F3-A17F-DC2726F30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50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6C739-DEF4-45CA-94AB-93A9169C0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E0AD6B-F53C-4CF7-ADB6-CB16E353F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98E3D-CFF1-4778-8049-F50E5D1CB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791B-5A3B-4765-BB9A-4EF2F01B5AAF}" type="datetime1">
              <a:rPr lang="en-US" smtClean="0"/>
              <a:t>12-Oct-21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97108-EEF4-4C17-950C-4FA4BCDF5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886E0-F2CC-4AD9-AB59-AF3F1DAB6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CDB4-34B3-45F3-A17F-DC2726F30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95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3688F8-FDFC-426B-8801-5FF2CFBB2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520A11-20BA-411A-A0F6-EB9A52E7A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52288-39E1-41B8-BD5B-23F6FC2C8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137E1-7DA7-4130-98EB-FF2F533CABCA}" type="datetime1">
              <a:rPr lang="en-US" smtClean="0"/>
              <a:t>12-Oct-21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0692F-E0A0-49D8-951D-7D1D9AAF3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8995A-117C-4536-99C1-C532C0BEA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CDB4-34B3-45F3-A17F-DC2726F30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46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FBDFC-FD87-453A-8D54-44DBB51C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4A0F1-8AA8-4689-866B-8634F173F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CC885-49B0-4A1E-ACB7-1F7191715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7DC0-DDD9-48D4-914B-66D7B73BF25A}" type="datetime1">
              <a:rPr lang="en-US" smtClean="0"/>
              <a:t>12-Oct-21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25D41-88E5-4232-8EEB-02A862706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914AD-DC18-4DF3-9AE4-DE4BBFA6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CDB4-34B3-45F3-A17F-DC2726F30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37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6EA54-69B2-4972-A007-FB51CBE0A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873DB-5668-40F7-BA84-3DB59AC69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3F2C6-15CA-477E-B1B5-398D272C8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F585-A162-423C-8613-BD3CBD93D1F5}" type="datetime1">
              <a:rPr lang="en-US" smtClean="0"/>
              <a:t>12-Oct-21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06E93-C077-4852-A451-288AA6F50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8A3DF-C83F-4E7D-B67F-1BCEF0B28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CDB4-34B3-45F3-A17F-DC2726F30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9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56547-4944-4220-ACAD-F80B7C0B4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10E05-FF78-491F-AC6B-6369ABCA7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436106-F6E6-45FE-B81C-7386DB495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EEC11-64D0-4C14-9081-FCD0A2DC9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18CF0-6D3F-4DA1-9D04-ED25187D524E}" type="datetime1">
              <a:rPr lang="en-US" smtClean="0"/>
              <a:t>12-Oct-21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6CBB5-1F99-4EE6-B9D4-E20B1D88E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12C47-38F4-475F-BFE6-12B1BC4B6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CDB4-34B3-45F3-A17F-DC2726F30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5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B09EC-49FD-4E93-AD83-EA3F1453A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0AE2A-E9D4-48C3-95A1-4EED7D7EC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3A6502-A290-49AB-9830-F85A671FF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6EE177-5CA3-4420-BD3A-B9457C04A9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6653EA-1E85-4A20-8814-E24F9DBE6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A18375-9CB9-4E8A-926E-5FE333D0F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198D-3DFE-4E80-81FA-EBC514D15D0B}" type="datetime1">
              <a:rPr lang="en-US" smtClean="0"/>
              <a:t>12-Oct-21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DBFC78-FEDE-4C96-B31F-971D0AB3D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3A604B-94BC-4425-9E0D-0321B346A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CDB4-34B3-45F3-A17F-DC2726F30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67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ECDB2-910D-4122-A347-A2AAA99AC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6621E6-59E2-48E7-8526-17DC8CDAB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F41E-D7E6-49B2-9736-5F36AE5C1F5C}" type="datetime1">
              <a:rPr lang="en-US" smtClean="0"/>
              <a:t>12-Oct-21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3DA732-34D3-4923-9C1A-6DC8B08EA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3DF6CD-6AA9-4C89-889F-0E3CED301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CDB4-34B3-45F3-A17F-DC2726F30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79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49AF52-D8C8-422F-A71A-7A8F2164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8C77-429D-4F0E-BECB-697B9321E180}" type="datetime1">
              <a:rPr lang="en-US" smtClean="0"/>
              <a:t>12-Oct-21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9B044-782C-45B5-8ED9-D44CBFFC1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2E70F-7B24-4424-8D13-FE9D457D0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CDB4-34B3-45F3-A17F-DC2726F30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25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CBFA1-DEF1-4CB8-8A2A-D968638E5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86746-8DEE-46E7-B880-D4C1031F9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F0050-E8CD-4B23-952F-920E68D6E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C284B-C30A-4CC3-BE2D-8965BE45A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28C6-57D0-4591-B93A-4F5242A84DD3}" type="datetime1">
              <a:rPr lang="en-US" smtClean="0"/>
              <a:t>12-Oct-21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A017E-8075-4DBA-BF75-12F8C16B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266F9-DA00-435D-88D5-7AF288F2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CDB4-34B3-45F3-A17F-DC2726F30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11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79A21-7207-4E7A-90A3-01AA3F0AF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96E3C4-8F8C-4F08-B064-96E9B81C80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4E1BF9-6925-42A7-9947-0DDE51FFA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6F3B6-9D84-4260-ADC6-85DD5C1C3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73DE-9E42-4F15-8AAB-D52A89C65F4D}" type="datetime1">
              <a:rPr lang="en-US" smtClean="0"/>
              <a:t>12-Oct-21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B5E04-988B-4932-9FD7-7CDD90B8B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63D89-2DF7-4408-BDE2-926BA053F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CDB4-34B3-45F3-A17F-DC2726F30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47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651F66-B2E6-4279-9EDE-216AD92AB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51BC9-A732-4E4D-9DD6-EE0870575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CB71B-A7FC-4E7C-9A39-DEF1AE44E6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CED5B-011C-4E37-A58F-B77751A46B29}" type="datetime1">
              <a:rPr lang="en-US" smtClean="0"/>
              <a:t>12-Oct-21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2656D-BD12-48FF-8C6F-1023ECEA1A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B472C-9036-412F-B4E6-E2B8BBBF98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3CDB4-34B3-45F3-A17F-DC2726F30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21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A8DA5-D008-475A-BF4F-A915906507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EDA Mini project </a:t>
            </a:r>
            <a:br>
              <a:rPr lang="en-US" dirty="0"/>
            </a:br>
            <a:r>
              <a:rPr lang="en-US" dirty="0"/>
              <a:t>Pranav Godse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D0C86C-CE00-4BD0-A083-3133F5D2D0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PGP – Data Science and Engineering</a:t>
            </a:r>
          </a:p>
          <a:p>
            <a:r>
              <a:rPr lang="en-US" dirty="0"/>
              <a:t>Mumbai June 2021 batch</a:t>
            </a:r>
          </a:p>
        </p:txBody>
      </p:sp>
    </p:spTree>
    <p:extLst>
      <p:ext uri="{BB962C8B-B14F-4D97-AF65-F5344CB8AC3E}">
        <p14:creationId xmlns:p14="http://schemas.microsoft.com/office/powerpoint/2010/main" val="1461133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E9825D-9B7A-4C00-A6E8-50C97A74F850}"/>
              </a:ext>
            </a:extLst>
          </p:cNvPr>
          <p:cNvSpPr txBox="1"/>
          <p:nvPr/>
        </p:nvSpPr>
        <p:spPr>
          <a:xfrm>
            <a:off x="238539" y="172278"/>
            <a:ext cx="117414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+mj-lt"/>
              </a:rPr>
              <a:t>D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istribution of overall rating for all players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:                   Pair plots : Overall, Value, Wage, International Reputation, Height, 							Weight, Release Clause</a:t>
            </a:r>
          </a:p>
          <a:p>
            <a:pPr algn="just"/>
            <a:endParaRPr lang="en-US" dirty="0">
              <a:solidFill>
                <a:srgbClr val="000000"/>
              </a:solidFill>
              <a:latin typeface="+mj-lt"/>
            </a:endParaRPr>
          </a:p>
          <a:p>
            <a:endParaRPr lang="en-US" dirty="0">
              <a:solidFill>
                <a:srgbClr val="000000"/>
              </a:solidFill>
              <a:latin typeface="+mj-lt"/>
            </a:endParaRPr>
          </a:p>
          <a:p>
            <a:endParaRPr lang="en-US" dirty="0">
              <a:solidFill>
                <a:srgbClr val="000000"/>
              </a:solidFill>
              <a:latin typeface="+mj-lt"/>
            </a:endParaRPr>
          </a:p>
          <a:p>
            <a:endParaRPr lang="en-US" dirty="0">
              <a:solidFill>
                <a:srgbClr val="000000"/>
              </a:solidFill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B29909-0A5B-4E5B-AD11-E25F82B1D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39" y="1049441"/>
            <a:ext cx="3743325" cy="2362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8B9D31-9400-4D29-B8AA-B0EC1AE36622}"/>
              </a:ext>
            </a:extLst>
          </p:cNvPr>
          <p:cNvSpPr txBox="1"/>
          <p:nvPr/>
        </p:nvSpPr>
        <p:spPr>
          <a:xfrm>
            <a:off x="357809" y="3578087"/>
            <a:ext cx="3843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distribution of the overall ratings for all players is slightly positively skewed having a skewness of 0.067185.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A8BD45-ADD9-4753-BDCE-04788C2F9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801" y="1049441"/>
            <a:ext cx="6562725" cy="420052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5DB78-520C-43B9-A414-6D6DB7A9A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CDB4-34B3-45F3-A17F-DC2726F307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70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0FAF24-A7B6-4F9A-A026-4F6B38F5240F}"/>
              </a:ext>
            </a:extLst>
          </p:cNvPr>
          <p:cNvSpPr txBox="1"/>
          <p:nvPr/>
        </p:nvSpPr>
        <p:spPr>
          <a:xfrm>
            <a:off x="304801" y="159026"/>
            <a:ext cx="7288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Table containing the top 20 players ranked by overall score and whose contract expires in 2020:</a:t>
            </a:r>
            <a:endParaRPr lang="en-US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772E69-6E71-4A38-AD00-4F7D23C0D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20612"/>
            <a:ext cx="7419975" cy="42481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1B0393-579F-4975-A923-486CBBFB6D1F}"/>
              </a:ext>
            </a:extLst>
          </p:cNvPr>
          <p:cNvSpPr txBox="1"/>
          <p:nvPr/>
        </p:nvSpPr>
        <p:spPr>
          <a:xfrm>
            <a:off x="304800" y="5337223"/>
            <a:ext cx="74199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average wage of top 20 players by overall rating is 205450.0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average age of top 20 players by overall rating is 30.65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 correlation between the Overall rating and Value for these players, it is 0.627085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10DE3A-CD1C-476C-8FE2-99867C8DCDE0}"/>
              </a:ext>
            </a:extLst>
          </p:cNvPr>
          <p:cNvSpPr txBox="1"/>
          <p:nvPr/>
        </p:nvSpPr>
        <p:spPr>
          <a:xfrm>
            <a:off x="7724775" y="145774"/>
            <a:ext cx="4162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+mj-lt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able containing the top 5 players by overall rating for each unique position</a:t>
            </a:r>
            <a:endParaRPr lang="en-US" dirty="0"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14130C-FA86-4756-B8C8-FED1FBD04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8140" y="920612"/>
            <a:ext cx="2570922" cy="4416611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541E54D-B22A-423D-9064-E92567FA6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CDB4-34B3-45F3-A17F-DC2726F307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7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141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EDA Mini project  Pranav Godse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Mini project  Pranav Godse</dc:title>
  <dc:creator>Pranav Godse</dc:creator>
  <cp:lastModifiedBy>Pranav Godse</cp:lastModifiedBy>
  <cp:revision>1</cp:revision>
  <dcterms:created xsi:type="dcterms:W3CDTF">2021-10-12T17:38:45Z</dcterms:created>
  <dcterms:modified xsi:type="dcterms:W3CDTF">2021-10-12T18:11:08Z</dcterms:modified>
</cp:coreProperties>
</file>