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626D3-CF97-4E04-B402-513368092FD2}" v="1" dt="2019-08-12T17:48:34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2144-CB06-42B0-9B22-46DD13AB5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6F6FC-253B-45BE-8B9D-2ED0DC270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B26F-5E57-4F3C-B922-79481632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BBD9-900C-4DD9-881B-2E7D6CEC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C2B-4C7A-4E13-9BDB-BB1CD53E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8933-DA00-4757-ADF0-30E768AA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6AF1-56E2-4D5D-981C-B162EC3A2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6866-575C-4791-BEE2-7CA3DA04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4585E-597E-4C13-9D45-0EB95CD6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0CA8-F668-471D-9E3F-9AFE8A1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C2A63-1986-4027-A294-5C68C315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1E1C7-A91A-4C33-9562-7AA076A5F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4DA15-85BF-443D-AF1F-5C401794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4DF4E-2720-490F-9A82-45807972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9DF8-95E8-4257-AE4E-878C0412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1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CEC3-8BFD-4AB3-B2B8-8FD623E5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0BFE-EFB4-47E9-8B38-253DB8AA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041C-CC2C-40CD-93F1-63AD36A8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D51E-B042-4780-9F6C-4F056296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5E40-7A8C-4FF6-9A02-1485D61E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DA4A-3146-4A71-9ED4-EFCBFCC7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2B803-FE79-4E89-8B25-CD381DDC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3E94-D1B8-40BF-91DF-CA74F896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96D1-D42B-4AB1-9AAB-C2204EA6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C782-3E51-492C-BADB-F995666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8B40-C46B-41B8-8D9A-BEC28F27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F547-4F2D-4992-B7F4-2AC55C861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8CD59-5BB7-48AF-93D8-88A9B855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EB747-A1A4-4E26-9D0A-D04FBCB9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5AF8E-4CF1-42DC-BB6B-C4F63CE0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9678E-EDC7-470F-8E13-669436D2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473E-5DE9-4712-9547-49BA8508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EDEE4-CD87-4091-9BA9-8FE8619DB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9B0E-8BD5-49F3-990A-4927A7CB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61405-160E-4EAA-8956-72DF76BB5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23ADD-7E4F-43A8-A2CB-56B60891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40BC9-FEAB-4931-B217-E914B33B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C93C8-4E4E-4D30-8E61-EEEEC01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6B9B3-5379-4F8B-A707-EDA5598F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D0E-8B98-4B91-9052-99F75B61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FC587-EFE5-4679-9280-4AE76DE9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7B0F-A0E0-47BD-85E3-41EE04B7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9C432-6942-409F-98DA-86F58AC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9983A-BED8-4A0A-AEC5-3693A4E6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A75F8-393E-4AA6-A96A-72C33EE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8276-F9BC-4289-8F13-E1CFA4D6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B472-D51A-488F-9A86-BE537A6C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B046-200B-4152-BAE4-7D9CD1B8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359D-C96B-4E2E-8745-6C346665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5704B-063A-4EB2-887D-62C571AA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F8E6-91A5-4167-B1EF-4B0A10A0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5090-4332-4B1F-9544-1456536E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E8E2-B964-4BF2-B159-19427B3A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5BD8A-7BA2-4298-A333-354AF1CBF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853A-E288-4904-97FB-782C85B95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BDF2-9DF4-4861-BBFF-7B0D0783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2D17-4F02-4178-BF89-9A6588F4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EE64B-85DD-41A2-8919-BC3281C1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00804-E54B-4340-BF41-238187A4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E7DE-B27C-423F-9E2D-A137254E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4505-F178-47DA-B179-9DD03A6E7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D8D6-AC7D-47A0-A4F7-B71ED253C8B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D699-C122-4471-8E68-CB84ED8F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C787-E39F-4BC2-82EC-95477A90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7876-89FC-4994-A6B4-00C8B035F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F9003E-792C-485B-871C-B2175AC65D20}"/>
              </a:ext>
            </a:extLst>
          </p:cNvPr>
          <p:cNvSpPr/>
          <p:nvPr/>
        </p:nvSpPr>
        <p:spPr>
          <a:xfrm>
            <a:off x="2267105" y="635895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CE012-2A0A-4000-88E6-AF1A07AE156A}"/>
              </a:ext>
            </a:extLst>
          </p:cNvPr>
          <p:cNvSpPr txBox="1"/>
          <p:nvPr/>
        </p:nvSpPr>
        <p:spPr>
          <a:xfrm>
            <a:off x="458387" y="866775"/>
            <a:ext cx="137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Root(“N”)</a:t>
            </a:r>
          </a:p>
          <a:p>
            <a:r>
              <a:rPr lang="en-US" dirty="0"/>
              <a:t>Position at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1C83F-D87F-4806-A837-BC8324E5C7E6}"/>
              </a:ext>
            </a:extLst>
          </p:cNvPr>
          <p:cNvSpPr txBox="1"/>
          <p:nvPr/>
        </p:nvSpPr>
        <p:spPr>
          <a:xfrm>
            <a:off x="1709027" y="832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8B23B-B7F0-4413-BC84-F2B74671E751}"/>
              </a:ext>
            </a:extLst>
          </p:cNvPr>
          <p:cNvSpPr txBox="1"/>
          <p:nvPr/>
        </p:nvSpPr>
        <p:spPr>
          <a:xfrm>
            <a:off x="2400232" y="628546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33D63-51DE-4B22-A98B-46CCE3E171EC}"/>
              </a:ext>
            </a:extLst>
          </p:cNvPr>
          <p:cNvSpPr/>
          <p:nvPr/>
        </p:nvSpPr>
        <p:spPr>
          <a:xfrm>
            <a:off x="5889992" y="643244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F52D4-9E73-47EC-9DD8-AC2BD98331A5}"/>
              </a:ext>
            </a:extLst>
          </p:cNvPr>
          <p:cNvSpPr txBox="1"/>
          <p:nvPr/>
        </p:nvSpPr>
        <p:spPr>
          <a:xfrm>
            <a:off x="3632231" y="874124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Add(“C”, “East”)</a:t>
            </a:r>
          </a:p>
          <a:p>
            <a:r>
              <a:rPr lang="en-US" dirty="0"/>
              <a:t>Position at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AF850-DD8A-4006-AD09-77E2D2A219D2}"/>
              </a:ext>
            </a:extLst>
          </p:cNvPr>
          <p:cNvSpPr txBox="1"/>
          <p:nvPr/>
        </p:nvSpPr>
        <p:spPr>
          <a:xfrm>
            <a:off x="5341366" y="835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55ACB-4FB9-4E33-93BC-E6EE128B92C0}"/>
              </a:ext>
            </a:extLst>
          </p:cNvPr>
          <p:cNvSpPr txBox="1"/>
          <p:nvPr/>
        </p:nvSpPr>
        <p:spPr>
          <a:xfrm>
            <a:off x="6023119" y="635895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2AC49-2949-4BA3-8E1B-55DC4DB4F4E0}"/>
              </a:ext>
            </a:extLst>
          </p:cNvPr>
          <p:cNvSpPr/>
          <p:nvPr/>
        </p:nvSpPr>
        <p:spPr>
          <a:xfrm>
            <a:off x="6975842" y="635895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8FBB8-8725-401D-A9B2-00F9C628FBB1}"/>
              </a:ext>
            </a:extLst>
          </p:cNvPr>
          <p:cNvSpPr txBox="1"/>
          <p:nvPr/>
        </p:nvSpPr>
        <p:spPr>
          <a:xfrm>
            <a:off x="7108969" y="628546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739257-1C33-46A6-8042-EF016A414C78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6704795" y="1016941"/>
            <a:ext cx="271047" cy="7349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CCE47F5-EFC0-40BB-A368-05858D9A7DE2}"/>
              </a:ext>
            </a:extLst>
          </p:cNvPr>
          <p:cNvSpPr/>
          <p:nvPr/>
        </p:nvSpPr>
        <p:spPr>
          <a:xfrm>
            <a:off x="10213558" y="643244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F351E-5EA9-4918-9582-D3F9683040FB}"/>
              </a:ext>
            </a:extLst>
          </p:cNvPr>
          <p:cNvSpPr txBox="1"/>
          <p:nvPr/>
        </p:nvSpPr>
        <p:spPr>
          <a:xfrm>
            <a:off x="7955797" y="874124"/>
            <a:ext cx="1828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Add(“A”, “South”)</a:t>
            </a:r>
          </a:p>
          <a:p>
            <a:r>
              <a:rPr lang="en-US" dirty="0"/>
              <a:t>Position at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3ED4EF-C89C-4871-93E9-B78EA5295AB2}"/>
              </a:ext>
            </a:extLst>
          </p:cNvPr>
          <p:cNvSpPr txBox="1"/>
          <p:nvPr/>
        </p:nvSpPr>
        <p:spPr>
          <a:xfrm>
            <a:off x="9664932" y="835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B9CD33-23B7-461E-B07E-6871BB13F9CA}"/>
              </a:ext>
            </a:extLst>
          </p:cNvPr>
          <p:cNvSpPr txBox="1"/>
          <p:nvPr/>
        </p:nvSpPr>
        <p:spPr>
          <a:xfrm>
            <a:off x="10346685" y="635895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03FEC0-C459-414A-A833-249773D9B543}"/>
              </a:ext>
            </a:extLst>
          </p:cNvPr>
          <p:cNvSpPr/>
          <p:nvPr/>
        </p:nvSpPr>
        <p:spPr>
          <a:xfrm>
            <a:off x="11299408" y="635895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F365F8-2E13-4A82-B6AC-DF5ABCA6E489}"/>
              </a:ext>
            </a:extLst>
          </p:cNvPr>
          <p:cNvSpPr txBox="1"/>
          <p:nvPr/>
        </p:nvSpPr>
        <p:spPr>
          <a:xfrm>
            <a:off x="11432535" y="628546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E3AA23-DA40-43F4-B6AE-BE47EE8CB727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11028361" y="1016941"/>
            <a:ext cx="271047" cy="7349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8E0192E-9147-49E3-BC8D-4412BA517FC9}"/>
              </a:ext>
            </a:extLst>
          </p:cNvPr>
          <p:cNvSpPr/>
          <p:nvPr/>
        </p:nvSpPr>
        <p:spPr>
          <a:xfrm>
            <a:off x="11339068" y="1702695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26543F-685F-4F69-B95F-B600725C50A7}"/>
              </a:ext>
            </a:extLst>
          </p:cNvPr>
          <p:cNvSpPr txBox="1"/>
          <p:nvPr/>
        </p:nvSpPr>
        <p:spPr>
          <a:xfrm>
            <a:off x="11472195" y="169534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B2C63B-8E98-4ED6-950C-6BC274CFE88C}"/>
              </a:ext>
            </a:extLst>
          </p:cNvPr>
          <p:cNvCxnSpPr>
            <a:cxnSpLocks/>
          </p:cNvCxnSpPr>
          <p:nvPr/>
        </p:nvCxnSpPr>
        <p:spPr>
          <a:xfrm>
            <a:off x="11746469" y="1405336"/>
            <a:ext cx="0" cy="330363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72D3996-3A4B-42BE-A962-59BFB72A71B8}"/>
              </a:ext>
            </a:extLst>
          </p:cNvPr>
          <p:cNvSpPr/>
          <p:nvPr/>
        </p:nvSpPr>
        <p:spPr>
          <a:xfrm>
            <a:off x="2553708" y="2049241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9F663-E6BD-4F0C-B6F4-B79F470082AA}"/>
              </a:ext>
            </a:extLst>
          </p:cNvPr>
          <p:cNvSpPr txBox="1"/>
          <p:nvPr/>
        </p:nvSpPr>
        <p:spPr>
          <a:xfrm>
            <a:off x="295947" y="2280121"/>
            <a:ext cx="2928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Move(“North”)</a:t>
            </a:r>
          </a:p>
          <a:p>
            <a:r>
              <a:rPr lang="en-US" dirty="0"/>
              <a:t>Move(“West”)</a:t>
            </a:r>
          </a:p>
          <a:p>
            <a:r>
              <a:rPr lang="en-US" dirty="0"/>
              <a:t>--now positioned at N or 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7E70A-89AE-4E55-968D-B1CE5CAAD781}"/>
              </a:ext>
            </a:extLst>
          </p:cNvPr>
          <p:cNvSpPr txBox="1"/>
          <p:nvPr/>
        </p:nvSpPr>
        <p:spPr>
          <a:xfrm>
            <a:off x="2005082" y="22419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067A77-8A4A-4DB9-AD47-DC0BB77023CA}"/>
              </a:ext>
            </a:extLst>
          </p:cNvPr>
          <p:cNvSpPr txBox="1"/>
          <p:nvPr/>
        </p:nvSpPr>
        <p:spPr>
          <a:xfrm>
            <a:off x="2686835" y="2041892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E633D6-8535-4A9B-8F7A-3F9F43CC6A72}"/>
              </a:ext>
            </a:extLst>
          </p:cNvPr>
          <p:cNvSpPr/>
          <p:nvPr/>
        </p:nvSpPr>
        <p:spPr>
          <a:xfrm>
            <a:off x="3639558" y="2041892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A2E9C8-E089-4327-9905-CA754174602E}"/>
              </a:ext>
            </a:extLst>
          </p:cNvPr>
          <p:cNvSpPr txBox="1"/>
          <p:nvPr/>
        </p:nvSpPr>
        <p:spPr>
          <a:xfrm>
            <a:off x="3772685" y="2034543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64DE73-490B-4A48-AF91-A7A0F320D14B}"/>
              </a:ext>
            </a:extLst>
          </p:cNvPr>
          <p:cNvCxnSpPr>
            <a:stCxn id="34" idx="6"/>
            <a:endCxn id="38" idx="2"/>
          </p:cNvCxnSpPr>
          <p:nvPr/>
        </p:nvCxnSpPr>
        <p:spPr>
          <a:xfrm flipV="1">
            <a:off x="3368511" y="2422938"/>
            <a:ext cx="271047" cy="7349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58B9BEB-B3B9-4848-B31E-88892B68C8B1}"/>
              </a:ext>
            </a:extLst>
          </p:cNvPr>
          <p:cNvSpPr/>
          <p:nvPr/>
        </p:nvSpPr>
        <p:spPr>
          <a:xfrm>
            <a:off x="3679218" y="3108692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F76DD8-BF2D-4A54-ABCC-A3DF687EF81E}"/>
              </a:ext>
            </a:extLst>
          </p:cNvPr>
          <p:cNvSpPr txBox="1"/>
          <p:nvPr/>
        </p:nvSpPr>
        <p:spPr>
          <a:xfrm>
            <a:off x="3812345" y="310134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406C9-9307-4E49-8F39-1C42B0AD95E2}"/>
              </a:ext>
            </a:extLst>
          </p:cNvPr>
          <p:cNvCxnSpPr>
            <a:cxnSpLocks/>
          </p:cNvCxnSpPr>
          <p:nvPr/>
        </p:nvCxnSpPr>
        <p:spPr>
          <a:xfrm>
            <a:off x="4086619" y="2811333"/>
            <a:ext cx="0" cy="330363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EE3D8B1-1C1F-4E8A-8310-6F7451E25B1C}"/>
              </a:ext>
            </a:extLst>
          </p:cNvPr>
          <p:cNvSpPr/>
          <p:nvPr/>
        </p:nvSpPr>
        <p:spPr>
          <a:xfrm>
            <a:off x="7078377" y="2024303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FAEAA-184F-4B18-84CF-ED7D31CCBAA1}"/>
              </a:ext>
            </a:extLst>
          </p:cNvPr>
          <p:cNvSpPr txBox="1"/>
          <p:nvPr/>
        </p:nvSpPr>
        <p:spPr>
          <a:xfrm>
            <a:off x="4820616" y="2255183"/>
            <a:ext cx="177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Add(“</a:t>
            </a:r>
            <a:r>
              <a:rPr lang="en-US" dirty="0" err="1"/>
              <a:t>K”,“South</a:t>
            </a:r>
            <a:r>
              <a:rPr lang="en-US" dirty="0"/>
              <a:t>”)</a:t>
            </a:r>
          </a:p>
          <a:p>
            <a:r>
              <a:rPr lang="en-US" dirty="0"/>
              <a:t>Position at 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D92E76-6393-4BEA-8D32-62768897AC0E}"/>
              </a:ext>
            </a:extLst>
          </p:cNvPr>
          <p:cNvSpPr txBox="1"/>
          <p:nvPr/>
        </p:nvSpPr>
        <p:spPr>
          <a:xfrm>
            <a:off x="6529751" y="2217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D792F9-A496-4781-A32C-252F21CCA3A2}"/>
              </a:ext>
            </a:extLst>
          </p:cNvPr>
          <p:cNvSpPr txBox="1"/>
          <p:nvPr/>
        </p:nvSpPr>
        <p:spPr>
          <a:xfrm>
            <a:off x="7211504" y="2016954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08EB61-95FE-4AD7-9999-83CDF8F9BD89}"/>
              </a:ext>
            </a:extLst>
          </p:cNvPr>
          <p:cNvSpPr/>
          <p:nvPr/>
        </p:nvSpPr>
        <p:spPr>
          <a:xfrm>
            <a:off x="8164227" y="2016954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47C101-C2FB-48F6-BC28-CE7E5AF02052}"/>
              </a:ext>
            </a:extLst>
          </p:cNvPr>
          <p:cNvSpPr txBox="1"/>
          <p:nvPr/>
        </p:nvSpPr>
        <p:spPr>
          <a:xfrm>
            <a:off x="8297354" y="2009605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6690DA-C5CD-4303-89D5-451E4177A144}"/>
              </a:ext>
            </a:extLst>
          </p:cNvPr>
          <p:cNvCxnSpPr>
            <a:stCxn id="44" idx="6"/>
            <a:endCxn id="48" idx="2"/>
          </p:cNvCxnSpPr>
          <p:nvPr/>
        </p:nvCxnSpPr>
        <p:spPr>
          <a:xfrm flipV="1">
            <a:off x="7893180" y="2398000"/>
            <a:ext cx="271047" cy="7349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FDAFEA5-1DE0-43AF-88B7-67D3AF1B31BF}"/>
              </a:ext>
            </a:extLst>
          </p:cNvPr>
          <p:cNvSpPr/>
          <p:nvPr/>
        </p:nvSpPr>
        <p:spPr>
          <a:xfrm>
            <a:off x="8203887" y="3083754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20AA7E-B00D-4160-8F84-0F486C3C08D6}"/>
              </a:ext>
            </a:extLst>
          </p:cNvPr>
          <p:cNvSpPr txBox="1"/>
          <p:nvPr/>
        </p:nvSpPr>
        <p:spPr>
          <a:xfrm>
            <a:off x="8337014" y="3076405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03938F-9CED-455D-9739-81078193499E}"/>
              </a:ext>
            </a:extLst>
          </p:cNvPr>
          <p:cNvCxnSpPr>
            <a:cxnSpLocks/>
          </p:cNvCxnSpPr>
          <p:nvPr/>
        </p:nvCxnSpPr>
        <p:spPr>
          <a:xfrm>
            <a:off x="8611288" y="2786395"/>
            <a:ext cx="0" cy="330363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89188B0-084E-4E08-BA09-7614638DBFA4}"/>
              </a:ext>
            </a:extLst>
          </p:cNvPr>
          <p:cNvSpPr/>
          <p:nvPr/>
        </p:nvSpPr>
        <p:spPr>
          <a:xfrm>
            <a:off x="7086838" y="3108691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DE903A-D3C1-4C11-A506-51DFCC424150}"/>
              </a:ext>
            </a:extLst>
          </p:cNvPr>
          <p:cNvSpPr txBox="1"/>
          <p:nvPr/>
        </p:nvSpPr>
        <p:spPr>
          <a:xfrm>
            <a:off x="7219965" y="3101342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B63E78-9379-4570-AF56-27D8D0CC322F}"/>
              </a:ext>
            </a:extLst>
          </p:cNvPr>
          <p:cNvCxnSpPr>
            <a:cxnSpLocks/>
          </p:cNvCxnSpPr>
          <p:nvPr/>
        </p:nvCxnSpPr>
        <p:spPr>
          <a:xfrm>
            <a:off x="7494239" y="2811332"/>
            <a:ext cx="0" cy="330363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339137-B09A-4171-9C4A-0BDB9ECFF9CD}"/>
              </a:ext>
            </a:extLst>
          </p:cNvPr>
          <p:cNvSpPr txBox="1"/>
          <p:nvPr/>
        </p:nvSpPr>
        <p:spPr>
          <a:xfrm>
            <a:off x="6225394" y="4797327"/>
            <a:ext cx="413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Print()    -  shows N,C,A,K,M  (in any order)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04BA95-5805-4D6E-8A92-5F4F94D37040}"/>
              </a:ext>
            </a:extLst>
          </p:cNvPr>
          <p:cNvSpPr txBox="1"/>
          <p:nvPr/>
        </p:nvSpPr>
        <p:spPr>
          <a:xfrm>
            <a:off x="4397129" y="161909"/>
            <a:ext cx="447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OF CIRCLE CHART (</a:t>
            </a:r>
            <a:r>
              <a:rPr lang="en-US" b="1"/>
              <a:t>Lewis Structure)</a:t>
            </a:r>
            <a:endParaRPr lang="en-US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4739350-E2F0-4720-845A-50024D4E23F2}"/>
              </a:ext>
            </a:extLst>
          </p:cNvPr>
          <p:cNvSpPr/>
          <p:nvPr/>
        </p:nvSpPr>
        <p:spPr>
          <a:xfrm>
            <a:off x="2940320" y="4305203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21035E-FD95-4FFF-94B8-7208F5466431}"/>
              </a:ext>
            </a:extLst>
          </p:cNvPr>
          <p:cNvSpPr txBox="1"/>
          <p:nvPr/>
        </p:nvSpPr>
        <p:spPr>
          <a:xfrm>
            <a:off x="682559" y="4536083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Add(“</a:t>
            </a:r>
            <a:r>
              <a:rPr lang="en-US" dirty="0" err="1"/>
              <a:t>M”,“West</a:t>
            </a:r>
            <a:r>
              <a:rPr lang="en-US" dirty="0"/>
              <a:t>”)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573D25-EE98-48EF-96B4-8DA8B30BCF28}"/>
              </a:ext>
            </a:extLst>
          </p:cNvPr>
          <p:cNvSpPr txBox="1"/>
          <p:nvPr/>
        </p:nvSpPr>
        <p:spPr>
          <a:xfrm>
            <a:off x="2391694" y="4497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AB6E91-50BB-45BE-8062-E91677A99A1E}"/>
              </a:ext>
            </a:extLst>
          </p:cNvPr>
          <p:cNvSpPr txBox="1"/>
          <p:nvPr/>
        </p:nvSpPr>
        <p:spPr>
          <a:xfrm>
            <a:off x="3073447" y="4297854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0B2E2E-11AD-45E1-971D-0AEE47C9F9B8}"/>
              </a:ext>
            </a:extLst>
          </p:cNvPr>
          <p:cNvSpPr/>
          <p:nvPr/>
        </p:nvSpPr>
        <p:spPr>
          <a:xfrm>
            <a:off x="4026170" y="4297854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322D4C-E990-4A84-9A43-0BF508CA5A01}"/>
              </a:ext>
            </a:extLst>
          </p:cNvPr>
          <p:cNvSpPr txBox="1"/>
          <p:nvPr/>
        </p:nvSpPr>
        <p:spPr>
          <a:xfrm>
            <a:off x="4159297" y="4290505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902DB6-2334-442A-A180-063C5B6FA193}"/>
              </a:ext>
            </a:extLst>
          </p:cNvPr>
          <p:cNvCxnSpPr>
            <a:stCxn id="59" idx="6"/>
            <a:endCxn id="63" idx="2"/>
          </p:cNvCxnSpPr>
          <p:nvPr/>
        </p:nvCxnSpPr>
        <p:spPr>
          <a:xfrm flipV="1">
            <a:off x="3755123" y="4678900"/>
            <a:ext cx="271047" cy="7349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93D50AD-D423-42F5-9B0A-34944B6FA2D3}"/>
              </a:ext>
            </a:extLst>
          </p:cNvPr>
          <p:cNvSpPr/>
          <p:nvPr/>
        </p:nvSpPr>
        <p:spPr>
          <a:xfrm>
            <a:off x="4065830" y="5364654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08BBE0-7AD2-412E-9913-3A152B5429B1}"/>
              </a:ext>
            </a:extLst>
          </p:cNvPr>
          <p:cNvSpPr txBox="1"/>
          <p:nvPr/>
        </p:nvSpPr>
        <p:spPr>
          <a:xfrm>
            <a:off x="4198957" y="5357305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9B3759-1088-4A12-BB80-413C2DA9B612}"/>
              </a:ext>
            </a:extLst>
          </p:cNvPr>
          <p:cNvCxnSpPr>
            <a:cxnSpLocks/>
          </p:cNvCxnSpPr>
          <p:nvPr/>
        </p:nvCxnSpPr>
        <p:spPr>
          <a:xfrm>
            <a:off x="4473231" y="5067295"/>
            <a:ext cx="0" cy="330363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6984B97-183D-45F8-B153-5FF27C8056A5}"/>
              </a:ext>
            </a:extLst>
          </p:cNvPr>
          <p:cNvSpPr/>
          <p:nvPr/>
        </p:nvSpPr>
        <p:spPr>
          <a:xfrm>
            <a:off x="2948781" y="5389591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0815FF-A496-47D7-8FE2-B54967FBEF7C}"/>
              </a:ext>
            </a:extLst>
          </p:cNvPr>
          <p:cNvSpPr txBox="1"/>
          <p:nvPr/>
        </p:nvSpPr>
        <p:spPr>
          <a:xfrm>
            <a:off x="3081908" y="5382242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09941F-7F9A-49A2-BC0A-61EDEA7E03B9}"/>
              </a:ext>
            </a:extLst>
          </p:cNvPr>
          <p:cNvCxnSpPr>
            <a:cxnSpLocks/>
          </p:cNvCxnSpPr>
          <p:nvPr/>
        </p:nvCxnSpPr>
        <p:spPr>
          <a:xfrm>
            <a:off x="3356182" y="5092232"/>
            <a:ext cx="0" cy="330363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B58EA43-2785-459A-A8BA-CEE6EC8C69D7}"/>
              </a:ext>
            </a:extLst>
          </p:cNvPr>
          <p:cNvSpPr/>
          <p:nvPr/>
        </p:nvSpPr>
        <p:spPr>
          <a:xfrm>
            <a:off x="1761199" y="5397658"/>
            <a:ext cx="814803" cy="762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860A80-925E-42BA-9CA1-E884AA4FB970}"/>
              </a:ext>
            </a:extLst>
          </p:cNvPr>
          <p:cNvSpPr txBox="1"/>
          <p:nvPr/>
        </p:nvSpPr>
        <p:spPr>
          <a:xfrm>
            <a:off x="1894326" y="5390309"/>
            <a:ext cx="667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B636A-EF73-4B01-BD17-299813B398EF}"/>
              </a:ext>
            </a:extLst>
          </p:cNvPr>
          <p:cNvCxnSpPr>
            <a:cxnSpLocks/>
          </p:cNvCxnSpPr>
          <p:nvPr/>
        </p:nvCxnSpPr>
        <p:spPr>
          <a:xfrm flipH="1" flipV="1">
            <a:off x="2585287" y="5742024"/>
            <a:ext cx="363493" cy="1"/>
          </a:xfrm>
          <a:prstGeom prst="straightConnector1">
            <a:avLst/>
          </a:prstGeom>
          <a:ln w="317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6D7551-9BA9-42E4-8EDE-FF2044EA1C03}"/>
              </a:ext>
            </a:extLst>
          </p:cNvPr>
          <p:cNvSpPr txBox="1"/>
          <p:nvPr/>
        </p:nvSpPr>
        <p:spPr>
          <a:xfrm>
            <a:off x="6096000" y="5562600"/>
            <a:ext cx="506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Assume all letters are unique</a:t>
            </a:r>
          </a:p>
          <a:p>
            <a:r>
              <a:rPr lang="en-US" b="1" dirty="0"/>
              <a:t>Do NOT worry about circles overlapping each other</a:t>
            </a:r>
          </a:p>
        </p:txBody>
      </p:sp>
    </p:spTree>
    <p:extLst>
      <p:ext uri="{BB962C8B-B14F-4D97-AF65-F5344CB8AC3E}">
        <p14:creationId xmlns:p14="http://schemas.microsoft.com/office/powerpoint/2010/main" val="411776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Moody</dc:creator>
  <cp:lastModifiedBy>Douglas Moody</cp:lastModifiedBy>
  <cp:revision>3</cp:revision>
  <dcterms:created xsi:type="dcterms:W3CDTF">2019-08-12T17:38:13Z</dcterms:created>
  <dcterms:modified xsi:type="dcterms:W3CDTF">2019-11-13T04:05:47Z</dcterms:modified>
</cp:coreProperties>
</file>