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7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57C-8DC7-4266-BCEB-48FBDEE46450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2AB57C-8DC7-4266-BCEB-48FBDEE46450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6E882D6-400D-45DB-B234-47864F132DF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tinkercad" TargetMode="External"/><Relationship Id="rId2" Type="http://schemas.openxmlformats.org/officeDocument/2006/relationships/hyperlink" Target="https://www.youtube.com/watch?v=nmb4qhOKgs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Yt-koNVotj5KRSpaso-_2C-4saZrLsZx/view?usp=drive_web" TargetMode="External"/><Relationship Id="rId4" Type="http://schemas.openxmlformats.org/officeDocument/2006/relationships/hyperlink" Target="https://www.instructables.com/Water-Level-Indicator-Using-Arduino-in-TinkerCa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848600" cy="1927225"/>
          </a:xfrm>
        </p:spPr>
        <p:txBody>
          <a:bodyPr/>
          <a:lstStyle/>
          <a:p>
            <a:r>
              <a:rPr lang="en-IN" sz="4400" b="1" dirty="0">
                <a:latin typeface="Segoe UI Emoji" pitchFamily="34" charset="0"/>
                <a:ea typeface="Segoe UI Emoji" pitchFamily="34" charset="0"/>
              </a:rPr>
              <a:t>MPCA LAB MINI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573016"/>
            <a:ext cx="8424936" cy="1752600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PROJECT TITLE: Water tank level detector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SECTION:</a:t>
            </a:r>
            <a:r>
              <a:rPr lang="en-IN" b="1" dirty="0"/>
              <a:t> F1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STUDENTS NAME</a:t>
            </a:r>
            <a:r>
              <a:rPr lang="en-IN" b="1" dirty="0"/>
              <a:t>: Pranav R. Hegde &amp; Prateek P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SRNs:</a:t>
            </a:r>
            <a:r>
              <a:rPr lang="en-IN" b="1" dirty="0"/>
              <a:t> PES1UG19CS343 &amp; PES1UG19CS348</a:t>
            </a:r>
          </a:p>
        </p:txBody>
      </p:sp>
    </p:spTree>
    <p:extLst>
      <p:ext uri="{BB962C8B-B14F-4D97-AF65-F5344CB8AC3E}">
        <p14:creationId xmlns:p14="http://schemas.microsoft.com/office/powerpoint/2010/main" val="299597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990600"/>
          </a:xfrm>
        </p:spPr>
        <p:txBody>
          <a:bodyPr>
            <a:normAutofit/>
          </a:bodyPr>
          <a:lstStyle/>
          <a:p>
            <a:r>
              <a:rPr lang="en-IN" sz="44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57176-FC87-4F54-B704-D0E37A908160}"/>
              </a:ext>
            </a:extLst>
          </p:cNvPr>
          <p:cNvSpPr txBox="1"/>
          <p:nvPr/>
        </p:nvSpPr>
        <p:spPr>
          <a:xfrm>
            <a:off x="453550" y="2209448"/>
            <a:ext cx="78751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project aims to create a fully automated water tank system.</a:t>
            </a:r>
          </a:p>
        </p:txBody>
      </p:sp>
    </p:spTree>
    <p:extLst>
      <p:ext uri="{BB962C8B-B14F-4D97-AF65-F5344CB8AC3E}">
        <p14:creationId xmlns:p14="http://schemas.microsoft.com/office/powerpoint/2010/main" val="398873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	Through this project we aim to build a fully automated water tank that notifies you when your water tank fills up. An ultrasonic distance sensor takes note of the water level in a water tank at every instance and displays it on the serial monitor, and when the water level crosses a particular level(limit), the piezo buzzer goes on and the motor stops fetching water. 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562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97BFD9-0B7F-4333-8F74-88D9F7017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7920880" cy="509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6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The components used in this project are: </a:t>
            </a:r>
          </a:p>
          <a:p>
            <a:pPr marL="0" indent="0">
              <a:buNone/>
            </a:pPr>
            <a:r>
              <a:rPr lang="en-IN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	• Ultrasonic distance sensor </a:t>
            </a:r>
          </a:p>
          <a:p>
            <a:pPr marL="0" indent="0">
              <a:buNone/>
            </a:pPr>
            <a:r>
              <a:rPr lang="en-IN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	• Piezo buzzer </a:t>
            </a:r>
          </a:p>
          <a:p>
            <a:pPr marL="0" indent="0">
              <a:buNone/>
            </a:pPr>
            <a:r>
              <a:rPr lang="en-IN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	• Arduino Uno R3 </a:t>
            </a:r>
          </a:p>
          <a:p>
            <a:pPr marL="0" indent="0">
              <a:buNone/>
            </a:pPr>
            <a:r>
              <a:rPr lang="en-IN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	• DC motor </a:t>
            </a:r>
          </a:p>
          <a:p>
            <a:pPr marL="0" indent="0">
              <a:buNone/>
            </a:pPr>
            <a:r>
              <a:rPr lang="en-IN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	• L239D H motor bridge driver </a:t>
            </a:r>
          </a:p>
          <a:p>
            <a:pPr marL="0" indent="0">
              <a:buNone/>
            </a:pPr>
            <a:r>
              <a:rPr lang="en-IN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	• Bread board and wires 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7439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PROJECT DESCRIPTION/DEMONSTRATION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DE9C3D-E2DD-4851-A301-842799822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1792"/>
            <a:ext cx="4885084" cy="4183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4E9249-DED0-47DC-B19C-4AB8AA939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658" y="1772816"/>
            <a:ext cx="2641508" cy="2016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BC5BEB-9215-4FD1-867D-0266F12A2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94" y="4658950"/>
            <a:ext cx="359368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3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600200"/>
            <a:ext cx="7787208" cy="4876800"/>
          </a:xfrm>
        </p:spPr>
        <p:txBody>
          <a:bodyPr>
            <a:normAutofit/>
          </a:bodyPr>
          <a:lstStyle/>
          <a:p>
            <a:r>
              <a:rPr lang="en-IN" sz="2800" dirty="0"/>
              <a:t>Can be used in modern households to save huge amounts of water.</a:t>
            </a:r>
          </a:p>
          <a:p>
            <a:r>
              <a:rPr lang="en-IN" sz="2800" dirty="0"/>
              <a:t>Can be used in farms and fields for watering the plants.</a:t>
            </a:r>
          </a:p>
        </p:txBody>
      </p:sp>
    </p:spTree>
    <p:extLst>
      <p:ext uri="{BB962C8B-B14F-4D97-AF65-F5344CB8AC3E}">
        <p14:creationId xmlns:p14="http://schemas.microsoft.com/office/powerpoint/2010/main" val="224684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REFERENCES(Website links, Books etc.)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Reference video on water tank level detector: </a:t>
            </a:r>
          </a:p>
          <a:p>
            <a:pPr marL="274320" lvl="1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  <a:hlinkClick r:id="rId2"/>
              </a:rPr>
              <a:t>https://www.youtube.com/watch?v=nmb4qhOKgso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• TinkerCad basics via TinkerCad YouTube channel: </a:t>
            </a:r>
          </a:p>
          <a:p>
            <a:pPr marL="274320" lvl="1" indent="0">
              <a:buNone/>
            </a:pPr>
            <a:r>
              <a:rPr lang="en-IN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  <a:hlinkClick r:id="rId3"/>
              </a:rPr>
              <a:t>https://youtube.com/tinkercad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• Working with sensors and other TinkerCad components by MPCA Lab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</a:rPr>
              <a:t> 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faculty: </a:t>
            </a:r>
          </a:p>
          <a:p>
            <a:pPr marL="274320" lvl="1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  <a:hlinkClick r:id="rId4"/>
              </a:rPr>
              <a:t>https://www.instructables.com/Water-Level-Indicator-Using-Arduino-in-TinkerCad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• TinkerCad project demo video by seniors:</a:t>
            </a:r>
          </a:p>
          <a:p>
            <a:pPr marL="274320" lvl="1" indent="0">
              <a:buNone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  <a:hlinkClick r:id="rId5"/>
              </a:rPr>
              <a:t>https://drive.google.com/file/d/1Yt-koNVotj5KRSpaso-_2C-4saZrLsZx/view?usp=drive_web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43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400" dirty="0"/>
          </a:p>
          <a:p>
            <a:pPr marL="0" indent="0" algn="ctr">
              <a:buNone/>
            </a:pPr>
            <a:endParaRPr lang="en-IN" sz="4400" dirty="0"/>
          </a:p>
          <a:p>
            <a:pPr marL="0" indent="0" algn="ctr">
              <a:buNone/>
            </a:pPr>
            <a:r>
              <a:rPr lang="en-IN" sz="4400" dirty="0">
                <a:solidFill>
                  <a:srgbClr val="002060"/>
                </a:solidFill>
                <a:latin typeface="Bahnschrift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3245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532</TotalTime>
  <Words>289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</vt:lpstr>
      <vt:lpstr>Open Sans</vt:lpstr>
      <vt:lpstr>Segoe UI Emoji</vt:lpstr>
      <vt:lpstr>Clarity</vt:lpstr>
      <vt:lpstr>MPCA LAB MINI PROJECT</vt:lpstr>
      <vt:lpstr>PROBLEM STATEMENT</vt:lpstr>
      <vt:lpstr>INTRODUCTION</vt:lpstr>
      <vt:lpstr>BLOCK DIAGRAM</vt:lpstr>
      <vt:lpstr>REQUIRED COMPONENTS</vt:lpstr>
      <vt:lpstr>PROJECT DESCRIPTION/DEMONSTRATION</vt:lpstr>
      <vt:lpstr>APPLICATIONS</vt:lpstr>
      <vt:lpstr>REFERENCES(Website links, Books etc.)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MPCA MINI PROJECT</dc:title>
  <dc:creator>user</dc:creator>
  <cp:lastModifiedBy>Pranav Hegde</cp:lastModifiedBy>
  <cp:revision>21</cp:revision>
  <dcterms:created xsi:type="dcterms:W3CDTF">2020-04-03T15:43:14Z</dcterms:created>
  <dcterms:modified xsi:type="dcterms:W3CDTF">2021-04-20T06:13:39Z</dcterms:modified>
</cp:coreProperties>
</file>