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0" roundtripDataSignature="AMtx7mg2xQovvN3T3k0YFn7lQERu/NLV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github.com/rahulmakhija30/web-tech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1524000"/>
            <a:ext cx="7772400" cy="1241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UE19CS204 – Web Technologies</a:t>
            </a:r>
            <a:br>
              <a:rPr lang="en-US" sz="3200"/>
            </a:br>
            <a:r>
              <a:rPr lang="en-US" sz="3200"/>
              <a:t>Mini Project</a:t>
            </a:r>
            <a:endParaRPr sz="32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990600" y="40386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2800"/>
              <a:t>Section - F</a:t>
            </a:r>
            <a:endParaRPr/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Pranav R Hegde	PES1UG19CS343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Rahul D Makhija	PES1UG19CS368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Ritu V Malage		PES1UG19CS390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descr="PES University - Home | Facebook" id="86" name="Google Shape;86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ndex.png"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9038" y="0"/>
            <a:ext cx="168592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1143000" y="6172200"/>
            <a:ext cx="7086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GITHUB Link - </a:t>
            </a:r>
            <a:r>
              <a:rPr lang="en-US" sz="1900" u="sng">
                <a:solidFill>
                  <a:schemeClr val="hlink"/>
                </a:solidFill>
                <a:hlinkClick r:id="rId4"/>
              </a:rPr>
              <a:t>https://github.com/rahulmakhija30/web-tech</a:t>
            </a:r>
            <a:endParaRPr b="0" i="0" sz="36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685800" y="289560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Title - Clinic Management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Abstract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900"/>
              <a:t>The Clinic Management Application provides pages for both the patient and doctor.</a:t>
            </a:r>
            <a:endParaRPr sz="2900"/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900"/>
              <a:t>Health blogs on the home page keeps the user updated with latest information in the health department.</a:t>
            </a:r>
            <a:endParaRPr sz="2900"/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900"/>
              <a:t>The process of booking of appointments and  keeping track of medical records is made easier through the application.</a:t>
            </a:r>
            <a:endParaRPr sz="2900"/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900"/>
              <a:t>Medical related patient information is presented in the form of graphs.</a:t>
            </a:r>
            <a:endParaRPr sz="2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Technologies Used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MERN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Chart.js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Mongoose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Nodemailer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React-Datepicker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Bcrypt.js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pdf-lib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Member Contributions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113400" y="1281225"/>
            <a:ext cx="8917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Pranav- appending the latest report of respective  patients to the DB, rendering the report and getting a visualization of reports.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Ritu-The front page the web application,Styling for all the pages,Navigation bar.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Rahul- Sign up and Login, Booking of appointments and obtaining previous appointment information, Mailing of prescription file.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2020-11-18T05:59:33Z</dcterms:created>
  <dc:creator>VJ</dc:creator>
</cp:coreProperties>
</file>