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C38B8-C176-8137-B764-48EC64B3E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1A13A-265F-7DDD-D731-333A738D7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E1A4D-B302-5D90-15D7-A236BB1F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6A1D-9E3C-44B2-8BD6-FE23DCA40D2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645C-073D-AB95-E39C-5DC3E23D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ADD38-0FA8-5DAA-E771-C8D57B0C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2370-C2C9-451C-BB02-9C4B259AD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25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FAF2-931E-FAE8-766F-3D7199FC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5BC47-E1CF-19F0-0165-D8A67B413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CBD4-0C77-C67E-918E-E70439F8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6A1D-9E3C-44B2-8BD6-FE23DCA40D2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94A36-A590-A52C-50B8-CEE2B203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B5CF7-25F4-8261-9E6D-4DB656E5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2370-C2C9-451C-BB02-9C4B259AD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9406C-9886-DD09-126A-D6CE642B3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D3BDD-6825-3C63-3973-88E5F7D7D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CA64-4F85-9D4F-A5C6-B14F750B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6A1D-9E3C-44B2-8BD6-FE23DCA40D2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BED57-8066-489C-B78B-102EDD4A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4CA59-25B5-DB1E-7C69-830855D4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2370-C2C9-451C-BB02-9C4B259AD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215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A346-D564-53E9-5F09-B50D1283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83D4-1AB3-8F47-B586-F1AB310D1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573FC-B767-65E8-7751-0F90B587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6A1D-9E3C-44B2-8BD6-FE23DCA40D2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30CDC-2B8E-3C21-3144-4E776C6F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B96D-FF0C-A96B-BDE3-1BAFF675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2370-C2C9-451C-BB02-9C4B259AD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38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2282-7A6B-B247-C289-3650B7B0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2CF3A-9C1A-56E8-F9E5-FE0B05074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C2D19-B95A-A8FC-5B17-7FCB5FAE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6A1D-9E3C-44B2-8BD6-FE23DCA40D2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DACF1-459E-6581-0FB4-01BD69C04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E7FA-817D-58B3-7D7A-4BF6DEE7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2370-C2C9-451C-BB02-9C4B259AD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06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C61C-D54C-5005-8293-79FDC11A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4D4B-85BD-775D-18AD-73896BB07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28715-280E-9C83-311F-288D747F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F5D65-5317-4CE4-DC31-18209001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6A1D-9E3C-44B2-8BD6-FE23DCA40D2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2FABB-8985-0CC4-FDC0-F40B801AC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73BE2-1A2B-6F6D-FB12-803AC5D2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2370-C2C9-451C-BB02-9C4B259AD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27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39AA-39E1-4994-F947-749C4863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4FD8A-9E24-0F18-A91D-25F773F4E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7C8F1-F385-B5E6-92CF-2E5BBC730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52CFF-FED2-745E-C089-0E2425721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D24CD-E364-A04B-F0DD-18CF0FC4C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2B6DC-2278-219A-FFF6-C0AAB196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6A1D-9E3C-44B2-8BD6-FE23DCA40D2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09DEA-519F-0FB5-5A9A-B759AEC5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C840B-10A3-BE69-AADA-5AA102A4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2370-C2C9-451C-BB02-9C4B259AD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05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6B22-4AAA-AFC6-3AC4-D08EF444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BBD5B-17D7-D5B8-F2F7-D72AA1A8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6A1D-9E3C-44B2-8BD6-FE23DCA40D2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10743-7846-D958-AA08-916E6E78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C9E70-5ED9-93F5-9150-350BB4FA8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2370-C2C9-451C-BB02-9C4B259AD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81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19E8C5-837E-69C6-9B29-CB550EDB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6A1D-9E3C-44B2-8BD6-FE23DCA40D2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72CE9-0747-523E-3E31-0B8257D8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45FD1-8B78-23D3-0662-472280A6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2370-C2C9-451C-BB02-9C4B259AD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181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4E00-342B-DC8F-9F82-D3FE0EF3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FCCC-2F1B-265B-9322-348C12EE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30EF9-D445-339E-A28E-8AC83537A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6A671-9258-A1F2-C8E3-B3AC82C5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6A1D-9E3C-44B2-8BD6-FE23DCA40D2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B79A0-713D-287A-6F06-0B6CE758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196CE-5DC8-CF70-778F-9F1EC84C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2370-C2C9-451C-BB02-9C4B259AD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63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8BAB-7CC0-2115-5A51-9F6F93B0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AC7E0-A656-DFC5-60D9-22C9EA7FF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EA3E8-56F9-859F-CC95-C9F4DC514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F75EF-885A-0C72-AA8F-81E8B8A4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6A1D-9E3C-44B2-8BD6-FE23DCA40D2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E0190-1281-D785-5362-E58608DB0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BD7B7-17D0-C3AB-64DE-F19ED90F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2370-C2C9-451C-BB02-9C4B259AD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75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A85CC-3081-51D2-0FBA-04DCA090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5ED6D-B072-5C58-3682-763210E3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A9BBE-C226-B44B-5551-E7EC47C59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B6A1D-9E3C-44B2-8BD6-FE23DCA40D2C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D208F-0BFB-1637-434F-6D65D823E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B7BC0-80C3-3C3D-31F2-0F03918A5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2370-C2C9-451C-BB02-9C4B259AD7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19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E6AAC2-D4BE-8F11-50DB-9E315ADFBFD3}"/>
              </a:ext>
            </a:extLst>
          </p:cNvPr>
          <p:cNvSpPr txBox="1"/>
          <p:nvPr/>
        </p:nvSpPr>
        <p:spPr>
          <a:xfrm>
            <a:off x="1229031" y="745159"/>
            <a:ext cx="104713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“Good Morning Sir / Madam! We are Team Code Crafters — Sanjana, Roopika, </a:t>
            </a:r>
            <a:r>
              <a:rPr lang="en-US" dirty="0" err="1"/>
              <a:t>Prnvi</a:t>
            </a:r>
            <a:r>
              <a:rPr lang="en-US" dirty="0"/>
              <a:t>, and </a:t>
            </a:r>
            <a:r>
              <a:rPr lang="en-US" dirty="0" err="1"/>
              <a:t>Rakhshitha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In the fast-paced world of software development, there’s a silent threat that most teams ignore —</a:t>
            </a:r>
            <a:br>
              <a:rPr lang="en-US" dirty="0"/>
            </a:br>
            <a:r>
              <a:rPr lang="en-US" dirty="0"/>
              <a:t>when a key person leaves or a new dev joins…</a:t>
            </a:r>
            <a:br>
              <a:rPr lang="en-US" dirty="0"/>
            </a:br>
            <a:r>
              <a:rPr lang="en-US" dirty="0"/>
              <a:t>👉 the </a:t>
            </a:r>
            <a:r>
              <a:rPr lang="en-US" b="1" dirty="0"/>
              <a:t>knowledge gap hits hard.</a:t>
            </a:r>
          </a:p>
          <a:p>
            <a:r>
              <a:rPr lang="en-US" dirty="0"/>
              <a:t>You’re left with:</a:t>
            </a:r>
          </a:p>
          <a:p>
            <a:r>
              <a:rPr lang="en-US" dirty="0"/>
              <a:t>scattered documentation,</a:t>
            </a:r>
          </a:p>
          <a:p>
            <a:r>
              <a:rPr lang="en-US" dirty="0"/>
              <a:t>outdated notes,</a:t>
            </a:r>
          </a:p>
          <a:p>
            <a:r>
              <a:rPr lang="en-US" dirty="0"/>
              <a:t>lost decisions,</a:t>
            </a:r>
          </a:p>
          <a:p>
            <a:r>
              <a:rPr lang="en-US" dirty="0"/>
              <a:t>and endless DMs asking ‘why was this built this way?’</a:t>
            </a:r>
          </a:p>
          <a:p>
            <a:r>
              <a:rPr lang="en-US" dirty="0"/>
              <a:t>This is a </a:t>
            </a:r>
            <a:r>
              <a:rPr lang="en-US" b="1" dirty="0"/>
              <a:t>real problem</a:t>
            </a:r>
            <a:r>
              <a:rPr lang="en-US" dirty="0"/>
              <a:t> we’ve faced — onboarding becomes slow, decisions get forgotten, and teams lose momentum.</a:t>
            </a:r>
          </a:p>
          <a:p>
            <a:r>
              <a:rPr lang="en-US" b="1" dirty="0"/>
              <a:t>Knowledge Hub</a:t>
            </a:r>
            <a:r>
              <a:rPr lang="en-US" dirty="0"/>
              <a:t>: a smart, centralized, AI-powered system that doesn’t just store team knowledge —</a:t>
            </a:r>
            <a:br>
              <a:rPr lang="en-US" dirty="0"/>
            </a:br>
            <a:r>
              <a:rPr lang="en-US" dirty="0"/>
              <a:t>It </a:t>
            </a:r>
            <a:r>
              <a:rPr lang="en-US" b="1" dirty="0"/>
              <a:t>remembers</a:t>
            </a:r>
            <a:r>
              <a:rPr lang="en-US" dirty="0"/>
              <a:t>, </a:t>
            </a:r>
            <a:r>
              <a:rPr lang="en-US" b="1" dirty="0"/>
              <a:t>summarizes</a:t>
            </a:r>
            <a:r>
              <a:rPr lang="en-US" dirty="0"/>
              <a:t>, and </a:t>
            </a:r>
            <a:r>
              <a:rPr lang="en-US" b="1" dirty="0"/>
              <a:t>guides</a:t>
            </a:r>
            <a:r>
              <a:rPr lang="en-US" dirty="0"/>
              <a:t> your team through it.”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850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BCF45F1-7F39-EB55-CE5B-7041F49B5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955" y="825155"/>
            <a:ext cx="1100878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Key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 Dashboard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syncs GitHub issues, PRs, changelogs, and lets users upload their own documents like meeting notes or design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Powerful 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filter by keyword, date, tags — find decisions fast.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 AI Assistant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type “Why did we shift from MongoDB to Postgres?”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platform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Gemini + RAG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search real project history and respond with contextual answers.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Onboarding Timeline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for new team members, we auto-generate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step-by-step learning path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their role and project tags. Like a mentor showing them exactly where to begin.”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(Switch to Demo – Show a walkthrough of the dashboard, search bar, AI assistant, and sample learning path)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44D6065-72E7-D511-57D9-BDC7D5498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65" y="3841812"/>
            <a:ext cx="10786927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React + Tailwind CSS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Flask (lightweight, fast)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AI/LLM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Gemini API + RAG (Retrieval Augmented Generation)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GitHub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In-memory for now, but easily scalable to databases later.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🔍 AI Highlights: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Gemini + RAG gives answers based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project context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not generic replies.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simulate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jobs to deliver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weekly AI-generated summaries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summarizing key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“This isn't just a chatbot — it's a teammate that reads PRs, scans docs, and replies with understanding.”</a:t>
            </a:r>
          </a:p>
        </p:txBody>
      </p:sp>
    </p:spTree>
    <p:extLst>
      <p:ext uri="{BB962C8B-B14F-4D97-AF65-F5344CB8AC3E}">
        <p14:creationId xmlns:p14="http://schemas.microsoft.com/office/powerpoint/2010/main" val="403473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889F21-6F02-093D-1A96-A12062398317}"/>
              </a:ext>
            </a:extLst>
          </p:cNvPr>
          <p:cNvSpPr txBox="1"/>
          <p:nvPr/>
        </p:nvSpPr>
        <p:spPr>
          <a:xfrm>
            <a:off x="432619" y="23727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two </a:t>
            </a:r>
            <a:r>
              <a:rPr lang="en-US" b="1" dirty="0"/>
              <a:t>most innovative features</a:t>
            </a:r>
            <a:r>
              <a:rPr lang="en-US" dirty="0"/>
              <a:t> — the ones that make our platform stand out from everything else</a:t>
            </a:r>
            <a:endParaRPr lang="en-IN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734A9D4-FAFD-9E19-F7EA-3DEDB35B2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619" y="1022792"/>
            <a:ext cx="6282813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Knowledge Pulse – Weekly AI 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“Every Monday, the platform sends a smart digest to each team member: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PRs merged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changelog entries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meeting notes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 decisions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It’s like a project newsletter —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written by 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so no one ever falls behind, even if they miss a week.”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48717F01-74BE-76B8-9029-25182833E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61" y="3280663"/>
            <a:ext cx="564371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📚 2. Role-Based Learning Path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“Most tools dump documentation.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 it.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a new backend dev joins, they see a guided path: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with this database schema PR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this decision note on API limits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with this Swagger doc and demo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It’s like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tailor-made bootcamp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built from the real project, just for them.”</a:t>
            </a:r>
          </a:p>
        </p:txBody>
      </p:sp>
    </p:spTree>
    <p:extLst>
      <p:ext uri="{BB962C8B-B14F-4D97-AF65-F5344CB8AC3E}">
        <p14:creationId xmlns:p14="http://schemas.microsoft.com/office/powerpoint/2010/main" val="271869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E8D5AC0-1CD4-26F2-7B73-731C78337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723" y="1081947"/>
            <a:ext cx="5515896" cy="2993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“Together, these two features: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Cut onboarding time by 40%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dependency on team leads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Preserve critical knowledge when people leave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don’t just transfer information —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make it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understandable, contextual, and reusable.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64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Roopika Juluru</dc:creator>
  <cp:lastModifiedBy>Roopika Juluru</cp:lastModifiedBy>
  <cp:revision>1</cp:revision>
  <dcterms:created xsi:type="dcterms:W3CDTF">2025-08-02T03:49:27Z</dcterms:created>
  <dcterms:modified xsi:type="dcterms:W3CDTF">2025-08-02T03:49:27Z</dcterms:modified>
</cp:coreProperties>
</file>