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19.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4.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22.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23.xml"/>
  <Override ContentType="application/vnd.openxmlformats-officedocument.presentationml.slideLayout+xml" PartName="/ppt/slideLayouts/slideLayout21.xml"/>
  <Override ContentType="application/vnd.openxmlformats-officedocument.presentationml.slideLayout+xml" PartName="/ppt/slideLayouts/slideLayout20.xml"/>
  <Override ContentType="application/vnd.openxmlformats-officedocument.presentationml.slideMaster+xml" PartName="/ppt/slideMasters/slideMaster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2.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39" name="Shape 39"/>
        <p:cNvGrpSpPr/>
        <p:nvPr/>
      </p:nvGrpSpPr>
      <p:grpSpPr>
        <a:xfrm>
          <a:off x="0" y="0"/>
          <a:ext cx="0" cy="0"/>
          <a:chOff x="0" y="0"/>
          <a:chExt cx="0" cy="0"/>
        </a:xfrm>
      </p:grpSpPr>
      <p:sp>
        <p:nvSpPr>
          <p:cNvPr id="40" name="Google Shape;4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1" name="Google Shape;4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2" name="Google Shape;4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3" name="Google Shape;4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nvGrpSpPr>
          <p:cNvPr id="44" name="Google Shape;44;p2"/>
          <p:cNvGrpSpPr/>
          <p:nvPr/>
        </p:nvGrpSpPr>
        <p:grpSpPr>
          <a:xfrm>
            <a:off x="255200" y="790"/>
            <a:ext cx="2250363" cy="1392365"/>
            <a:chOff x="255200" y="592"/>
            <a:chExt cx="2250363" cy="1044300"/>
          </a:xfrm>
        </p:grpSpPr>
        <p:sp>
          <p:nvSpPr>
            <p:cNvPr id="45" name="Google Shape;4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6" name="Google Shape;4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7" name="Google Shape;4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grpSp>
        <p:nvGrpSpPr>
          <p:cNvPr id="48" name="Google Shape;48;p2"/>
          <p:cNvGrpSpPr/>
          <p:nvPr/>
        </p:nvGrpSpPr>
        <p:grpSpPr>
          <a:xfrm>
            <a:off x="905395" y="790"/>
            <a:ext cx="2250363" cy="1392365"/>
            <a:chOff x="905395" y="592"/>
            <a:chExt cx="2250363" cy="1044300"/>
          </a:xfrm>
        </p:grpSpPr>
        <p:sp>
          <p:nvSpPr>
            <p:cNvPr id="49" name="Google Shape;4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0" name="Google Shape;5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1" name="Google Shape;5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grpSp>
        <p:nvGrpSpPr>
          <p:cNvPr id="52" name="Google Shape;52;p2"/>
          <p:cNvGrpSpPr/>
          <p:nvPr/>
        </p:nvGrpSpPr>
        <p:grpSpPr>
          <a:xfrm>
            <a:off x="7057468" y="6784"/>
            <a:ext cx="1851282" cy="1002839"/>
            <a:chOff x="6917201" y="0"/>
            <a:chExt cx="2227777" cy="863400"/>
          </a:xfrm>
        </p:grpSpPr>
        <p:sp>
          <p:nvSpPr>
            <p:cNvPr id="53" name="Google Shape;5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4" name="Google Shape;5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5" name="Google Shape;5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grpSp>
        <p:nvGrpSpPr>
          <p:cNvPr id="56" name="Google Shape;56;p2"/>
          <p:cNvGrpSpPr/>
          <p:nvPr/>
        </p:nvGrpSpPr>
        <p:grpSpPr>
          <a:xfrm>
            <a:off x="6553032" y="5623802"/>
            <a:ext cx="2389068" cy="1234317"/>
            <a:chOff x="6917201" y="0"/>
            <a:chExt cx="2227777" cy="863400"/>
          </a:xfrm>
        </p:grpSpPr>
        <p:sp>
          <p:nvSpPr>
            <p:cNvPr id="57" name="Google Shape;5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8" name="Google Shape;5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9" name="Google Shape;5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grpSp>
        <p:nvGrpSpPr>
          <p:cNvPr id="60" name="Google Shape;60;p2"/>
          <p:cNvGrpSpPr/>
          <p:nvPr/>
        </p:nvGrpSpPr>
        <p:grpSpPr>
          <a:xfrm>
            <a:off x="199149" y="5407536"/>
            <a:ext cx="2795414" cy="1444382"/>
            <a:chOff x="6917201" y="0"/>
            <a:chExt cx="2227777" cy="863400"/>
          </a:xfrm>
        </p:grpSpPr>
        <p:sp>
          <p:nvSpPr>
            <p:cNvPr id="61" name="Google Shape;6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62" name="Google Shape;6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63" name="Google Shape;6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64" name="Google Shape;64;p2"/>
          <p:cNvSpPr txBox="1"/>
          <p:nvPr>
            <p:ph type="ctrTitle"/>
          </p:nvPr>
        </p:nvSpPr>
        <p:spPr>
          <a:xfrm>
            <a:off x="1858703" y="2430444"/>
            <a:ext cx="5361300" cy="19308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65" name="Google Shape;65;p2"/>
          <p:cNvSpPr txBox="1"/>
          <p:nvPr>
            <p:ph idx="1" type="subTitle"/>
          </p:nvPr>
        </p:nvSpPr>
        <p:spPr>
          <a:xfrm>
            <a:off x="1858700" y="4550878"/>
            <a:ext cx="5361300" cy="6969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66" name="Google Shape;66;p2"/>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7" name="Shape 67"/>
        <p:cNvGrpSpPr/>
        <p:nvPr/>
      </p:nvGrpSpPr>
      <p:grpSpPr>
        <a:xfrm>
          <a:off x="0" y="0"/>
          <a:ext cx="0" cy="0"/>
          <a:chOff x="0" y="0"/>
          <a:chExt cx="0" cy="0"/>
        </a:xfrm>
      </p:grpSpPr>
      <p:sp>
        <p:nvSpPr>
          <p:cNvPr id="68" name="Google Shape;6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nvGrpSpPr>
          <p:cNvPr id="69" name="Google Shape;69;p3"/>
          <p:cNvGrpSpPr/>
          <p:nvPr/>
        </p:nvGrpSpPr>
        <p:grpSpPr>
          <a:xfrm>
            <a:off x="5594191" y="5281486"/>
            <a:ext cx="2910145" cy="1576482"/>
            <a:chOff x="6917201" y="0"/>
            <a:chExt cx="2227777" cy="863400"/>
          </a:xfrm>
        </p:grpSpPr>
        <p:sp>
          <p:nvSpPr>
            <p:cNvPr id="70" name="Google Shape;7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1" name="Google Shape;7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2" name="Google Shape;7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grpSp>
        <p:nvGrpSpPr>
          <p:cNvPr id="73" name="Google Shape;73;p3"/>
          <p:cNvGrpSpPr/>
          <p:nvPr/>
        </p:nvGrpSpPr>
        <p:grpSpPr>
          <a:xfrm>
            <a:off x="199149" y="3"/>
            <a:ext cx="2795414" cy="1444382"/>
            <a:chOff x="6917201" y="0"/>
            <a:chExt cx="2227777" cy="863400"/>
          </a:xfrm>
        </p:grpSpPr>
        <p:sp>
          <p:nvSpPr>
            <p:cNvPr id="74" name="Google Shape;7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5" name="Google Shape;7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6" name="Google Shape;7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77" name="Google Shape;77;p3"/>
          <p:cNvSpPr txBox="1"/>
          <p:nvPr>
            <p:ph type="title"/>
          </p:nvPr>
        </p:nvSpPr>
        <p:spPr>
          <a:xfrm>
            <a:off x="1888684" y="2328133"/>
            <a:ext cx="5377500" cy="21948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78" name="Google Shape;78;p3"/>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79" name="Shape 79"/>
        <p:cNvGrpSpPr/>
        <p:nvPr/>
      </p:nvGrpSpPr>
      <p:grpSpPr>
        <a:xfrm>
          <a:off x="0" y="0"/>
          <a:ext cx="0" cy="0"/>
          <a:chOff x="0" y="0"/>
          <a:chExt cx="0" cy="0"/>
        </a:xfrm>
      </p:grpSpPr>
      <p:sp>
        <p:nvSpPr>
          <p:cNvPr id="80" name="Google Shape;8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81" name="Google Shape;8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82" name="Google Shape;8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83" name="Google Shape;83;p4"/>
          <p:cNvSpPr txBox="1"/>
          <p:nvPr>
            <p:ph type="title"/>
          </p:nvPr>
        </p:nvSpPr>
        <p:spPr>
          <a:xfrm>
            <a:off x="819150" y="1127467"/>
            <a:ext cx="7505700" cy="12729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4" name="Google Shape;84;p4"/>
          <p:cNvSpPr txBox="1"/>
          <p:nvPr>
            <p:ph idx="1" type="body"/>
          </p:nvPr>
        </p:nvSpPr>
        <p:spPr>
          <a:xfrm>
            <a:off x="819150" y="2654300"/>
            <a:ext cx="7505700" cy="3264000"/>
          </a:xfrm>
          <a:prstGeom prst="rect">
            <a:avLst/>
          </a:prstGeom>
          <a:noFill/>
          <a:ln>
            <a:noFill/>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85" name="Google Shape;85;p4"/>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86" name="Shape 86"/>
        <p:cNvGrpSpPr/>
        <p:nvPr/>
      </p:nvGrpSpPr>
      <p:grpSpPr>
        <a:xfrm>
          <a:off x="0" y="0"/>
          <a:ext cx="0" cy="0"/>
          <a:chOff x="0" y="0"/>
          <a:chExt cx="0" cy="0"/>
        </a:xfrm>
      </p:grpSpPr>
      <p:sp>
        <p:nvSpPr>
          <p:cNvPr id="87" name="Google Shape;8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88" name="Google Shape;8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89" name="Google Shape;8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0" name="Google Shape;90;p5"/>
          <p:cNvSpPr txBox="1"/>
          <p:nvPr>
            <p:ph type="title"/>
          </p:nvPr>
        </p:nvSpPr>
        <p:spPr>
          <a:xfrm>
            <a:off x="819150" y="1127467"/>
            <a:ext cx="7505700" cy="12729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1" name="Google Shape;91;p5"/>
          <p:cNvSpPr txBox="1"/>
          <p:nvPr>
            <p:ph idx="1" type="body"/>
          </p:nvPr>
        </p:nvSpPr>
        <p:spPr>
          <a:xfrm>
            <a:off x="819150" y="2654300"/>
            <a:ext cx="3686100" cy="3264000"/>
          </a:xfrm>
          <a:prstGeom prst="rect">
            <a:avLst/>
          </a:prstGeom>
          <a:noFill/>
          <a:ln>
            <a:noFill/>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2" name="Google Shape;92;p5"/>
          <p:cNvSpPr txBox="1"/>
          <p:nvPr>
            <p:ph idx="2" type="body"/>
          </p:nvPr>
        </p:nvSpPr>
        <p:spPr>
          <a:xfrm>
            <a:off x="4638675" y="2654300"/>
            <a:ext cx="3686100" cy="3264000"/>
          </a:xfrm>
          <a:prstGeom prst="rect">
            <a:avLst/>
          </a:prstGeom>
          <a:noFill/>
          <a:ln>
            <a:noFill/>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3" name="Google Shape;93;p5"/>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94" name="Shape 94"/>
        <p:cNvGrpSpPr/>
        <p:nvPr/>
      </p:nvGrpSpPr>
      <p:grpSpPr>
        <a:xfrm>
          <a:off x="0" y="0"/>
          <a:ext cx="0" cy="0"/>
          <a:chOff x="0" y="0"/>
          <a:chExt cx="0" cy="0"/>
        </a:xfrm>
      </p:grpSpPr>
      <p:sp>
        <p:nvSpPr>
          <p:cNvPr id="95" name="Google Shape;9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6" name="Google Shape;9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7" name="Google Shape;9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8" name="Google Shape;98;p6"/>
          <p:cNvSpPr txBox="1"/>
          <p:nvPr>
            <p:ph type="title"/>
          </p:nvPr>
        </p:nvSpPr>
        <p:spPr>
          <a:xfrm>
            <a:off x="819150" y="1127467"/>
            <a:ext cx="7505700" cy="12729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6"/>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00" name="Shape 100"/>
        <p:cNvGrpSpPr/>
        <p:nvPr/>
      </p:nvGrpSpPr>
      <p:grpSpPr>
        <a:xfrm>
          <a:off x="0" y="0"/>
          <a:ext cx="0" cy="0"/>
          <a:chOff x="0" y="0"/>
          <a:chExt cx="0" cy="0"/>
        </a:xfrm>
      </p:grpSpPr>
      <p:sp>
        <p:nvSpPr>
          <p:cNvPr id="101" name="Google Shape;10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02" name="Google Shape;10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03" name="Google Shape;10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04" name="Google Shape;104;p7"/>
          <p:cNvSpPr txBox="1"/>
          <p:nvPr>
            <p:ph type="title"/>
          </p:nvPr>
        </p:nvSpPr>
        <p:spPr>
          <a:xfrm>
            <a:off x="819150" y="1127467"/>
            <a:ext cx="3709200" cy="18441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5" name="Google Shape;105;p7"/>
          <p:cNvSpPr txBox="1"/>
          <p:nvPr>
            <p:ph idx="1" type="body"/>
          </p:nvPr>
        </p:nvSpPr>
        <p:spPr>
          <a:xfrm>
            <a:off x="830700" y="3092067"/>
            <a:ext cx="3709200" cy="2826300"/>
          </a:xfrm>
          <a:prstGeom prst="rect">
            <a:avLst/>
          </a:prstGeom>
          <a:noFill/>
          <a:ln>
            <a:noFill/>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6" name="Google Shape;106;p7"/>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07" name="Shape 107"/>
        <p:cNvGrpSpPr/>
        <p:nvPr/>
      </p:nvGrpSpPr>
      <p:grpSpPr>
        <a:xfrm>
          <a:off x="0" y="0"/>
          <a:ext cx="0" cy="0"/>
          <a:chOff x="0" y="0"/>
          <a:chExt cx="0" cy="0"/>
        </a:xfrm>
      </p:grpSpPr>
      <p:sp>
        <p:nvSpPr>
          <p:cNvPr id="108" name="Google Shape;10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09" name="Google Shape;10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nvGrpSpPr>
          <p:cNvPr id="110" name="Google Shape;110;p8"/>
          <p:cNvGrpSpPr/>
          <p:nvPr/>
        </p:nvGrpSpPr>
        <p:grpSpPr>
          <a:xfrm>
            <a:off x="255991" y="-11"/>
            <a:ext cx="2251347" cy="1391229"/>
            <a:chOff x="3961956" y="4383950"/>
            <a:chExt cx="1160548" cy="548700"/>
          </a:xfrm>
        </p:grpSpPr>
        <p:sp>
          <p:nvSpPr>
            <p:cNvPr id="111" name="Google Shape;11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12" name="Google Shape;11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13" name="Google Shape;11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114" name="Google Shape;11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nvGrpSpPr>
          <p:cNvPr id="115" name="Google Shape;115;p8"/>
          <p:cNvGrpSpPr/>
          <p:nvPr/>
        </p:nvGrpSpPr>
        <p:grpSpPr>
          <a:xfrm>
            <a:off x="34934" y="6029501"/>
            <a:ext cx="1593306" cy="822734"/>
            <a:chOff x="6917201" y="0"/>
            <a:chExt cx="2227777" cy="863400"/>
          </a:xfrm>
        </p:grpSpPr>
        <p:sp>
          <p:nvSpPr>
            <p:cNvPr id="116" name="Google Shape;11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17" name="Google Shape;11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18" name="Google Shape;11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grpSp>
        <p:nvGrpSpPr>
          <p:cNvPr id="119" name="Google Shape;119;p8"/>
          <p:cNvGrpSpPr/>
          <p:nvPr/>
        </p:nvGrpSpPr>
        <p:grpSpPr>
          <a:xfrm>
            <a:off x="5886353" y="1657"/>
            <a:ext cx="3257455" cy="1681990"/>
            <a:chOff x="6917201" y="0"/>
            <a:chExt cx="2227777" cy="863400"/>
          </a:xfrm>
        </p:grpSpPr>
        <p:sp>
          <p:nvSpPr>
            <p:cNvPr id="120" name="Google Shape;12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21" name="Google Shape;12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22" name="Google Shape;12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123" name="Google Shape;123;p8"/>
          <p:cNvSpPr txBox="1"/>
          <p:nvPr>
            <p:ph type="title"/>
          </p:nvPr>
        </p:nvSpPr>
        <p:spPr>
          <a:xfrm>
            <a:off x="1393929" y="1734861"/>
            <a:ext cx="6366900" cy="33855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24" name="Google Shape;124;p8"/>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25" name="Shape 125"/>
        <p:cNvGrpSpPr/>
        <p:nvPr/>
      </p:nvGrpSpPr>
      <p:grpSpPr>
        <a:xfrm>
          <a:off x="0" y="0"/>
          <a:ext cx="0" cy="0"/>
          <a:chOff x="0" y="0"/>
          <a:chExt cx="0" cy="0"/>
        </a:xfrm>
      </p:grpSpPr>
      <p:sp>
        <p:nvSpPr>
          <p:cNvPr id="126" name="Google Shape;12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27" name="Google Shape;12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28" name="Google Shape;12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29" name="Google Shape;129;p9"/>
          <p:cNvSpPr txBox="1"/>
          <p:nvPr>
            <p:ph type="title"/>
          </p:nvPr>
        </p:nvSpPr>
        <p:spPr>
          <a:xfrm>
            <a:off x="819150" y="1127467"/>
            <a:ext cx="6424200" cy="9399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30" name="Google Shape;130;p9"/>
          <p:cNvSpPr txBox="1"/>
          <p:nvPr>
            <p:ph idx="1" type="subTitle"/>
          </p:nvPr>
        </p:nvSpPr>
        <p:spPr>
          <a:xfrm>
            <a:off x="819150" y="2067600"/>
            <a:ext cx="5859900" cy="524700"/>
          </a:xfrm>
          <a:prstGeom prst="rect">
            <a:avLst/>
          </a:prstGeom>
          <a:noFill/>
          <a:ln>
            <a:noFill/>
          </a:ln>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31" name="Google Shape;131;p9"/>
          <p:cNvSpPr txBox="1"/>
          <p:nvPr>
            <p:ph idx="2" type="body"/>
          </p:nvPr>
        </p:nvSpPr>
        <p:spPr>
          <a:xfrm>
            <a:off x="819150" y="3289400"/>
            <a:ext cx="5859900" cy="2793900"/>
          </a:xfrm>
          <a:prstGeom prst="rect">
            <a:avLst/>
          </a:prstGeom>
          <a:noFill/>
          <a:ln>
            <a:noFill/>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2" name="Google Shape;132;p9"/>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33" name="Shape 133"/>
        <p:cNvGrpSpPr/>
        <p:nvPr/>
      </p:nvGrpSpPr>
      <p:grpSpPr>
        <a:xfrm>
          <a:off x="0" y="0"/>
          <a:ext cx="0" cy="0"/>
          <a:chOff x="0" y="0"/>
          <a:chExt cx="0" cy="0"/>
        </a:xfrm>
      </p:grpSpPr>
      <p:sp>
        <p:nvSpPr>
          <p:cNvPr id="134" name="Google Shape;13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35" name="Google Shape;13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36" name="Google Shape;13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37" name="Google Shape;137;p10"/>
          <p:cNvSpPr txBox="1"/>
          <p:nvPr>
            <p:ph idx="1" type="body"/>
          </p:nvPr>
        </p:nvSpPr>
        <p:spPr>
          <a:xfrm>
            <a:off x="328025" y="5551333"/>
            <a:ext cx="7415100" cy="806700"/>
          </a:xfrm>
          <a:prstGeom prst="rect">
            <a:avLst/>
          </a:prstGeom>
          <a:noFill/>
          <a:ln>
            <a:noFill/>
          </a:ln>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38" name="Google Shape;138;p10"/>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39" name="Shape 139"/>
        <p:cNvGrpSpPr/>
        <p:nvPr/>
      </p:nvGrpSpPr>
      <p:grpSpPr>
        <a:xfrm>
          <a:off x="0" y="0"/>
          <a:ext cx="0" cy="0"/>
          <a:chOff x="0" y="0"/>
          <a:chExt cx="0" cy="0"/>
        </a:xfrm>
      </p:grpSpPr>
      <p:sp>
        <p:nvSpPr>
          <p:cNvPr id="140" name="Google Shape;14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nvGrpSpPr>
          <p:cNvPr id="141" name="Google Shape;141;p11"/>
          <p:cNvGrpSpPr/>
          <p:nvPr/>
        </p:nvGrpSpPr>
        <p:grpSpPr>
          <a:xfrm>
            <a:off x="5959222" y="5492768"/>
            <a:ext cx="2520952" cy="1365553"/>
            <a:chOff x="6917201" y="0"/>
            <a:chExt cx="2227777" cy="863400"/>
          </a:xfrm>
        </p:grpSpPr>
        <p:sp>
          <p:nvSpPr>
            <p:cNvPr id="142" name="Google Shape;14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43" name="Google Shape;14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44" name="Google Shape;14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grpSp>
        <p:nvGrpSpPr>
          <p:cNvPr id="145" name="Google Shape;145;p11"/>
          <p:cNvGrpSpPr/>
          <p:nvPr/>
        </p:nvGrpSpPr>
        <p:grpSpPr>
          <a:xfrm>
            <a:off x="199149" y="3"/>
            <a:ext cx="2795414" cy="1444382"/>
            <a:chOff x="6917201" y="0"/>
            <a:chExt cx="2227777" cy="863400"/>
          </a:xfrm>
        </p:grpSpPr>
        <p:sp>
          <p:nvSpPr>
            <p:cNvPr id="146" name="Google Shape;14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47" name="Google Shape;14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148" name="Google Shape;14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149" name="Google Shape;149;p11"/>
          <p:cNvSpPr txBox="1"/>
          <p:nvPr>
            <p:ph hasCustomPrompt="1" type="title"/>
          </p:nvPr>
        </p:nvSpPr>
        <p:spPr>
          <a:xfrm>
            <a:off x="1385850" y="1845133"/>
            <a:ext cx="6372300" cy="1839600"/>
          </a:xfrm>
          <a:prstGeom prst="rect">
            <a:avLst/>
          </a:prstGeom>
          <a:noFill/>
          <a:ln>
            <a:noFill/>
          </a:ln>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50" name="Google Shape;150;p11"/>
          <p:cNvSpPr txBox="1"/>
          <p:nvPr>
            <p:ph idx="1" type="body"/>
          </p:nvPr>
        </p:nvSpPr>
        <p:spPr>
          <a:xfrm>
            <a:off x="1385850" y="3818467"/>
            <a:ext cx="6372300" cy="854700"/>
          </a:xfrm>
          <a:prstGeom prst="rect">
            <a:avLst/>
          </a:prstGeom>
          <a:noFill/>
          <a:ln>
            <a:noFill/>
          </a:ln>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51" name="Google Shape;151;p1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2" name="Shape 152"/>
        <p:cNvGrpSpPr/>
        <p:nvPr/>
      </p:nvGrpSpPr>
      <p:grpSpPr>
        <a:xfrm>
          <a:off x="0" y="0"/>
          <a:ext cx="0" cy="0"/>
          <a:chOff x="0" y="0"/>
          <a:chExt cx="0" cy="0"/>
        </a:xfrm>
      </p:grpSpPr>
      <p:sp>
        <p:nvSpPr>
          <p:cNvPr id="153" name="Google Shape;153;p12"/>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4" name="Shape 154"/>
        <p:cNvGrpSpPr/>
        <p:nvPr/>
      </p:nvGrpSpPr>
      <p:grpSpPr>
        <a:xfrm>
          <a:off x="0" y="0"/>
          <a:ext cx="0" cy="0"/>
          <a:chOff x="0" y="0"/>
          <a:chExt cx="0" cy="0"/>
        </a:xfrm>
      </p:grpSpPr>
      <p:sp>
        <p:nvSpPr>
          <p:cNvPr id="155" name="Google Shape;155;p1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3"/>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lvl1pPr indent="-308610" lvl="0" marL="457200" rtl="0" algn="l">
              <a:spcBef>
                <a:spcPts val="600"/>
              </a:spcBef>
              <a:spcAft>
                <a:spcPts val="0"/>
              </a:spcAft>
              <a:buSzPts val="1260"/>
              <a:buChar char="●"/>
              <a:defRPr/>
            </a:lvl1pPr>
            <a:lvl2pPr indent="-320040" lvl="1" marL="914400" rtl="0" algn="l">
              <a:spcBef>
                <a:spcPts val="1200"/>
              </a:spcBef>
              <a:spcAft>
                <a:spcPts val="0"/>
              </a:spcAft>
              <a:buSzPts val="1440"/>
              <a:buChar char="○"/>
              <a:defRPr/>
            </a:lvl2pPr>
            <a:lvl3pPr indent="-297180" lvl="2" marL="1371600" rtl="0" algn="l">
              <a:spcBef>
                <a:spcPts val="1200"/>
              </a:spcBef>
              <a:spcAft>
                <a:spcPts val="0"/>
              </a:spcAft>
              <a:buSzPts val="1080"/>
              <a:buChar char="■"/>
              <a:defRPr/>
            </a:lvl3pPr>
            <a:lvl4pPr indent="-297180" lvl="3" marL="1828800" rtl="0" algn="l">
              <a:spcBef>
                <a:spcPts val="1200"/>
              </a:spcBef>
              <a:spcAft>
                <a:spcPts val="0"/>
              </a:spcAft>
              <a:buSzPts val="1080"/>
              <a:buChar char="●"/>
              <a:defRPr/>
            </a:lvl4pPr>
            <a:lvl5pPr indent="-306323" lvl="4" marL="2286000" rtl="0" algn="l">
              <a:spcBef>
                <a:spcPts val="1200"/>
              </a:spcBef>
              <a:spcAft>
                <a:spcPts val="0"/>
              </a:spcAft>
              <a:buSzPts val="1224"/>
              <a:buChar char="○"/>
              <a:defRPr/>
            </a:lvl5pPr>
            <a:lvl6pPr indent="-342900" lvl="5" marL="2743200" rtl="0" algn="l">
              <a:spcBef>
                <a:spcPts val="1200"/>
              </a:spcBef>
              <a:spcAft>
                <a:spcPts val="0"/>
              </a:spcAft>
              <a:buSzPts val="1800"/>
              <a:buChar char="■"/>
              <a:defRPr/>
            </a:lvl6pPr>
            <a:lvl7pPr indent="-297179" lvl="6" marL="3200400" rtl="0" algn="l">
              <a:spcBef>
                <a:spcPts val="1200"/>
              </a:spcBef>
              <a:spcAft>
                <a:spcPts val="0"/>
              </a:spcAft>
              <a:buSzPts val="108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157" name="Google Shape;157;p13"/>
          <p:cNvSpPr txBox="1"/>
          <p:nvPr>
            <p:ph idx="10" type="dt"/>
          </p:nvPr>
        </p:nvSpPr>
        <p:spPr>
          <a:xfrm rot="5400000">
            <a:off x="7589484" y="1081935"/>
            <a:ext cx="2011800" cy="3840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8" name="Google Shape;158;p13"/>
          <p:cNvSpPr txBox="1"/>
          <p:nvPr>
            <p:ph idx="12" type="sldNum"/>
          </p:nvPr>
        </p:nvSpPr>
        <p:spPr>
          <a:xfrm>
            <a:off x="8129016" y="5734050"/>
            <a:ext cx="609600" cy="521100"/>
          </a:xfrm>
          <a:prstGeom prst="rect">
            <a:avLst/>
          </a:prstGeom>
          <a:noFill/>
          <a:ln>
            <a:noFill/>
          </a:ln>
        </p:spPr>
        <p:txBody>
          <a:bodyPr anchorCtr="0" anchor="ctr" bIns="45700" lIns="91425" spcFirstLastPara="1" rIns="91425" wrap="square" tIns="45700">
            <a:norm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159" name="Google Shape;159;p13"/>
          <p:cNvSpPr txBox="1"/>
          <p:nvPr>
            <p:ph idx="11" type="ftr"/>
          </p:nvPr>
        </p:nvSpPr>
        <p:spPr>
          <a:xfrm rot="5400000">
            <a:off x="6990216" y="3737270"/>
            <a:ext cx="3200400" cy="3657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35" name="Shape 35"/>
        <p:cNvGrpSpPr/>
        <p:nvPr/>
      </p:nvGrpSpPr>
      <p:grpSpPr>
        <a:xfrm>
          <a:off x="0" y="0"/>
          <a:ext cx="0" cy="0"/>
          <a:chOff x="0" y="0"/>
          <a:chExt cx="0" cy="0"/>
        </a:xfrm>
      </p:grpSpPr>
      <p:sp>
        <p:nvSpPr>
          <p:cNvPr id="36" name="Google Shape;3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37" name="Google Shape;3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38" name="Google Shape;3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jpeg"/><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ctrTitle"/>
          </p:nvPr>
        </p:nvSpPr>
        <p:spPr>
          <a:xfrm>
            <a:off x="1858703" y="2430444"/>
            <a:ext cx="5361300" cy="1930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ct val="100000"/>
              <a:buFont typeface="Algerian"/>
              <a:buNone/>
            </a:pPr>
            <a:r>
              <a:rPr lang="en-IN" sz="4770">
                <a:latin typeface="Algerian"/>
                <a:ea typeface="Algerian"/>
                <a:cs typeface="Algerian"/>
                <a:sym typeface="Algerian"/>
              </a:rPr>
              <a:t>CAPSTONE PROJECT</a:t>
            </a:r>
            <a:br>
              <a:rPr lang="en-IN" sz="4770">
                <a:latin typeface="Algerian"/>
                <a:ea typeface="Algerian"/>
                <a:cs typeface="Algerian"/>
                <a:sym typeface="Algerian"/>
              </a:rPr>
            </a:br>
            <a:r>
              <a:rPr lang="en-IN" sz="3600">
                <a:latin typeface="Algerian"/>
                <a:ea typeface="Algerian"/>
                <a:cs typeface="Algerian"/>
                <a:sym typeface="Algerian"/>
              </a:rPr>
              <a:t>SENTIMENTAL ANALYSIS</a:t>
            </a:r>
            <a:br>
              <a:rPr lang="en-IN" sz="4320"/>
            </a:br>
            <a:endParaRPr sz="4320">
              <a:latin typeface="Algerian"/>
              <a:ea typeface="Algerian"/>
              <a:cs typeface="Algerian"/>
              <a:sym typeface="Algerian"/>
            </a:endParaRPr>
          </a:p>
        </p:txBody>
      </p:sp>
      <p:sp>
        <p:nvSpPr>
          <p:cNvPr id="162" name="Google Shape;162;p14"/>
          <p:cNvSpPr txBox="1"/>
          <p:nvPr>
            <p:ph idx="1" type="subTitle"/>
          </p:nvPr>
        </p:nvSpPr>
        <p:spPr>
          <a:xfrm>
            <a:off x="2203614" y="4361254"/>
            <a:ext cx="6172200" cy="1371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1166"/>
              <a:buNone/>
            </a:pPr>
            <a:r>
              <a:rPr lang="en-IN" sz="1665"/>
              <a:t>Presented by:  </a:t>
            </a:r>
            <a:endParaRPr/>
          </a:p>
          <a:p>
            <a:pPr indent="0" lvl="0" marL="0" rtl="0" algn="l">
              <a:lnSpc>
                <a:spcPct val="80000"/>
              </a:lnSpc>
              <a:spcBef>
                <a:spcPts val="600"/>
              </a:spcBef>
              <a:spcAft>
                <a:spcPts val="0"/>
              </a:spcAft>
              <a:buSzPts val="1166"/>
              <a:buNone/>
            </a:pPr>
            <a:r>
              <a:rPr lang="en-IN" sz="1665"/>
              <a:t>1.Name:Donda Pranavi</a:t>
            </a:r>
            <a:endParaRPr sz="1665"/>
          </a:p>
          <a:p>
            <a:pPr indent="0" lvl="0" marL="0" rtl="0" algn="l">
              <a:lnSpc>
                <a:spcPct val="80000"/>
              </a:lnSpc>
              <a:spcBef>
                <a:spcPts val="600"/>
              </a:spcBef>
              <a:spcAft>
                <a:spcPts val="0"/>
              </a:spcAft>
              <a:buSzPts val="1166"/>
              <a:buNone/>
            </a:pPr>
            <a:r>
              <a:rPr lang="en-IN" sz="1665"/>
              <a:t>2.College Name: Aditya College of Engineering </a:t>
            </a:r>
            <a:endParaRPr/>
          </a:p>
          <a:p>
            <a:pPr indent="0" lvl="0" marL="0" rtl="0" algn="l">
              <a:lnSpc>
                <a:spcPct val="80000"/>
              </a:lnSpc>
              <a:spcBef>
                <a:spcPts val="600"/>
              </a:spcBef>
              <a:spcAft>
                <a:spcPts val="0"/>
              </a:spcAft>
              <a:buSzPts val="1166"/>
              <a:buNone/>
            </a:pPr>
            <a:r>
              <a:rPr lang="en-IN" sz="1665"/>
              <a:t>3.Department: CSE-AIML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type="title"/>
          </p:nvPr>
        </p:nvSpPr>
        <p:spPr>
          <a:xfrm>
            <a:off x="214282" y="642918"/>
            <a:ext cx="8534400" cy="759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5400"/>
              <a:buFont typeface="Arial Rounded"/>
              <a:buNone/>
            </a:pPr>
            <a:r>
              <a:rPr b="1" lang="en-IN" sz="5400">
                <a:solidFill>
                  <a:schemeClr val="accent1"/>
                </a:solidFill>
                <a:latin typeface="Arial Rounded"/>
                <a:ea typeface="Arial Rounded"/>
                <a:cs typeface="Arial Rounded"/>
                <a:sym typeface="Arial Rounded"/>
              </a:rPr>
              <a:t>         </a:t>
            </a:r>
            <a:br>
              <a:rPr b="1" lang="en-IN" sz="5400">
                <a:solidFill>
                  <a:schemeClr val="accent1"/>
                </a:solidFill>
                <a:latin typeface="Arial Rounded"/>
                <a:ea typeface="Arial Rounded"/>
                <a:cs typeface="Arial Rounded"/>
                <a:sym typeface="Arial Rounded"/>
              </a:rPr>
            </a:br>
            <a:br>
              <a:rPr b="1" lang="en-IN" sz="5400">
                <a:solidFill>
                  <a:schemeClr val="accent1"/>
                </a:solidFill>
                <a:latin typeface="Arial Rounded"/>
                <a:ea typeface="Arial Rounded"/>
                <a:cs typeface="Arial Rounded"/>
                <a:sym typeface="Arial Rounded"/>
              </a:rPr>
            </a:br>
            <a:br>
              <a:rPr b="1" lang="en-IN" sz="5400">
                <a:solidFill>
                  <a:schemeClr val="accent1"/>
                </a:solidFill>
                <a:latin typeface="Arial Rounded"/>
                <a:ea typeface="Arial Rounded"/>
                <a:cs typeface="Arial Rounded"/>
                <a:sym typeface="Arial Rounded"/>
              </a:rPr>
            </a:br>
            <a:r>
              <a:rPr b="1" lang="en-IN" sz="5400">
                <a:solidFill>
                  <a:schemeClr val="accent1"/>
                </a:solidFill>
                <a:latin typeface="Arial Rounded"/>
                <a:ea typeface="Arial Rounded"/>
                <a:cs typeface="Arial Rounded"/>
                <a:sym typeface="Arial Rounded"/>
              </a:rPr>
              <a:t>           Future scope</a:t>
            </a:r>
            <a:br>
              <a:rPr b="1" lang="en-IN" sz="2700">
                <a:solidFill>
                  <a:schemeClr val="accent1"/>
                </a:solidFill>
                <a:latin typeface="Arial"/>
                <a:ea typeface="Arial"/>
                <a:cs typeface="Arial"/>
                <a:sym typeface="Arial"/>
              </a:rPr>
            </a:br>
            <a:endParaRPr sz="2700"/>
          </a:p>
        </p:txBody>
      </p:sp>
      <p:sp>
        <p:nvSpPr>
          <p:cNvPr id="208" name="Google Shape;208;p2"/>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262890" lvl="0" marL="274320" rtl="0" algn="l">
              <a:lnSpc>
                <a:spcPct val="150000"/>
              </a:lnSpc>
              <a:spcBef>
                <a:spcPts val="0"/>
              </a:spcBef>
              <a:spcAft>
                <a:spcPts val="1200"/>
              </a:spcAft>
              <a:buSzPts val="1500"/>
              <a:buChar char="●"/>
            </a:pPr>
            <a:r>
              <a:rPr lang="en-IN" sz="1500"/>
              <a:t>The sentiment of the text is neutral. It factually discusses the introduction and benefits of rental bikes in urban cities, emphasizing the importance of their timely availability and accurate demand prediction to maintain a stable supply. No subjective or emotional expressions are present.</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800"/>
              <a:buFont typeface="Arial Rounded"/>
              <a:buNone/>
            </a:pPr>
            <a:r>
              <a:rPr b="1" lang="en-IN" sz="4800">
                <a:solidFill>
                  <a:schemeClr val="accent1"/>
                </a:solidFill>
                <a:latin typeface="Arial Rounded"/>
                <a:ea typeface="Arial Rounded"/>
                <a:cs typeface="Arial Rounded"/>
                <a:sym typeface="Arial Rounded"/>
              </a:rPr>
              <a:t>        References</a:t>
            </a:r>
            <a:endParaRPr b="1" sz="4800">
              <a:latin typeface="Arial Rounded"/>
              <a:ea typeface="Arial Rounded"/>
              <a:cs typeface="Arial Rounded"/>
              <a:sym typeface="Arial Rounded"/>
            </a:endParaRPr>
          </a:p>
        </p:txBody>
      </p:sp>
      <p:sp>
        <p:nvSpPr>
          <p:cNvPr id="193" name="Google Shape;193;p24"/>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305435" lvl="0" marL="305435" rtl="0" algn="l">
              <a:spcBef>
                <a:spcPts val="0"/>
              </a:spcBef>
              <a:spcAft>
                <a:spcPts val="0"/>
              </a:spcAft>
              <a:buSzPts val="1680"/>
              <a:buChar char="●"/>
            </a:pPr>
            <a:r>
              <a:rPr lang="en-IN">
                <a:solidFill>
                  <a:srgbClr val="0F0F0F"/>
                </a:solidFill>
              </a:rPr>
              <a:t>We have used Sentiment analysis techniques like stemming,Tokenization etc..</a:t>
            </a:r>
            <a:endParaRPr/>
          </a:p>
          <a:p>
            <a:pPr indent="-305435" lvl="0" marL="305435" rtl="0" algn="l">
              <a:spcBef>
                <a:spcPts val="600"/>
              </a:spcBef>
              <a:spcAft>
                <a:spcPts val="0"/>
              </a:spcAft>
              <a:buSzPts val="1680"/>
              <a:buChar char="●"/>
            </a:pPr>
            <a:r>
              <a:rPr lang="en-IN">
                <a:solidFill>
                  <a:srgbClr val="0F0F0F"/>
                </a:solidFill>
              </a:rPr>
              <a:t>We used Algorithms like Naïve Bayes classifier which can be used for doing sentiment analysis.</a:t>
            </a:r>
            <a:endParaRPr/>
          </a:p>
          <a:p>
            <a:pPr indent="-305435" lvl="0" marL="305435" rtl="0" algn="l">
              <a:spcBef>
                <a:spcPts val="600"/>
              </a:spcBef>
              <a:spcAft>
                <a:spcPts val="0"/>
              </a:spcAft>
              <a:buSzPts val="1680"/>
              <a:buChar char="●"/>
            </a:pPr>
            <a:r>
              <a:rPr lang="en-IN">
                <a:solidFill>
                  <a:srgbClr val="0F0F0F"/>
                </a:solidFill>
              </a:rPr>
              <a:t>We have collected data from online services,from shopping malls etc..</a:t>
            </a:r>
            <a:endParaRPr/>
          </a:p>
          <a:p>
            <a:pPr indent="-167640" lvl="0" marL="274320" rtl="0" algn="l">
              <a:spcBef>
                <a:spcPts val="600"/>
              </a:spcBef>
              <a:spcAft>
                <a:spcPts val="1200"/>
              </a:spcAft>
              <a:buSzPts val="168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5"/>
          <p:cNvPicPr preferRelativeResize="0"/>
          <p:nvPr/>
        </p:nvPicPr>
        <p:blipFill rotWithShape="1">
          <a:blip r:embed="rId2">
            <a:alphaModFix/>
          </a:blip>
          <a:srcRect b="0" l="0" r="0" t="0"/>
          <a:stretch/>
        </p:blipFill>
        <p:spPr>
          <a:xfrm>
            <a:off x="214282" y="142852"/>
            <a:ext cx="8929718" cy="3071834"/>
          </a:xfrm>
          <a:prstGeom prst="rect">
            <a:avLst/>
          </a:prstGeom>
          <a:noFill/>
          <a:ln>
            <a:noFill/>
          </a:ln>
        </p:spPr>
      </p:pic>
      <p:pic>
        <p:nvPicPr>
          <p:cNvPr id="196" name="Google Shape;196;p25"/>
          <p:cNvPicPr preferRelativeResize="0"/>
          <p:nvPr/>
        </p:nvPicPr>
        <p:blipFill rotWithShape="1">
          <a:blip r:embed="rId3">
            <a:alphaModFix/>
          </a:blip>
          <a:srcRect b="0" l="0" r="0" t="0"/>
          <a:stretch/>
        </p:blipFill>
        <p:spPr>
          <a:xfrm>
            <a:off x="285720" y="4000504"/>
            <a:ext cx="8501122" cy="264320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6"/>
          <p:cNvPicPr preferRelativeResize="0"/>
          <p:nvPr/>
        </p:nvPicPr>
        <p:blipFill rotWithShape="1">
          <a:blip r:embed="rId2">
            <a:alphaModFix/>
          </a:blip>
          <a:srcRect b="0" l="0" r="0" t="0"/>
          <a:stretch/>
        </p:blipFill>
        <p:spPr>
          <a:xfrm>
            <a:off x="428596" y="142852"/>
            <a:ext cx="7643866" cy="2714644"/>
          </a:xfrm>
          <a:prstGeom prst="rect">
            <a:avLst/>
          </a:prstGeom>
          <a:noFill/>
          <a:ln>
            <a:noFill/>
          </a:ln>
        </p:spPr>
      </p:pic>
      <p:pic>
        <p:nvPicPr>
          <p:cNvPr id="199" name="Google Shape;199;p26"/>
          <p:cNvPicPr preferRelativeResize="0"/>
          <p:nvPr/>
        </p:nvPicPr>
        <p:blipFill rotWithShape="1">
          <a:blip r:embed="rId3">
            <a:alphaModFix/>
          </a:blip>
          <a:srcRect b="0" l="0" r="0" t="0"/>
          <a:stretch/>
        </p:blipFill>
        <p:spPr>
          <a:xfrm>
            <a:off x="357158" y="3357562"/>
            <a:ext cx="8215371" cy="31432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3360"/>
              <a:buNone/>
            </a:pPr>
            <a:r>
              <a:rPr lang="en-IN" sz="4800">
                <a:latin typeface="Algerian"/>
                <a:ea typeface="Algerian"/>
                <a:cs typeface="Algerian"/>
                <a:sym typeface="Algerian"/>
              </a:rPr>
              <a:t>  </a:t>
            </a:r>
            <a:endParaRPr/>
          </a:p>
          <a:p>
            <a:pPr indent="-274320" lvl="0" marL="274320" rtl="0" algn="l">
              <a:spcBef>
                <a:spcPts val="600"/>
              </a:spcBef>
              <a:spcAft>
                <a:spcPts val="1200"/>
              </a:spcAft>
              <a:buSzPts val="3360"/>
              <a:buNone/>
            </a:pPr>
            <a:r>
              <a:rPr lang="en-IN" sz="4800">
                <a:latin typeface="Algerian"/>
                <a:ea typeface="Algerian"/>
                <a:cs typeface="Algerian"/>
                <a:sym typeface="Algerian"/>
              </a:rPr>
              <a:t>         </a:t>
            </a:r>
            <a:r>
              <a:rPr lang="en-IN" sz="8000">
                <a:latin typeface="Algerian"/>
                <a:ea typeface="Algerian"/>
                <a:cs typeface="Algerian"/>
                <a:sym typeface="Algerian"/>
              </a:rPr>
              <a:t>Thank you</a:t>
            </a:r>
            <a:endParaRPr sz="8000">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type="title"/>
          </p:nvPr>
        </p:nvSpPr>
        <p:spPr>
          <a:xfrm>
            <a:off x="457200" y="274638"/>
            <a:ext cx="7467600" cy="1143000"/>
          </a:xfrm>
          <a:prstGeom prst="rect">
            <a:avLst/>
          </a:prstGeom>
          <a:solidFill>
            <a:schemeClr val="accent2"/>
          </a:solid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6000"/>
              <a:buFont typeface="Federo"/>
              <a:buNone/>
            </a:pPr>
            <a:r>
              <a:rPr b="1" lang="en-IN" sz="6000">
                <a:latin typeface="Federo"/>
                <a:ea typeface="Federo"/>
                <a:cs typeface="Federo"/>
                <a:sym typeface="Federo"/>
              </a:rPr>
              <a:t>OUTLINE</a:t>
            </a:r>
            <a:endParaRPr b="1" sz="6000">
              <a:latin typeface="Federo"/>
              <a:ea typeface="Federo"/>
              <a:cs typeface="Federo"/>
              <a:sym typeface="Federo"/>
            </a:endParaRPr>
          </a:p>
        </p:txBody>
      </p:sp>
      <p:sp>
        <p:nvSpPr>
          <p:cNvPr id="165" name="Google Shape;165;p15"/>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b="1" lang="en-IN">
                <a:latin typeface="Century Schoolbook"/>
                <a:ea typeface="Century Schoolbook"/>
                <a:cs typeface="Century Schoolbook"/>
                <a:sym typeface="Century Schoolbook"/>
              </a:rPr>
              <a:t>Problem Statement </a:t>
            </a:r>
            <a:endParaRPr>
              <a:latin typeface="Century Schoolbook"/>
              <a:ea typeface="Century Schoolbook"/>
              <a:cs typeface="Century Schoolbook"/>
              <a:sym typeface="Century Schoolbook"/>
            </a:endParaRPr>
          </a:p>
          <a:p>
            <a:pPr indent="-274320" lvl="0" marL="274320" rtl="0" algn="l">
              <a:spcBef>
                <a:spcPts val="600"/>
              </a:spcBef>
              <a:spcAft>
                <a:spcPts val="0"/>
              </a:spcAft>
              <a:buSzPts val="1680"/>
              <a:buChar char="●"/>
            </a:pPr>
            <a:r>
              <a:rPr b="1" lang="en-IN">
                <a:latin typeface="Century Schoolbook"/>
                <a:ea typeface="Century Schoolbook"/>
                <a:cs typeface="Century Schoolbook"/>
                <a:sym typeface="Century Schoolbook"/>
              </a:rPr>
              <a:t>Proposed System/Solution</a:t>
            </a:r>
            <a:endParaRPr>
              <a:latin typeface="Century Schoolbook"/>
              <a:ea typeface="Century Schoolbook"/>
              <a:cs typeface="Century Schoolbook"/>
              <a:sym typeface="Century Schoolbook"/>
            </a:endParaRPr>
          </a:p>
          <a:p>
            <a:pPr indent="-274320" lvl="0" marL="274320" rtl="0" algn="l">
              <a:spcBef>
                <a:spcPts val="600"/>
              </a:spcBef>
              <a:spcAft>
                <a:spcPts val="0"/>
              </a:spcAft>
              <a:buSzPts val="1680"/>
              <a:buChar char="●"/>
            </a:pPr>
            <a:r>
              <a:rPr b="1" lang="en-IN">
                <a:latin typeface="Century Schoolbook"/>
                <a:ea typeface="Century Schoolbook"/>
                <a:cs typeface="Century Schoolbook"/>
                <a:sym typeface="Century Schoolbook"/>
              </a:rPr>
              <a:t>System Development Approach </a:t>
            </a:r>
            <a:endParaRPr>
              <a:latin typeface="Century Schoolbook"/>
              <a:ea typeface="Century Schoolbook"/>
              <a:cs typeface="Century Schoolbook"/>
              <a:sym typeface="Century Schoolbook"/>
            </a:endParaRPr>
          </a:p>
          <a:p>
            <a:pPr indent="-274320" lvl="0" marL="274320" rtl="0" algn="l">
              <a:spcBef>
                <a:spcPts val="600"/>
              </a:spcBef>
              <a:spcAft>
                <a:spcPts val="0"/>
              </a:spcAft>
              <a:buSzPts val="1680"/>
              <a:buChar char="●"/>
            </a:pPr>
            <a:r>
              <a:rPr b="1" lang="en-IN">
                <a:latin typeface="Century Schoolbook"/>
                <a:ea typeface="Century Schoolbook"/>
                <a:cs typeface="Century Schoolbook"/>
                <a:sym typeface="Century Schoolbook"/>
              </a:rPr>
              <a:t>Algorithm &amp; Deployment  </a:t>
            </a:r>
            <a:endParaRPr>
              <a:latin typeface="Century Schoolbook"/>
              <a:ea typeface="Century Schoolbook"/>
              <a:cs typeface="Century Schoolbook"/>
              <a:sym typeface="Century Schoolbook"/>
            </a:endParaRPr>
          </a:p>
          <a:p>
            <a:pPr indent="-274320" lvl="0" marL="274320" rtl="0" algn="l">
              <a:spcBef>
                <a:spcPts val="600"/>
              </a:spcBef>
              <a:spcAft>
                <a:spcPts val="0"/>
              </a:spcAft>
              <a:buSzPts val="1680"/>
              <a:buChar char="●"/>
            </a:pPr>
            <a:r>
              <a:rPr b="1" lang="en-IN">
                <a:latin typeface="Century Schoolbook"/>
                <a:ea typeface="Century Schoolbook"/>
                <a:cs typeface="Century Schoolbook"/>
                <a:sym typeface="Century Schoolbook"/>
              </a:rPr>
              <a:t>Result</a:t>
            </a:r>
            <a:endParaRPr/>
          </a:p>
          <a:p>
            <a:pPr indent="-274320" lvl="0" marL="274320" rtl="0" algn="l">
              <a:spcBef>
                <a:spcPts val="600"/>
              </a:spcBef>
              <a:spcAft>
                <a:spcPts val="0"/>
              </a:spcAft>
              <a:buSzPts val="1680"/>
              <a:buChar char="●"/>
            </a:pPr>
            <a:r>
              <a:rPr b="1" lang="en-IN">
                <a:latin typeface="Century Schoolbook"/>
                <a:ea typeface="Century Schoolbook"/>
                <a:cs typeface="Century Schoolbook"/>
                <a:sym typeface="Century Schoolbook"/>
              </a:rPr>
              <a:t>Conclusion</a:t>
            </a:r>
            <a:endParaRPr>
              <a:latin typeface="Century Schoolbook"/>
              <a:ea typeface="Century Schoolbook"/>
              <a:cs typeface="Century Schoolbook"/>
              <a:sym typeface="Century Schoolbook"/>
            </a:endParaRPr>
          </a:p>
          <a:p>
            <a:pPr indent="-274320" lvl="0" marL="274320" rtl="0" algn="l">
              <a:spcBef>
                <a:spcPts val="600"/>
              </a:spcBef>
              <a:spcAft>
                <a:spcPts val="0"/>
              </a:spcAft>
              <a:buSzPts val="1680"/>
              <a:buChar char="●"/>
            </a:pPr>
            <a:r>
              <a:rPr b="1" lang="en-IN">
                <a:latin typeface="Century Schoolbook"/>
                <a:ea typeface="Century Schoolbook"/>
                <a:cs typeface="Century Schoolbook"/>
                <a:sym typeface="Century Schoolbook"/>
              </a:rPr>
              <a:t>Future Scope</a:t>
            </a:r>
            <a:endParaRPr/>
          </a:p>
          <a:p>
            <a:pPr indent="-274320" lvl="0" marL="274320" rtl="0" algn="l">
              <a:spcBef>
                <a:spcPts val="600"/>
              </a:spcBef>
              <a:spcAft>
                <a:spcPts val="0"/>
              </a:spcAft>
              <a:buSzPts val="1680"/>
              <a:buChar char="●"/>
            </a:pPr>
            <a:r>
              <a:rPr b="1" lang="en-IN">
                <a:latin typeface="Century Schoolbook"/>
                <a:ea typeface="Century Schoolbook"/>
                <a:cs typeface="Century Schoolbook"/>
                <a:sym typeface="Century Schoolbook"/>
              </a:rPr>
              <a:t>References</a:t>
            </a:r>
            <a:endParaRPr>
              <a:latin typeface="Century Schoolbook"/>
              <a:ea typeface="Century Schoolbook"/>
              <a:cs typeface="Century Schoolbook"/>
              <a:sym typeface="Century Schoolbook"/>
            </a:endParaRPr>
          </a:p>
          <a:p>
            <a:pPr indent="-167640" lvl="0" marL="274320" rtl="0" algn="l">
              <a:spcBef>
                <a:spcPts val="600"/>
              </a:spcBef>
              <a:spcAft>
                <a:spcPts val="1200"/>
              </a:spcAft>
              <a:buSzPts val="168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000"/>
              <a:buFont typeface="Arial"/>
              <a:buNone/>
            </a:pPr>
            <a:r>
              <a:rPr b="1" lang="en-IN">
                <a:solidFill>
                  <a:schemeClr val="accent1"/>
                </a:solidFill>
                <a:latin typeface="Arial"/>
                <a:ea typeface="Arial"/>
                <a:cs typeface="Arial"/>
                <a:sym typeface="Arial"/>
              </a:rPr>
              <a:t>    </a:t>
            </a:r>
            <a:r>
              <a:rPr b="1" lang="en-IN" sz="5400">
                <a:solidFill>
                  <a:schemeClr val="accent1"/>
                </a:solidFill>
                <a:latin typeface="Arial Rounded"/>
                <a:ea typeface="Arial Rounded"/>
                <a:cs typeface="Arial Rounded"/>
                <a:sym typeface="Arial Rounded"/>
              </a:rPr>
              <a:t>Problem Statement</a:t>
            </a:r>
            <a:endParaRPr b="1" sz="5400">
              <a:latin typeface="Arial Rounded"/>
              <a:ea typeface="Arial Rounded"/>
              <a:cs typeface="Arial Rounded"/>
              <a:sym typeface="Arial Rounded"/>
            </a:endParaRPr>
          </a:p>
        </p:txBody>
      </p:sp>
      <p:sp>
        <p:nvSpPr>
          <p:cNvPr id="168" name="Google Shape;168;p16"/>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1200"/>
              </a:spcAft>
              <a:buSzPts val="1680"/>
              <a:buChar char="●"/>
            </a:pPr>
            <a:r>
              <a:rPr lang="en-IN">
                <a:latin typeface="Century Schoolbook"/>
                <a:ea typeface="Century Schoolbook"/>
                <a:cs typeface="Century Schoolbook"/>
                <a:sym typeface="Century School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 </a:t>
            </a:r>
            <a:endParaRPr>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0" y="142852"/>
            <a:ext cx="8534400" cy="759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3000"/>
              <a:buFont typeface="Arial"/>
              <a:buNone/>
            </a:pPr>
            <a:r>
              <a:rPr b="1" lang="en-IN">
                <a:solidFill>
                  <a:schemeClr val="accent1"/>
                </a:solidFill>
                <a:latin typeface="Arial"/>
                <a:ea typeface="Arial"/>
                <a:cs typeface="Arial"/>
                <a:sym typeface="Arial"/>
              </a:rPr>
              <a:t>        </a:t>
            </a:r>
            <a:r>
              <a:rPr b="1" lang="en-IN" sz="4000">
                <a:solidFill>
                  <a:schemeClr val="accent1"/>
                </a:solidFill>
                <a:latin typeface="Arial Rounded"/>
                <a:ea typeface="Arial Rounded"/>
                <a:cs typeface="Arial Rounded"/>
                <a:sym typeface="Arial Rounded"/>
              </a:rPr>
              <a:t>Proposed Solution</a:t>
            </a:r>
            <a:endParaRPr b="1" sz="4000">
              <a:latin typeface="Arial Rounded"/>
              <a:ea typeface="Arial Rounded"/>
              <a:cs typeface="Arial Rounded"/>
              <a:sym typeface="Arial Rounded"/>
            </a:endParaRPr>
          </a:p>
        </p:txBody>
      </p:sp>
      <p:sp>
        <p:nvSpPr>
          <p:cNvPr id="171" name="Google Shape;171;p17"/>
          <p:cNvSpPr txBox="1"/>
          <p:nvPr>
            <p:ph idx="1" type="body"/>
          </p:nvPr>
        </p:nvSpPr>
        <p:spPr>
          <a:xfrm>
            <a:off x="0" y="1142984"/>
            <a:ext cx="8686800" cy="5214900"/>
          </a:xfrm>
          <a:prstGeom prst="rect">
            <a:avLst/>
          </a:prstGeom>
          <a:noFill/>
          <a:ln>
            <a:noFill/>
          </a:ln>
        </p:spPr>
        <p:txBody>
          <a:bodyPr anchorCtr="0" anchor="t" bIns="45700" lIns="91425" spcFirstLastPara="1" rIns="91425" wrap="square" tIns="45700">
            <a:normAutofit/>
          </a:bodyPr>
          <a:lstStyle/>
          <a:p>
            <a:pPr indent="-305435" lvl="0" marL="305435" rtl="0" algn="l">
              <a:lnSpc>
                <a:spcPct val="80000"/>
              </a:lnSpc>
              <a:spcBef>
                <a:spcPts val="0"/>
              </a:spcBef>
              <a:spcAft>
                <a:spcPts val="0"/>
              </a:spcAft>
              <a:buSzPts val="735"/>
              <a:buNone/>
            </a:pPr>
            <a:r>
              <a:rPr b="1" lang="en-IN" sz="1050"/>
              <a:t>     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050"/>
          </a:p>
          <a:p>
            <a:pPr indent="-305435" lvl="0" marL="305435" rtl="0" algn="l">
              <a:lnSpc>
                <a:spcPct val="80000"/>
              </a:lnSpc>
              <a:spcBef>
                <a:spcPts val="600"/>
              </a:spcBef>
              <a:spcAft>
                <a:spcPts val="0"/>
              </a:spcAft>
              <a:buSzPts val="735"/>
              <a:buNone/>
            </a:pPr>
            <a:r>
              <a:rPr b="1" lang="en-IN" sz="1050"/>
              <a:t>         1.Data Collection:  I). User Reviews and Feedback:  </a:t>
            </a:r>
            <a:endParaRPr/>
          </a:p>
          <a:p>
            <a:pPr indent="-305435" lvl="0" marL="305435" rtl="0" algn="l">
              <a:lnSpc>
                <a:spcPct val="80000"/>
              </a:lnSpc>
              <a:spcBef>
                <a:spcPts val="600"/>
              </a:spcBef>
              <a:spcAft>
                <a:spcPts val="0"/>
              </a:spcAft>
              <a:buSzPts val="735"/>
              <a:buNone/>
            </a:pPr>
            <a:r>
              <a:rPr b="1" lang="en-IN" sz="1050"/>
              <a:t>                                               - Bike rental apps (e.g., Lime, CitiBike)  </a:t>
            </a:r>
            <a:endParaRPr/>
          </a:p>
          <a:p>
            <a:pPr indent="-305435" lvl="0" marL="305435" rtl="0" algn="l">
              <a:lnSpc>
                <a:spcPct val="80000"/>
              </a:lnSpc>
              <a:spcBef>
                <a:spcPts val="600"/>
              </a:spcBef>
              <a:spcAft>
                <a:spcPts val="0"/>
              </a:spcAft>
              <a:buSzPts val="735"/>
              <a:buNone/>
            </a:pPr>
            <a:r>
              <a:rPr b="1" lang="en-IN" sz="1050"/>
              <a:t>                                               - App stores (Google Play, Apple App Store)  </a:t>
            </a:r>
            <a:endParaRPr/>
          </a:p>
          <a:p>
            <a:pPr indent="-305435" lvl="0" marL="305435" rtl="0" algn="l">
              <a:lnSpc>
                <a:spcPct val="80000"/>
              </a:lnSpc>
              <a:spcBef>
                <a:spcPts val="600"/>
              </a:spcBef>
              <a:spcAft>
                <a:spcPts val="0"/>
              </a:spcAft>
              <a:buSzPts val="735"/>
              <a:buNone/>
            </a:pPr>
            <a:r>
              <a:rPr b="1" lang="en-IN" sz="1050"/>
              <a:t>                                               - Review websites (Yelp, Trustpilot)</a:t>
            </a:r>
            <a:endParaRPr/>
          </a:p>
          <a:p>
            <a:pPr indent="-305435" lvl="0" marL="305435" rtl="0" algn="l">
              <a:lnSpc>
                <a:spcPct val="80000"/>
              </a:lnSpc>
              <a:spcBef>
                <a:spcPts val="600"/>
              </a:spcBef>
              <a:spcAft>
                <a:spcPts val="0"/>
              </a:spcAft>
              <a:buSzPts val="735"/>
              <a:buNone/>
            </a:pPr>
            <a:r>
              <a:rPr b="1" lang="en-IN" sz="1050"/>
              <a:t>                                           II).Social Media:  </a:t>
            </a:r>
            <a:endParaRPr/>
          </a:p>
          <a:p>
            <a:pPr indent="-305435" lvl="0" marL="305435" rtl="0" algn="l">
              <a:lnSpc>
                <a:spcPct val="80000"/>
              </a:lnSpc>
              <a:spcBef>
                <a:spcPts val="600"/>
              </a:spcBef>
              <a:spcAft>
                <a:spcPts val="0"/>
              </a:spcAft>
              <a:buSzPts val="735"/>
              <a:buNone/>
            </a:pPr>
            <a:r>
              <a:rPr b="1" lang="en-IN" sz="1050"/>
              <a:t>                                               - Twitter   </a:t>
            </a:r>
            <a:endParaRPr/>
          </a:p>
          <a:p>
            <a:pPr indent="-305435" lvl="0" marL="305435" rtl="0" algn="l">
              <a:lnSpc>
                <a:spcPct val="80000"/>
              </a:lnSpc>
              <a:spcBef>
                <a:spcPts val="600"/>
              </a:spcBef>
              <a:spcAft>
                <a:spcPts val="0"/>
              </a:spcAft>
              <a:buSzPts val="735"/>
              <a:buNone/>
            </a:pPr>
            <a:r>
              <a:rPr b="1" lang="en-IN" sz="1050"/>
              <a:t>                                               - Facebook   </a:t>
            </a:r>
            <a:endParaRPr/>
          </a:p>
          <a:p>
            <a:pPr indent="-305435" lvl="0" marL="305435" rtl="0" algn="l">
              <a:lnSpc>
                <a:spcPct val="80000"/>
              </a:lnSpc>
              <a:spcBef>
                <a:spcPts val="600"/>
              </a:spcBef>
              <a:spcAft>
                <a:spcPts val="0"/>
              </a:spcAft>
              <a:buSzPts val="735"/>
              <a:buNone/>
            </a:pPr>
            <a:r>
              <a:rPr b="1" lang="en-IN" sz="1050"/>
              <a:t>                                               - Instagram</a:t>
            </a:r>
            <a:endParaRPr b="1" sz="1050"/>
          </a:p>
          <a:p>
            <a:pPr indent="-305435" lvl="0" marL="305435" rtl="0" algn="l">
              <a:lnSpc>
                <a:spcPct val="80000"/>
              </a:lnSpc>
              <a:spcBef>
                <a:spcPts val="600"/>
              </a:spcBef>
              <a:spcAft>
                <a:spcPts val="0"/>
              </a:spcAft>
              <a:buSzPts val="735"/>
              <a:buNone/>
            </a:pPr>
            <a:r>
              <a:rPr b="1" lang="en-IN" sz="1050"/>
              <a:t>                                           III).Forums and Communities: </a:t>
            </a:r>
            <a:endParaRPr/>
          </a:p>
          <a:p>
            <a:pPr indent="-305435" lvl="0" marL="305435" rtl="0" algn="l">
              <a:lnSpc>
                <a:spcPct val="80000"/>
              </a:lnSpc>
              <a:spcBef>
                <a:spcPts val="600"/>
              </a:spcBef>
              <a:spcAft>
                <a:spcPts val="0"/>
              </a:spcAft>
              <a:buSzPts val="735"/>
              <a:buNone/>
            </a:pPr>
            <a:r>
              <a:rPr b="1" lang="en-IN" sz="1050"/>
              <a:t>                                               - Reddit   </a:t>
            </a:r>
            <a:endParaRPr/>
          </a:p>
          <a:p>
            <a:pPr indent="-305435" lvl="0" marL="305435" rtl="0" algn="l">
              <a:lnSpc>
                <a:spcPct val="80000"/>
              </a:lnSpc>
              <a:spcBef>
                <a:spcPts val="600"/>
              </a:spcBef>
              <a:spcAft>
                <a:spcPts val="0"/>
              </a:spcAft>
              <a:buSzPts val="735"/>
              <a:buNone/>
            </a:pPr>
            <a:r>
              <a:rPr b="1" lang="en-IN" sz="1050"/>
              <a:t>                                               - Local community forums</a:t>
            </a:r>
            <a:endParaRPr/>
          </a:p>
          <a:p>
            <a:pPr indent="-305435" lvl="0" marL="305435" rtl="0" algn="l">
              <a:lnSpc>
                <a:spcPct val="80000"/>
              </a:lnSpc>
              <a:spcBef>
                <a:spcPts val="600"/>
              </a:spcBef>
              <a:spcAft>
                <a:spcPts val="0"/>
              </a:spcAft>
              <a:buSzPts val="735"/>
              <a:buNone/>
            </a:pPr>
            <a:r>
              <a:rPr b="1" lang="en-IN" sz="1050"/>
              <a:t>                                           IV).Surveys and Questionnaires: </a:t>
            </a:r>
            <a:endParaRPr/>
          </a:p>
          <a:p>
            <a:pPr indent="-305435" lvl="0" marL="305435" rtl="0" algn="l">
              <a:lnSpc>
                <a:spcPct val="80000"/>
              </a:lnSpc>
              <a:spcBef>
                <a:spcPts val="600"/>
              </a:spcBef>
              <a:spcAft>
                <a:spcPts val="0"/>
              </a:spcAft>
              <a:buSzPts val="735"/>
              <a:buNone/>
            </a:pPr>
            <a:r>
              <a:rPr b="1" lang="en-IN" sz="1050"/>
              <a:t>                                              - Online surveys  </a:t>
            </a:r>
            <a:endParaRPr/>
          </a:p>
          <a:p>
            <a:pPr indent="-305435" lvl="0" marL="305435" rtl="0" algn="l">
              <a:lnSpc>
                <a:spcPct val="80000"/>
              </a:lnSpc>
              <a:spcBef>
                <a:spcPts val="600"/>
              </a:spcBef>
              <a:spcAft>
                <a:spcPts val="0"/>
              </a:spcAft>
              <a:buSzPts val="735"/>
              <a:buNone/>
            </a:pPr>
            <a:r>
              <a:rPr b="1" lang="en-IN" sz="1050"/>
              <a:t>                                              - In-app feedback forms</a:t>
            </a:r>
            <a:endParaRPr/>
          </a:p>
          <a:p>
            <a:pPr indent="-305435" lvl="0" marL="305435" rtl="0" algn="l">
              <a:lnSpc>
                <a:spcPct val="80000"/>
              </a:lnSpc>
              <a:spcBef>
                <a:spcPts val="600"/>
              </a:spcBef>
              <a:spcAft>
                <a:spcPts val="0"/>
              </a:spcAft>
              <a:buSzPts val="735"/>
              <a:buNone/>
            </a:pPr>
            <a:r>
              <a:rPr b="1" lang="en-IN" sz="1050"/>
              <a:t>                                           V).Customer Support Interactions:</a:t>
            </a:r>
            <a:endParaRPr/>
          </a:p>
          <a:p>
            <a:pPr indent="-305435" lvl="0" marL="305435" rtl="0" algn="l">
              <a:lnSpc>
                <a:spcPct val="80000"/>
              </a:lnSpc>
              <a:spcBef>
                <a:spcPts val="600"/>
              </a:spcBef>
              <a:spcAft>
                <a:spcPts val="0"/>
              </a:spcAft>
              <a:buSzPts val="735"/>
              <a:buNone/>
            </a:pPr>
            <a:r>
              <a:rPr b="1" lang="en-IN" sz="1050"/>
              <a:t>                                               - Emails   </a:t>
            </a:r>
            <a:endParaRPr/>
          </a:p>
          <a:p>
            <a:pPr indent="-305435" lvl="0" marL="305435" rtl="0" algn="l">
              <a:lnSpc>
                <a:spcPct val="80000"/>
              </a:lnSpc>
              <a:spcBef>
                <a:spcPts val="600"/>
              </a:spcBef>
              <a:spcAft>
                <a:spcPts val="0"/>
              </a:spcAft>
              <a:buSzPts val="735"/>
              <a:buNone/>
            </a:pPr>
            <a:r>
              <a:rPr b="1" lang="en-IN" sz="1050"/>
              <a:t>                                               - Chat logs   </a:t>
            </a:r>
            <a:endParaRPr/>
          </a:p>
          <a:p>
            <a:pPr indent="-305435" lvl="0" marL="305435" rtl="0" algn="l">
              <a:lnSpc>
                <a:spcPct val="80000"/>
              </a:lnSpc>
              <a:spcBef>
                <a:spcPts val="600"/>
              </a:spcBef>
              <a:spcAft>
                <a:spcPts val="0"/>
              </a:spcAft>
              <a:buSzPts val="735"/>
              <a:buNone/>
            </a:pPr>
            <a:r>
              <a:rPr b="1" lang="en-IN" sz="1050"/>
              <a:t>                                               - Phone call transcripts</a:t>
            </a:r>
            <a:endParaRPr/>
          </a:p>
          <a:p>
            <a:pPr indent="-305435" lvl="0" marL="305435" rtl="0" algn="l">
              <a:lnSpc>
                <a:spcPct val="80000"/>
              </a:lnSpc>
              <a:spcBef>
                <a:spcPts val="600"/>
              </a:spcBef>
              <a:spcAft>
                <a:spcPts val="0"/>
              </a:spcAft>
              <a:buSzPts val="735"/>
              <a:buNone/>
            </a:pPr>
            <a:r>
              <a:rPr b="1" lang="en-IN" sz="1050"/>
              <a:t>                                                                                                                                                                                                                                                                      2. Data Preprocessing:Clean and preprocess the data by removing noise, such as irrelevant information, punctuation, and stop words. Normalize the text by converting it to lowercase and performing lemmatization or stemming . By understanding public sentiment, city planners and rental bike companies can enhance the user experience and ensure a stable and efficient supply of rental bikes.</a:t>
            </a:r>
            <a:endParaRPr b="1" sz="1050"/>
          </a:p>
          <a:p>
            <a:pPr indent="-305435" lvl="0" marL="305435" rtl="0" algn="l">
              <a:lnSpc>
                <a:spcPct val="80000"/>
              </a:lnSpc>
              <a:spcBef>
                <a:spcPts val="600"/>
              </a:spcBef>
              <a:spcAft>
                <a:spcPts val="1200"/>
              </a:spcAft>
              <a:buSzPts val="588"/>
              <a:buNone/>
            </a:pPr>
            <a:r>
              <a:t/>
            </a:r>
            <a:endParaRPr b="1" sz="839"/>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120"/>
              <a:buNone/>
            </a:pPr>
            <a:r>
              <a:rPr b="1" lang="en-IN" sz="1600"/>
              <a:t>3.Machine Learning Algorithm: i)Logistic Regression</a:t>
            </a:r>
            <a:endParaRPr/>
          </a:p>
          <a:p>
            <a:pPr indent="-274320" lvl="0" marL="274320" rtl="0" algn="l">
              <a:lnSpc>
                <a:spcPct val="90000"/>
              </a:lnSpc>
              <a:spcBef>
                <a:spcPts val="600"/>
              </a:spcBef>
              <a:spcAft>
                <a:spcPts val="0"/>
              </a:spcAft>
              <a:buSzPts val="1120"/>
              <a:buNone/>
            </a:pPr>
            <a:r>
              <a:rPr b="1" lang="en-IN" sz="1600"/>
              <a:t>                                                            ii) Naïve Bayes</a:t>
            </a:r>
            <a:endParaRPr b="1" sz="1600"/>
          </a:p>
          <a:p>
            <a:pPr indent="-274320" lvl="0" marL="274320" rtl="0" algn="l">
              <a:lnSpc>
                <a:spcPct val="90000"/>
              </a:lnSpc>
              <a:spcBef>
                <a:spcPts val="600"/>
              </a:spcBef>
              <a:spcAft>
                <a:spcPts val="0"/>
              </a:spcAft>
              <a:buSzPts val="1120"/>
              <a:buNone/>
            </a:pPr>
            <a:r>
              <a:rPr b="1" lang="en-IN" sz="1600"/>
              <a:t>                                                            iii) Support Vector Machine(SVM)</a:t>
            </a:r>
            <a:endParaRPr/>
          </a:p>
          <a:p>
            <a:pPr indent="-274320" lvl="0" marL="274320" rtl="0" algn="l">
              <a:lnSpc>
                <a:spcPct val="90000"/>
              </a:lnSpc>
              <a:spcBef>
                <a:spcPts val="600"/>
              </a:spcBef>
              <a:spcAft>
                <a:spcPts val="0"/>
              </a:spcAft>
              <a:buSzPts val="1120"/>
              <a:buNone/>
            </a:pPr>
            <a:r>
              <a:rPr b="1" lang="en-IN" sz="1600"/>
              <a:t>                                                            iv) Gradient Boosting Machines(GBM)</a:t>
            </a:r>
            <a:endParaRPr/>
          </a:p>
          <a:p>
            <a:pPr indent="-274320" lvl="0" marL="274320" rtl="0" algn="l">
              <a:lnSpc>
                <a:spcPct val="90000"/>
              </a:lnSpc>
              <a:spcBef>
                <a:spcPts val="600"/>
              </a:spcBef>
              <a:spcAft>
                <a:spcPts val="0"/>
              </a:spcAft>
              <a:buSzPts val="1120"/>
              <a:buNone/>
            </a:pPr>
            <a:r>
              <a:rPr b="1" lang="en-IN" sz="1600"/>
              <a:t>                                                             v) Recurrent Neural Networks(RNNs)</a:t>
            </a:r>
            <a:endParaRPr/>
          </a:p>
          <a:p>
            <a:pPr indent="-274320" lvl="0" marL="274320" rtl="0" algn="l">
              <a:lnSpc>
                <a:spcPct val="90000"/>
              </a:lnSpc>
              <a:spcBef>
                <a:spcPts val="600"/>
              </a:spcBef>
              <a:spcAft>
                <a:spcPts val="0"/>
              </a:spcAft>
              <a:buSzPts val="1120"/>
              <a:buNone/>
            </a:pPr>
            <a:r>
              <a:rPr b="1" lang="en-IN" sz="1600"/>
              <a:t>                                                             vi) Convolutional Neural Networks(CNNs)</a:t>
            </a:r>
            <a:endParaRPr/>
          </a:p>
          <a:p>
            <a:pPr indent="-274320" lvl="0" marL="274320" rtl="0" algn="l">
              <a:lnSpc>
                <a:spcPct val="90000"/>
              </a:lnSpc>
              <a:spcBef>
                <a:spcPts val="600"/>
              </a:spcBef>
              <a:spcAft>
                <a:spcPts val="0"/>
              </a:spcAft>
              <a:buSzPts val="1120"/>
              <a:buNone/>
            </a:pPr>
            <a:r>
              <a:rPr b="1" lang="en-IN" sz="1600"/>
              <a:t>4. Deployment: This deployment helps city planners and rental bike companies enhance the user experience and maintain a stable and efficient supply of rental bikes.</a:t>
            </a:r>
            <a:endParaRPr/>
          </a:p>
          <a:p>
            <a:pPr indent="-274320" lvl="0" marL="274320" rtl="0" algn="l">
              <a:lnSpc>
                <a:spcPct val="90000"/>
              </a:lnSpc>
              <a:spcBef>
                <a:spcPts val="600"/>
              </a:spcBef>
              <a:spcAft>
                <a:spcPts val="0"/>
              </a:spcAft>
              <a:buSzPts val="1120"/>
              <a:buNone/>
            </a:pPr>
            <a:r>
              <a:rPr b="1" lang="en-IN" sz="1600"/>
              <a:t>5. Evaluation:i) Accuracy</a:t>
            </a:r>
            <a:endParaRPr/>
          </a:p>
          <a:p>
            <a:pPr indent="-274320" lvl="0" marL="274320" rtl="0" algn="l">
              <a:lnSpc>
                <a:spcPct val="90000"/>
              </a:lnSpc>
              <a:spcBef>
                <a:spcPts val="600"/>
              </a:spcBef>
              <a:spcAft>
                <a:spcPts val="0"/>
              </a:spcAft>
              <a:buSzPts val="1120"/>
              <a:buNone/>
            </a:pPr>
            <a:r>
              <a:rPr b="1" lang="en-IN" sz="1600"/>
              <a:t>                          ii) Precision and Recall</a:t>
            </a:r>
            <a:endParaRPr/>
          </a:p>
          <a:p>
            <a:pPr indent="-274320" lvl="0" marL="274320" rtl="0" algn="l">
              <a:lnSpc>
                <a:spcPct val="90000"/>
              </a:lnSpc>
              <a:spcBef>
                <a:spcPts val="600"/>
              </a:spcBef>
              <a:spcAft>
                <a:spcPts val="0"/>
              </a:spcAft>
              <a:buSzPts val="1120"/>
              <a:buNone/>
            </a:pPr>
            <a:r>
              <a:rPr b="1" lang="en-IN" sz="1600"/>
              <a:t>                         iii) F1 Score</a:t>
            </a:r>
            <a:endParaRPr/>
          </a:p>
          <a:p>
            <a:pPr indent="-274320" lvl="0" marL="274320" rtl="0" algn="l">
              <a:lnSpc>
                <a:spcPct val="90000"/>
              </a:lnSpc>
              <a:spcBef>
                <a:spcPts val="600"/>
              </a:spcBef>
              <a:spcAft>
                <a:spcPts val="0"/>
              </a:spcAft>
              <a:buSzPts val="1120"/>
              <a:buNone/>
            </a:pPr>
            <a:r>
              <a:rPr b="1" lang="en-IN" sz="1600"/>
              <a:t>                         iv) Confusion Matrix</a:t>
            </a:r>
            <a:endParaRPr/>
          </a:p>
          <a:p>
            <a:pPr indent="-274320" lvl="0" marL="274320" rtl="0" algn="l">
              <a:lnSpc>
                <a:spcPct val="90000"/>
              </a:lnSpc>
              <a:spcBef>
                <a:spcPts val="600"/>
              </a:spcBef>
              <a:spcAft>
                <a:spcPts val="1200"/>
              </a:spcAft>
              <a:buSzPts val="1120"/>
              <a:buNone/>
            </a:pPr>
            <a:r>
              <a:rPr b="1" lang="en-IN" sz="1600"/>
              <a:t>                          v) ROC-AUC</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5400"/>
              <a:buFont typeface="Arial Rounded"/>
              <a:buNone/>
            </a:pPr>
            <a:r>
              <a:rPr b="1" lang="en-IN" sz="5400">
                <a:solidFill>
                  <a:schemeClr val="accent1"/>
                </a:solidFill>
                <a:latin typeface="Arial Rounded"/>
                <a:ea typeface="Arial Rounded"/>
                <a:cs typeface="Arial Rounded"/>
                <a:sym typeface="Arial Rounded"/>
              </a:rPr>
              <a:t>System  Approach</a:t>
            </a:r>
            <a:endParaRPr b="1" sz="5400">
              <a:latin typeface="Arial Rounded"/>
              <a:ea typeface="Arial Rounded"/>
              <a:cs typeface="Arial Rounded"/>
              <a:sym typeface="Arial Rounded"/>
            </a:endParaRPr>
          </a:p>
        </p:txBody>
      </p:sp>
      <p:sp>
        <p:nvSpPr>
          <p:cNvPr id="176" name="Google Shape;176;p19"/>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274320" lvl="0" marL="274320" rtl="0" algn="l">
              <a:lnSpc>
                <a:spcPct val="80000"/>
              </a:lnSpc>
              <a:spcBef>
                <a:spcPts val="0"/>
              </a:spcBef>
              <a:spcAft>
                <a:spcPts val="0"/>
              </a:spcAft>
              <a:buSzPts val="1295"/>
              <a:buChar char="●"/>
            </a:pPr>
            <a:r>
              <a:rPr b="1" lang="en-IN" sz="1850">
                <a:solidFill>
                  <a:srgbClr val="0F0F0F"/>
                </a:solidFill>
              </a:rPr>
              <a:t>The "System Approach" section outlines the overall strategy and methodology for developing and implementing the rental bike prediction system. </a:t>
            </a:r>
            <a:endParaRPr/>
          </a:p>
          <a:p>
            <a:pPr indent="-274320" lvl="0" marL="274320" rtl="0" algn="l">
              <a:lnSpc>
                <a:spcPct val="80000"/>
              </a:lnSpc>
              <a:spcBef>
                <a:spcPts val="600"/>
              </a:spcBef>
              <a:spcAft>
                <a:spcPts val="0"/>
              </a:spcAft>
              <a:buSzPts val="1295"/>
              <a:buChar char="●"/>
            </a:pPr>
            <a:r>
              <a:rPr b="1" lang="en-IN" sz="1850">
                <a:solidFill>
                  <a:srgbClr val="0F0F0F"/>
                </a:solidFill>
              </a:rPr>
              <a:t>1. System requirements:i) Data Collection Tools</a:t>
            </a:r>
            <a:endParaRPr/>
          </a:p>
          <a:p>
            <a:pPr indent="-274320" lvl="0" marL="274320" rtl="0" algn="l">
              <a:lnSpc>
                <a:spcPct val="80000"/>
              </a:lnSpc>
              <a:spcBef>
                <a:spcPts val="600"/>
              </a:spcBef>
              <a:spcAft>
                <a:spcPts val="0"/>
              </a:spcAft>
              <a:buSzPts val="1295"/>
              <a:buNone/>
            </a:pPr>
            <a:r>
              <a:rPr b="1" lang="en-IN" sz="1850">
                <a:solidFill>
                  <a:srgbClr val="0F0F0F"/>
                </a:solidFill>
              </a:rPr>
              <a:t>                                                   ii) Data Storage </a:t>
            </a:r>
            <a:endParaRPr/>
          </a:p>
          <a:p>
            <a:pPr indent="-274320" lvl="0" marL="274320" rtl="0" algn="l">
              <a:lnSpc>
                <a:spcPct val="80000"/>
              </a:lnSpc>
              <a:spcBef>
                <a:spcPts val="600"/>
              </a:spcBef>
              <a:spcAft>
                <a:spcPts val="0"/>
              </a:spcAft>
              <a:buSzPts val="1295"/>
              <a:buNone/>
            </a:pPr>
            <a:r>
              <a:rPr b="1" lang="en-IN" sz="1850">
                <a:solidFill>
                  <a:srgbClr val="0F0F0F"/>
                </a:solidFill>
              </a:rPr>
              <a:t>                                                  iii) Computational Resources</a:t>
            </a:r>
            <a:endParaRPr/>
          </a:p>
          <a:p>
            <a:pPr indent="-274320" lvl="0" marL="274320" rtl="0" algn="l">
              <a:lnSpc>
                <a:spcPct val="80000"/>
              </a:lnSpc>
              <a:spcBef>
                <a:spcPts val="600"/>
              </a:spcBef>
              <a:spcAft>
                <a:spcPts val="0"/>
              </a:spcAft>
              <a:buSzPts val="1295"/>
              <a:buNone/>
            </a:pPr>
            <a:r>
              <a:rPr b="1" lang="en-IN" sz="1850">
                <a:solidFill>
                  <a:srgbClr val="0F0F0F"/>
                </a:solidFill>
              </a:rPr>
              <a:t>                                                  iv) NLP Libraries</a:t>
            </a:r>
            <a:endParaRPr/>
          </a:p>
          <a:p>
            <a:pPr indent="-274320" lvl="0" marL="274320" rtl="0" algn="l">
              <a:lnSpc>
                <a:spcPct val="80000"/>
              </a:lnSpc>
              <a:spcBef>
                <a:spcPts val="600"/>
              </a:spcBef>
              <a:spcAft>
                <a:spcPts val="0"/>
              </a:spcAft>
              <a:buSzPts val="1295"/>
              <a:buNone/>
            </a:pPr>
            <a:r>
              <a:rPr b="1" lang="en-IN" sz="1850">
                <a:solidFill>
                  <a:srgbClr val="0F0F0F"/>
                </a:solidFill>
              </a:rPr>
              <a:t>                                                   v) Machine Learning                               Frameworks</a:t>
            </a:r>
            <a:endParaRPr/>
          </a:p>
          <a:p>
            <a:pPr indent="-274320" lvl="0" marL="274320" rtl="0" algn="l">
              <a:lnSpc>
                <a:spcPct val="80000"/>
              </a:lnSpc>
              <a:spcBef>
                <a:spcPts val="600"/>
              </a:spcBef>
              <a:spcAft>
                <a:spcPts val="0"/>
              </a:spcAft>
              <a:buSzPts val="1295"/>
              <a:buNone/>
            </a:pPr>
            <a:r>
              <a:rPr b="1" lang="en-IN" sz="1850">
                <a:solidFill>
                  <a:srgbClr val="0F0F0F"/>
                </a:solidFill>
              </a:rPr>
              <a:t>                                                   vi) Monitoring Tools</a:t>
            </a:r>
            <a:endParaRPr/>
          </a:p>
          <a:p>
            <a:pPr indent="-274320" lvl="0" marL="274320" rtl="0" algn="l">
              <a:lnSpc>
                <a:spcPct val="80000"/>
              </a:lnSpc>
              <a:spcBef>
                <a:spcPts val="600"/>
              </a:spcBef>
              <a:spcAft>
                <a:spcPts val="0"/>
              </a:spcAft>
              <a:buSzPts val="1295"/>
              <a:buNone/>
            </a:pPr>
            <a:r>
              <a:rPr b="1" lang="en-IN" sz="1850">
                <a:solidFill>
                  <a:srgbClr val="0F0F0F"/>
                </a:solidFill>
              </a:rPr>
              <a:t>2. Library required to build the model:i) NLTK</a:t>
            </a:r>
            <a:endParaRPr/>
          </a:p>
          <a:p>
            <a:pPr indent="-274320" lvl="0" marL="274320" rtl="0" algn="l">
              <a:lnSpc>
                <a:spcPct val="80000"/>
              </a:lnSpc>
              <a:spcBef>
                <a:spcPts val="600"/>
              </a:spcBef>
              <a:spcAft>
                <a:spcPts val="0"/>
              </a:spcAft>
              <a:buSzPts val="1295"/>
              <a:buNone/>
            </a:pPr>
            <a:r>
              <a:rPr b="1" lang="en-IN" sz="1850">
                <a:solidFill>
                  <a:srgbClr val="0F0F0F"/>
                </a:solidFill>
              </a:rPr>
              <a:t>                                                                      ii) SpaCy</a:t>
            </a:r>
            <a:endParaRPr b="1" sz="1850">
              <a:solidFill>
                <a:srgbClr val="0F0F0F"/>
              </a:solidFill>
            </a:endParaRPr>
          </a:p>
          <a:p>
            <a:pPr indent="-274320" lvl="0" marL="274320" rtl="0" algn="l">
              <a:lnSpc>
                <a:spcPct val="80000"/>
              </a:lnSpc>
              <a:spcBef>
                <a:spcPts val="600"/>
              </a:spcBef>
              <a:spcAft>
                <a:spcPts val="0"/>
              </a:spcAft>
              <a:buSzPts val="1295"/>
              <a:buNone/>
            </a:pPr>
            <a:r>
              <a:rPr b="1" lang="en-IN" sz="1850">
                <a:solidFill>
                  <a:srgbClr val="0F0F0F"/>
                </a:solidFill>
              </a:rPr>
              <a:t>                                                                      iii) Scikit-learn</a:t>
            </a:r>
            <a:endParaRPr/>
          </a:p>
          <a:p>
            <a:pPr indent="-274320" lvl="0" marL="274320" rtl="0" algn="l">
              <a:lnSpc>
                <a:spcPct val="80000"/>
              </a:lnSpc>
              <a:spcBef>
                <a:spcPts val="600"/>
              </a:spcBef>
              <a:spcAft>
                <a:spcPts val="0"/>
              </a:spcAft>
              <a:buSzPts val="1295"/>
              <a:buNone/>
            </a:pPr>
            <a:r>
              <a:rPr b="1" lang="en-IN" sz="1850">
                <a:solidFill>
                  <a:srgbClr val="0F0F0F"/>
                </a:solidFill>
              </a:rPr>
              <a:t>                                                                      iv) Tensor Flow or Py Torch</a:t>
            </a:r>
            <a:endParaRPr/>
          </a:p>
          <a:p>
            <a:pPr indent="-274320" lvl="0" marL="274320" rtl="0" algn="l">
              <a:lnSpc>
                <a:spcPct val="80000"/>
              </a:lnSpc>
              <a:spcBef>
                <a:spcPts val="600"/>
              </a:spcBef>
              <a:spcAft>
                <a:spcPts val="1200"/>
              </a:spcAft>
              <a:buSzPts val="1295"/>
              <a:buNone/>
            </a:pPr>
            <a:r>
              <a:rPr b="1" lang="en-IN" sz="1850">
                <a:solidFill>
                  <a:srgbClr val="0F0F0F"/>
                </a:solidFill>
              </a:rPr>
              <a:t>                                                                       v) Tranformers</a:t>
            </a:r>
            <a:endParaRPr b="1" sz="185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800"/>
              <a:buFont typeface="Arial Rounded"/>
              <a:buNone/>
            </a:pPr>
            <a:r>
              <a:rPr b="1" lang="en-IN" sz="4800">
                <a:solidFill>
                  <a:schemeClr val="accent1"/>
                </a:solidFill>
                <a:latin typeface="Arial Rounded"/>
                <a:ea typeface="Arial Rounded"/>
                <a:cs typeface="Arial Rounded"/>
                <a:sym typeface="Arial Rounded"/>
              </a:rPr>
              <a:t>Algorithm &amp; Deployment</a:t>
            </a:r>
            <a:endParaRPr b="1" sz="4800">
              <a:latin typeface="Arial Rounded"/>
              <a:ea typeface="Arial Rounded"/>
              <a:cs typeface="Arial Rounded"/>
              <a:sym typeface="Arial Rounded"/>
            </a:endParaRPr>
          </a:p>
        </p:txBody>
      </p:sp>
      <p:sp>
        <p:nvSpPr>
          <p:cNvPr id="179" name="Google Shape;179;p20"/>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SzPts val="1166"/>
              <a:buAutoNum type="arabicPeriod"/>
            </a:pPr>
            <a:r>
              <a:rPr b="1" lang="en-IN" sz="1665"/>
              <a:t>Algorithm Selection:</a:t>
            </a:r>
            <a:endParaRPr/>
          </a:p>
          <a:p>
            <a:pPr indent="-457200" lvl="0" marL="457200" rtl="0" algn="l">
              <a:lnSpc>
                <a:spcPct val="90000"/>
              </a:lnSpc>
              <a:spcBef>
                <a:spcPts val="600"/>
              </a:spcBef>
              <a:spcAft>
                <a:spcPts val="0"/>
              </a:spcAft>
              <a:buSzPts val="1036"/>
              <a:buNone/>
            </a:pPr>
            <a:r>
              <a:rPr b="1" lang="en-IN" sz="1480"/>
              <a:t>i)Logistic Regression:  Simple and effective for binary and multiclass sentiment classification.</a:t>
            </a:r>
            <a:endParaRPr/>
          </a:p>
          <a:p>
            <a:pPr indent="-457200" lvl="0" marL="457200" rtl="0" algn="l">
              <a:lnSpc>
                <a:spcPct val="90000"/>
              </a:lnSpc>
              <a:spcBef>
                <a:spcPts val="600"/>
              </a:spcBef>
              <a:spcAft>
                <a:spcPts val="0"/>
              </a:spcAft>
              <a:buSzPts val="1036"/>
              <a:buNone/>
            </a:pPr>
            <a:r>
              <a:rPr b="1" lang="en-IN" sz="1480"/>
              <a:t>ii) Naive Bayes: Ideal for text classification due to its probabilistic approach.</a:t>
            </a:r>
            <a:endParaRPr/>
          </a:p>
          <a:p>
            <a:pPr indent="-457200" lvl="0" marL="457200" rtl="0" algn="l">
              <a:lnSpc>
                <a:spcPct val="90000"/>
              </a:lnSpc>
              <a:spcBef>
                <a:spcPts val="600"/>
              </a:spcBef>
              <a:spcAft>
                <a:spcPts val="0"/>
              </a:spcAft>
              <a:buSzPts val="1036"/>
              <a:buNone/>
            </a:pPr>
            <a:r>
              <a:rPr b="1" lang="en-IN" sz="1480"/>
              <a:t>iii) Support Vector Machines (SVM): High performance with linear kernels for text data.</a:t>
            </a:r>
            <a:endParaRPr/>
          </a:p>
          <a:p>
            <a:pPr indent="-457200" lvl="0" marL="457200" rtl="0" algn="l">
              <a:lnSpc>
                <a:spcPct val="90000"/>
              </a:lnSpc>
              <a:spcBef>
                <a:spcPts val="600"/>
              </a:spcBef>
              <a:spcAft>
                <a:spcPts val="0"/>
              </a:spcAft>
              <a:buSzPts val="1036"/>
              <a:buNone/>
            </a:pPr>
            <a:r>
              <a:rPr b="1" lang="en-IN" sz="1480"/>
              <a:t>iv) Recurrent Neural Networks (RNNs): LSTM networks capture sequential dependencies in text.</a:t>
            </a:r>
            <a:endParaRPr/>
          </a:p>
          <a:p>
            <a:pPr indent="-457200" lvl="0" marL="457200" rtl="0" algn="l">
              <a:lnSpc>
                <a:spcPct val="90000"/>
              </a:lnSpc>
              <a:spcBef>
                <a:spcPts val="600"/>
              </a:spcBef>
              <a:spcAft>
                <a:spcPts val="0"/>
              </a:spcAft>
              <a:buSzPts val="1036"/>
              <a:buNone/>
            </a:pPr>
            <a:r>
              <a:rPr b="1" lang="en-IN" sz="1480"/>
              <a:t>v) Convolutional Neural Networks (CNNs): Effective for feature extraction from text data.</a:t>
            </a:r>
            <a:endParaRPr/>
          </a:p>
          <a:p>
            <a:pPr indent="-457200" lvl="0" marL="457200" rtl="0" algn="l">
              <a:lnSpc>
                <a:spcPct val="90000"/>
              </a:lnSpc>
              <a:spcBef>
                <a:spcPts val="600"/>
              </a:spcBef>
              <a:spcAft>
                <a:spcPts val="0"/>
              </a:spcAft>
              <a:buSzPts val="1036"/>
              <a:buNone/>
            </a:pPr>
            <a:r>
              <a:rPr b="1" lang="en-IN" sz="1480"/>
              <a:t>vi)Transformers: BERT and GPT models excel in understanding context and nuances in text.</a:t>
            </a:r>
            <a:endParaRPr sz="1480"/>
          </a:p>
          <a:p>
            <a:pPr indent="-274320" lvl="0" marL="274320" rtl="0" algn="l">
              <a:lnSpc>
                <a:spcPct val="90000"/>
              </a:lnSpc>
              <a:spcBef>
                <a:spcPts val="600"/>
              </a:spcBef>
              <a:spcAft>
                <a:spcPts val="0"/>
              </a:spcAft>
              <a:buSzPts val="1166"/>
              <a:buNone/>
            </a:pPr>
            <a:r>
              <a:rPr lang="en-IN" sz="1665"/>
              <a:t>2.</a:t>
            </a:r>
            <a:r>
              <a:rPr b="1" lang="en-IN" sz="1665"/>
              <a:t> Data Input:i) </a:t>
            </a:r>
            <a:r>
              <a:rPr b="1" lang="en-IN" sz="1480"/>
              <a:t>Social Media Post</a:t>
            </a:r>
            <a:endParaRPr/>
          </a:p>
          <a:p>
            <a:pPr indent="-274320" lvl="0" marL="274320" rtl="0" algn="l">
              <a:lnSpc>
                <a:spcPct val="90000"/>
              </a:lnSpc>
              <a:spcBef>
                <a:spcPts val="600"/>
              </a:spcBef>
              <a:spcAft>
                <a:spcPts val="0"/>
              </a:spcAft>
              <a:buSzPts val="1036"/>
              <a:buNone/>
            </a:pPr>
            <a:r>
              <a:rPr b="1" lang="en-IN" sz="1480"/>
              <a:t>                           ii) User Reviews</a:t>
            </a:r>
            <a:endParaRPr/>
          </a:p>
          <a:p>
            <a:pPr indent="-274320" lvl="0" marL="274320" rtl="0" algn="l">
              <a:lnSpc>
                <a:spcPct val="90000"/>
              </a:lnSpc>
              <a:spcBef>
                <a:spcPts val="600"/>
              </a:spcBef>
              <a:spcAft>
                <a:spcPts val="0"/>
              </a:spcAft>
              <a:buSzPts val="1036"/>
              <a:buNone/>
            </a:pPr>
            <a:r>
              <a:rPr b="1" lang="en-IN" sz="1480"/>
              <a:t>                          iii) Surveys and Feedback Forms</a:t>
            </a:r>
            <a:endParaRPr/>
          </a:p>
          <a:p>
            <a:pPr indent="-274320" lvl="0" marL="274320" rtl="0" algn="l">
              <a:lnSpc>
                <a:spcPct val="90000"/>
              </a:lnSpc>
              <a:spcBef>
                <a:spcPts val="600"/>
              </a:spcBef>
              <a:spcAft>
                <a:spcPts val="0"/>
              </a:spcAft>
              <a:buSzPts val="1036"/>
              <a:buNone/>
            </a:pPr>
            <a:r>
              <a:rPr b="1" lang="en-IN" sz="1480"/>
              <a:t>                          iv) News Articles and Blogs</a:t>
            </a:r>
            <a:endParaRPr/>
          </a:p>
          <a:p>
            <a:pPr indent="-274320" lvl="0" marL="274320" rtl="0" algn="l">
              <a:lnSpc>
                <a:spcPct val="90000"/>
              </a:lnSpc>
              <a:spcBef>
                <a:spcPts val="600"/>
              </a:spcBef>
              <a:spcAft>
                <a:spcPts val="1200"/>
              </a:spcAft>
              <a:buSzPts val="1036"/>
              <a:buNone/>
            </a:pPr>
            <a:r>
              <a:rPr b="1" lang="en-IN" sz="1480"/>
              <a:t>                           v) Customer Support Interactions</a:t>
            </a:r>
            <a:endParaRPr sz="166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5400"/>
              <a:buFont typeface="Arial Rounded"/>
              <a:buNone/>
            </a:pPr>
            <a:r>
              <a:rPr b="1" lang="en-IN" sz="5400">
                <a:solidFill>
                  <a:schemeClr val="accent1"/>
                </a:solidFill>
                <a:latin typeface="Arial Rounded"/>
                <a:ea typeface="Arial Rounded"/>
                <a:cs typeface="Arial Rounded"/>
                <a:sym typeface="Arial Rounded"/>
              </a:rPr>
              <a:t>              Result</a:t>
            </a:r>
            <a:endParaRPr b="1" sz="5400">
              <a:latin typeface="Arial Rounded"/>
              <a:ea typeface="Arial Rounded"/>
              <a:cs typeface="Arial Rounded"/>
              <a:sym typeface="Arial Rounded"/>
            </a:endParaRPr>
          </a:p>
        </p:txBody>
      </p:sp>
      <p:sp>
        <p:nvSpPr>
          <p:cNvPr id="182" name="Google Shape;182;p21"/>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1200"/>
              </a:spcAft>
              <a:buSzPts val="1400"/>
              <a:buChar char="●"/>
            </a:pPr>
            <a:r>
              <a:rPr lang="en-IN" sz="2000"/>
              <a:t>The sentiment of the provided text appears to be neutral. The text focuses on the factual description of the introduction and importance of rental bikes in urban cities, highlighting the need for their availability and accessibility, as well as the importance of predicting the required bike count for a stable supply. There are no subjective or emotional expressions that indicate positive or negative sentiment.</a:t>
            </a:r>
            <a:endParaRPr sz="2000"/>
          </a:p>
        </p:txBody>
      </p:sp>
      <p:pic>
        <p:nvPicPr>
          <p:cNvPr id="183" name="Google Shape;183;p21"/>
          <p:cNvPicPr preferRelativeResize="0"/>
          <p:nvPr/>
        </p:nvPicPr>
        <p:blipFill rotWithShape="1">
          <a:blip r:embed="rId2">
            <a:alphaModFix/>
          </a:blip>
          <a:srcRect b="0" l="0" r="0" t="0"/>
          <a:stretch/>
        </p:blipFill>
        <p:spPr>
          <a:xfrm>
            <a:off x="214282" y="3500438"/>
            <a:ext cx="3724163" cy="3143272"/>
          </a:xfrm>
          <a:prstGeom prst="rect">
            <a:avLst/>
          </a:prstGeom>
          <a:noFill/>
          <a:ln>
            <a:noFill/>
          </a:ln>
        </p:spPr>
      </p:pic>
      <p:pic>
        <p:nvPicPr>
          <p:cNvPr id="184" name="Google Shape;184;p21"/>
          <p:cNvPicPr preferRelativeResize="0"/>
          <p:nvPr/>
        </p:nvPicPr>
        <p:blipFill rotWithShape="1">
          <a:blip r:embed="rId3">
            <a:alphaModFix/>
          </a:blip>
          <a:srcRect b="0" l="0" r="0" t="0"/>
          <a:stretch/>
        </p:blipFill>
        <p:spPr>
          <a:xfrm>
            <a:off x="4214810" y="3500439"/>
            <a:ext cx="4786345" cy="31432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4800"/>
              <a:buFont typeface="Arial Rounded"/>
              <a:buNone/>
            </a:pPr>
            <a:r>
              <a:rPr b="1" lang="en-IN" sz="4800">
                <a:solidFill>
                  <a:schemeClr val="accent1"/>
                </a:solidFill>
                <a:latin typeface="Arial Rounded"/>
                <a:ea typeface="Arial Rounded"/>
                <a:cs typeface="Arial Rounded"/>
                <a:sym typeface="Arial Rounded"/>
              </a:rPr>
              <a:t>          Conclusion</a:t>
            </a:r>
            <a:endParaRPr b="1" sz="4800">
              <a:latin typeface="Arial Rounded"/>
              <a:ea typeface="Arial Rounded"/>
              <a:cs typeface="Arial Rounded"/>
              <a:sym typeface="Arial Rounded"/>
            </a:endParaRPr>
          </a:p>
        </p:txBody>
      </p:sp>
      <p:sp>
        <p:nvSpPr>
          <p:cNvPr id="205" name="Google Shape;205;p1"/>
          <p:cNvSpPr txBox="1"/>
          <p:nvPr>
            <p:ph idx="1" type="body"/>
          </p:nvPr>
        </p:nvSpPr>
        <p:spPr>
          <a:xfrm>
            <a:off x="457200" y="1600200"/>
            <a:ext cx="7467600" cy="4873800"/>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1200"/>
              </a:spcAft>
              <a:buSzPts val="1680"/>
              <a:buChar char="●"/>
            </a:pPr>
            <a:r>
              <a:rPr lang="en-IN"/>
              <a:t>The sentiment of the text is neutral. It objectively describes the introduction of rental bikes in urban cities and emphasizes the importance of their availability, accessibility, and the need for accurate prediction of bike counts to ensure a stable supply. There are no subjective or emotional expressions indicating positive or negative sentiment.</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