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DE7A6F-1512-4C8A-B0F9-93688DAE389F}">
          <p14:sldIdLst>
            <p14:sldId id="256"/>
          </p14:sldIdLst>
        </p14:section>
        <p14:section name="Summary Section" id="{B52C203F-E947-4093-B7AB-EE9A22DA0E0C}">
          <p14:sldIdLst>
            <p14:sldId id="258"/>
          </p14:sldIdLst>
        </p14:section>
        <p14:section name="INBIXNEWBIE @nic.com/hyundai" id="{069094B1-1FC0-49C2-8CAE-230892C641F3}">
          <p14:sldIdLst>
            <p14:sldId id="257"/>
          </p14:sldIdLst>
        </p14:section>
        <p14:section name="Untitled Section" id="{9ED76ABA-02DC-4FC8-A796-94FF7B3BA4E7}">
          <p14:sldIdLst>
            <p14:sldId id="259"/>
          </p14:sldIdLst>
        </p14:section>
        <p14:section name="Dark section" id="{9007CE84-6D06-4B4C-B823-F841113A9200}">
          <p14:sldIdLst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56FDE52-3CBE-4EDE-A2A7-5B23F387731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7F56252-61FB-4C69-8CA8-386386A55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DE52-3CBE-4EDE-A2A7-5B23F387731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252-61FB-4C69-8CA8-386386A55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4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6FDE52-3CBE-4EDE-A2A7-5B23F387731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F56252-61FB-4C69-8CA8-386386A55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72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6FDE52-3CBE-4EDE-A2A7-5B23F387731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F56252-61FB-4C69-8CA8-386386A553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0613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6FDE52-3CBE-4EDE-A2A7-5B23F387731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F56252-61FB-4C69-8CA8-386386A55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6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DE52-3CBE-4EDE-A2A7-5B23F387731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252-61FB-4C69-8CA8-386386A55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3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DE52-3CBE-4EDE-A2A7-5B23F387731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252-61FB-4C69-8CA8-386386A55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38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DE52-3CBE-4EDE-A2A7-5B23F387731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252-61FB-4C69-8CA8-386386A55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51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6FDE52-3CBE-4EDE-A2A7-5B23F387731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F56252-61FB-4C69-8CA8-386386A55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3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DE52-3CBE-4EDE-A2A7-5B23F387731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252-61FB-4C69-8CA8-386386A55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2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6FDE52-3CBE-4EDE-A2A7-5B23F387731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F56252-61FB-4C69-8CA8-386386A55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8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DE52-3CBE-4EDE-A2A7-5B23F387731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252-61FB-4C69-8CA8-386386A55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4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DE52-3CBE-4EDE-A2A7-5B23F387731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252-61FB-4C69-8CA8-386386A55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4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DE52-3CBE-4EDE-A2A7-5B23F387731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252-61FB-4C69-8CA8-386386A55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5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DE52-3CBE-4EDE-A2A7-5B23F387731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252-61FB-4C69-8CA8-386386A55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1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DE52-3CBE-4EDE-A2A7-5B23F387731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252-61FB-4C69-8CA8-386386A55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DE52-3CBE-4EDE-A2A7-5B23F387731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252-61FB-4C69-8CA8-386386A55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4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FDE52-3CBE-4EDE-A2A7-5B23F387731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56252-61FB-4C69-8CA8-386386A55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5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file:///C:\Users\B.Pranav\Desktop\NoInternetConnection%20(6)\whiwowo.ppt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hyperlink" Target="http://www.hyundai.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AF66-9D36-4447-992F-1C0E8C4B2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829" y="0"/>
            <a:ext cx="10453395" cy="79310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uhaus 93" panose="04030905020B02020C02" pitchFamily="82" charset="0"/>
              </a:rPr>
              <a:t>Nointernetconnection.com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FAA20-D57F-4BAD-9BF8-4CC97F8D8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22527"/>
            <a:ext cx="6176865" cy="503431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>
                <a:hlinkClick r:id="rId2" action="ppaction://hlinksldjump"/>
              </a:rPr>
              <a:t>INBIXNEWBE from Your </a:t>
            </a:r>
            <a:r>
              <a:rPr lang="en-US" dirty="0" err="1">
                <a:hlinkClick r:id="rId2" action="ppaction://hlinksldjump"/>
              </a:rPr>
              <a:t>Oficeordnance</a:t>
            </a:r>
            <a:r>
              <a:rPr lang="en-US" dirty="0">
                <a:hlinkClick r:id="rId2" action="ppaction://hlinksldjump"/>
              </a:rPr>
              <a:t> company 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598D09-AC4C-4B95-8292-BEC92346BA75}"/>
              </a:ext>
            </a:extLst>
          </p:cNvPr>
          <p:cNvSpPr/>
          <p:nvPr/>
        </p:nvSpPr>
        <p:spPr>
          <a:xfrm>
            <a:off x="10347649" y="6288834"/>
            <a:ext cx="1726163" cy="4945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Archive</a:t>
            </a:r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EE9AF13F-C60A-4699-A916-8B4FC5D0B4E1}"/>
              </a:ext>
            </a:extLst>
          </p:cNvPr>
          <p:cNvSpPr/>
          <p:nvPr/>
        </p:nvSpPr>
        <p:spPr>
          <a:xfrm>
            <a:off x="10506269" y="0"/>
            <a:ext cx="1685731" cy="192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information about this app.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0D84F-DD4E-4E85-966F-3400E5B00D4E}"/>
              </a:ext>
            </a:extLst>
          </p:cNvPr>
          <p:cNvSpPr txBox="1"/>
          <p:nvPr/>
        </p:nvSpPr>
        <p:spPr>
          <a:xfrm>
            <a:off x="2603241" y="6214188"/>
            <a:ext cx="572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currently offline. </a:t>
            </a:r>
            <a:r>
              <a:rPr lang="en-US" u="sng" dirty="0"/>
              <a:t>Learn more</a:t>
            </a:r>
          </a:p>
        </p:txBody>
      </p:sp>
    </p:spTree>
    <p:extLst>
      <p:ext uri="{BB962C8B-B14F-4D97-AF65-F5344CB8AC3E}">
        <p14:creationId xmlns:p14="http://schemas.microsoft.com/office/powerpoint/2010/main" val="292269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1854-FDD4-4AC4-BED4-2D4EDF82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join?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9E9AC252-BA7B-4891-878A-A189449597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5381867"/>
                  </p:ext>
                </p:extLst>
              </p:nvPr>
            </p:nvGraphicFramePr>
            <p:xfrm>
              <a:off x="2286000" y="2193925"/>
              <a:ext cx="9220200" cy="4024313"/>
            </p:xfrm>
            <a:graphic>
              <a:graphicData uri="http://schemas.microsoft.com/office/powerpoint/2016/summaryzoom">
                <psuz:summaryZm>
                  <psuz:summaryZmObj sectionId="{069094B1-1FC0-49C2-8CAE-230892C641F3}">
                    <psuz:zmPr id="{59642826-EC20-4F9D-8F93-264C3E48C3E9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90649" y="201215"/>
                          <a:ext cx="6438901" cy="362188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9E9AC252-BA7B-4891-878A-A1894495974C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2286000" y="2193925"/>
                <a:ext cx="9220200" cy="4024313"/>
                <a:chOff x="2286000" y="2193925"/>
                <a:chExt cx="9220200" cy="4024313"/>
              </a:xfrm>
            </p:grpSpPr>
            <p:pic>
              <p:nvPicPr>
                <p:cNvPr id="3" name="Picture 3">
                  <a:hlinkClick r:id="rId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76649" y="2395140"/>
                  <a:ext cx="6438901" cy="362188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6" name="Rectangle: Rounded Corners 5">
            <a:hlinkClick r:id="rId3" action="ppaction://hlinksldjump"/>
            <a:extLst>
              <a:ext uri="{FF2B5EF4-FFF2-40B4-BE49-F238E27FC236}">
                <a16:creationId xmlns:a16="http://schemas.microsoft.com/office/drawing/2014/main" id="{D29813EB-9D21-49C8-BCC9-552E6B821FA8}"/>
              </a:ext>
            </a:extLst>
          </p:cNvPr>
          <p:cNvSpPr/>
          <p:nvPr/>
        </p:nvSpPr>
        <p:spPr>
          <a:xfrm>
            <a:off x="10496939" y="6354762"/>
            <a:ext cx="1520890" cy="317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Decline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80B2FD-DF42-462C-91BD-61E99D2BE3F8}"/>
              </a:ext>
            </a:extLst>
          </p:cNvPr>
          <p:cNvSpPr/>
          <p:nvPr/>
        </p:nvSpPr>
        <p:spPr>
          <a:xfrm>
            <a:off x="8798767" y="6354762"/>
            <a:ext cx="1595535" cy="317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</p:txBody>
      </p:sp>
    </p:spTree>
    <p:extLst>
      <p:ext uri="{BB962C8B-B14F-4D97-AF65-F5344CB8AC3E}">
        <p14:creationId xmlns:p14="http://schemas.microsoft.com/office/powerpoint/2010/main" val="3589205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510E-66CA-46C7-B884-5188EB92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dirty="0" err="1"/>
              <a:t>INBIXNEWBIe</a:t>
            </a:r>
            <a:br>
              <a:rPr lang="en-US" dirty="0"/>
            </a:br>
            <a:r>
              <a:rPr lang="en-US" dirty="0"/>
              <a:t> @nic.com/</a:t>
            </a:r>
            <a:r>
              <a:rPr lang="en-US" dirty="0" err="1"/>
              <a:t>yourofficeordanance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B609-C5FF-48A6-A305-49E80EA52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DEAR USER</a:t>
            </a:r>
          </a:p>
          <a:p>
            <a:pPr marL="0" indent="0">
              <a:buNone/>
            </a:pPr>
            <a:r>
              <a:rPr lang="en-US" dirty="0"/>
              <a:t>THIS COMPANY IS GOING TO MAKE A NEW WORKSPACE FOR YOU. AND IF YOU AGREE,WE CAN MAKE YOU DO SOME WORK</a:t>
            </a:r>
          </a:p>
          <a:p>
            <a:pPr marL="0" indent="0">
              <a:buNone/>
            </a:pPr>
            <a:r>
              <a:rPr lang="en-US" dirty="0"/>
              <a:t>YOU NEED TO DO SOME FOLLOWING WORKS:</a:t>
            </a:r>
          </a:p>
          <a:p>
            <a:pPr marL="457200" indent="-457200">
              <a:buAutoNum type="arabicPeriod"/>
            </a:pPr>
            <a:r>
              <a:rPr lang="en-US" dirty="0"/>
              <a:t>Try to solve the errors in the </a:t>
            </a:r>
            <a:r>
              <a:rPr lang="en-US" dirty="0" err="1"/>
              <a:t>FireWall</a:t>
            </a:r>
            <a:r>
              <a:rPr lang="en-US" dirty="0"/>
              <a:t> and Server</a:t>
            </a:r>
          </a:p>
          <a:p>
            <a:pPr marL="457200" indent="-457200">
              <a:buAutoNum type="arabicPeriod"/>
            </a:pPr>
            <a:r>
              <a:rPr lang="en-US" dirty="0"/>
              <a:t>Try not to put leave or coming late to your designated office.</a:t>
            </a:r>
          </a:p>
          <a:p>
            <a:pPr marL="0" indent="0">
              <a:buNone/>
            </a:pPr>
            <a:r>
              <a:rPr lang="en-US" dirty="0"/>
              <a:t>Regards:</a:t>
            </a:r>
          </a:p>
          <a:p>
            <a:pPr marL="0" indent="0">
              <a:buNone/>
            </a:pPr>
            <a:r>
              <a:rPr lang="en-US" dirty="0" err="1"/>
              <a:t>Inbixnewbie</a:t>
            </a:r>
            <a:r>
              <a:rPr lang="en-US" dirty="0"/>
              <a:t> from </a:t>
            </a:r>
            <a:r>
              <a:rPr lang="en-US" dirty="0" err="1"/>
              <a:t>YourOfficeOrdnance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know more: </a:t>
            </a:r>
            <a:r>
              <a:rPr lang="en-US" dirty="0">
                <a:hlinkClick r:id="rId2" action="ppaction://hlinkpres?slideindex=1&amp;slidetitle="/>
              </a:rPr>
              <a:t>www.Yoo.com/know-more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5DABD-E2BD-40D3-8DBB-840822AE13B3}"/>
              </a:ext>
            </a:extLst>
          </p:cNvPr>
          <p:cNvSpPr txBox="1"/>
          <p:nvPr/>
        </p:nvSpPr>
        <p:spPr>
          <a:xfrm>
            <a:off x="10580914" y="6218685"/>
            <a:ext cx="1296955" cy="368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Join team</a:t>
            </a:r>
            <a:endParaRPr lang="en-US" dirty="0"/>
          </a:p>
        </p:txBody>
      </p:sp>
      <p:sp>
        <p:nvSpPr>
          <p:cNvPr id="5" name="Rectangle: Rounded Corners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86C032B-7C8A-4EA6-A9AE-A4A60C0747E3}"/>
              </a:ext>
            </a:extLst>
          </p:cNvPr>
          <p:cNvSpPr/>
          <p:nvPr/>
        </p:nvSpPr>
        <p:spPr>
          <a:xfrm>
            <a:off x="124408" y="59120"/>
            <a:ext cx="561392" cy="580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6710414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53B0-CB19-4EDF-8DAE-6385BF1B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Nointernetconnection</a:t>
            </a:r>
            <a:r>
              <a:rPr lang="en-US" dirty="0"/>
              <a:t> offline mail con version 16.7990.65.72.01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685CB-B735-4B89-AFDD-5D329D2E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Compatible to windows infinity, </a:t>
            </a:r>
            <a:r>
              <a:rPr lang="en-US" dirty="0" err="1"/>
              <a:t>ios</a:t>
            </a:r>
            <a:r>
              <a:rPr lang="en-US" dirty="0"/>
              <a:t> 15, Android 11 and threshold </a:t>
            </a:r>
            <a:r>
              <a:rPr lang="en-US" dirty="0" err="1"/>
              <a:t>reddify</a:t>
            </a:r>
            <a:r>
              <a:rPr lang="en-US" dirty="0"/>
              <a:t> 16 pro.</a:t>
            </a:r>
          </a:p>
          <a:p>
            <a:r>
              <a:rPr lang="en-US" dirty="0"/>
              <a:t>Website to run online: nointernetconnectionmailservices.com</a:t>
            </a:r>
          </a:p>
          <a:p>
            <a:endParaRPr lang="en-US" dirty="0"/>
          </a:p>
          <a:p>
            <a:r>
              <a:rPr lang="en-US" dirty="0"/>
              <a:t>Theme</a:t>
            </a:r>
          </a:p>
          <a:p>
            <a:endParaRPr lang="en-US" dirty="0"/>
          </a:p>
        </p:txBody>
      </p:sp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3823A6B4-10BC-45E7-A280-20124FB94BFC}"/>
              </a:ext>
            </a:extLst>
          </p:cNvPr>
          <p:cNvSpPr/>
          <p:nvPr/>
        </p:nvSpPr>
        <p:spPr>
          <a:xfrm>
            <a:off x="914400" y="4376057"/>
            <a:ext cx="2304661" cy="424543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07DB3-37AF-49CA-8FA1-9A3A88F86A6B}"/>
              </a:ext>
            </a:extLst>
          </p:cNvPr>
          <p:cNvSpPr/>
          <p:nvPr/>
        </p:nvSpPr>
        <p:spPr>
          <a:xfrm>
            <a:off x="3447661" y="4376056"/>
            <a:ext cx="2304661" cy="42454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</a:t>
            </a:r>
          </a:p>
        </p:txBody>
      </p:sp>
      <p:sp>
        <p:nvSpPr>
          <p:cNvPr id="7" name="Rectangle: Rounded Corners 6">
            <a:hlinkClick r:id="rId3" action="ppaction://hlinksldjump"/>
            <a:extLst>
              <a:ext uri="{FF2B5EF4-FFF2-40B4-BE49-F238E27FC236}">
                <a16:creationId xmlns:a16="http://schemas.microsoft.com/office/drawing/2014/main" id="{0AB8FD4A-73AD-4EB2-93A9-2DA1CBDA5FB5}"/>
              </a:ext>
            </a:extLst>
          </p:cNvPr>
          <p:cNvSpPr/>
          <p:nvPr/>
        </p:nvSpPr>
        <p:spPr>
          <a:xfrm>
            <a:off x="133349" y="65442"/>
            <a:ext cx="3438525" cy="573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4173143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53B0-CB19-4EDF-8DAE-6385BF1B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Nointernetconnection</a:t>
            </a:r>
            <a:r>
              <a:rPr lang="en-US" dirty="0">
                <a:solidFill>
                  <a:schemeClr val="bg1"/>
                </a:solidFill>
              </a:rPr>
              <a:t> offline mail con version 16.7990.65.72.01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685CB-B735-4B89-AFDD-5D329D2E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Compatible to </a:t>
            </a:r>
            <a:r>
              <a:rPr lang="en-US" dirty="0">
                <a:solidFill>
                  <a:schemeClr val="bg1"/>
                </a:solidFill>
              </a:rPr>
              <a:t>windows infinity, </a:t>
            </a:r>
            <a:r>
              <a:rPr lang="en-US" dirty="0" err="1">
                <a:solidFill>
                  <a:schemeClr val="bg1"/>
                </a:solidFill>
              </a:rPr>
              <a:t>ios</a:t>
            </a:r>
            <a:r>
              <a:rPr lang="en-US" dirty="0">
                <a:solidFill>
                  <a:schemeClr val="bg1"/>
                </a:solidFill>
              </a:rPr>
              <a:t> 15, Android 11 and threshold </a:t>
            </a:r>
            <a:r>
              <a:rPr lang="en-US" dirty="0" err="1">
                <a:solidFill>
                  <a:schemeClr val="bg1"/>
                </a:solidFill>
              </a:rPr>
              <a:t>reddify</a:t>
            </a:r>
            <a:r>
              <a:rPr lang="en-US" dirty="0">
                <a:solidFill>
                  <a:schemeClr val="bg1"/>
                </a:solidFill>
              </a:rPr>
              <a:t> 16 pro.</a:t>
            </a:r>
          </a:p>
          <a:p>
            <a:r>
              <a:rPr lang="en-US" dirty="0">
                <a:solidFill>
                  <a:schemeClr val="bg1"/>
                </a:solidFill>
              </a:rPr>
              <a:t>Website to run online: nointernetconnectionmailservices.com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Theme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3A6B4-10BC-45E7-A280-20124FB94BFC}"/>
              </a:ext>
            </a:extLst>
          </p:cNvPr>
          <p:cNvSpPr/>
          <p:nvPr/>
        </p:nvSpPr>
        <p:spPr>
          <a:xfrm>
            <a:off x="914400" y="4376055"/>
            <a:ext cx="2304661" cy="424543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Dark</a:t>
            </a:r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7D507DB3-37AF-49CA-8FA1-9A3A88F86A6B}"/>
              </a:ext>
            </a:extLst>
          </p:cNvPr>
          <p:cNvSpPr/>
          <p:nvPr/>
        </p:nvSpPr>
        <p:spPr>
          <a:xfrm>
            <a:off x="3447661" y="4376056"/>
            <a:ext cx="2304661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Light</a:t>
            </a:r>
          </a:p>
        </p:txBody>
      </p:sp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A7E7934C-0D5C-4E4F-80B5-09CA3B2E06EE}"/>
              </a:ext>
            </a:extLst>
          </p:cNvPr>
          <p:cNvSpPr/>
          <p:nvPr/>
        </p:nvSpPr>
        <p:spPr>
          <a:xfrm>
            <a:off x="152400" y="200025"/>
            <a:ext cx="3152775" cy="57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55507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510E-66CA-46C7-B884-5188EB92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INBIXNEWBIE @nic.com/</a:t>
            </a:r>
            <a:r>
              <a:rPr lang="en-US" dirty="0" err="1">
                <a:solidFill>
                  <a:schemeClr val="bg1"/>
                </a:solidFill>
              </a:rPr>
              <a:t>hyundai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B609-C5FF-48A6-A305-49E80EA529C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DEAR USER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THIS COMPANY IS GOING TO MAKE A NEW WORKSPACE FOR YOU. AND IF YOU AGREE,WE CAN MAKE YOU DO SOME WORK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YOU NEED TO DO SOME FOLLOWING WORKS: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HYUNDAI BLUE LINK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HYUNDAI YOUCONNECT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Regards: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Inbixnewbie</a:t>
            </a:r>
            <a:r>
              <a:rPr lang="en-US" dirty="0">
                <a:solidFill>
                  <a:schemeClr val="bg1"/>
                </a:solidFill>
              </a:rPr>
              <a:t> from Hyundai ordnance.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 know more: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www.hyundai.in</a:t>
            </a:r>
            <a:r>
              <a:rPr lang="en-US" dirty="0"/>
              <a:t> </a:t>
            </a:r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6FE5DABD-E2BD-40D3-8DBB-840822AE13B3}"/>
              </a:ext>
            </a:extLst>
          </p:cNvPr>
          <p:cNvSpPr txBox="1"/>
          <p:nvPr/>
        </p:nvSpPr>
        <p:spPr>
          <a:xfrm>
            <a:off x="10580914" y="6218685"/>
            <a:ext cx="1296955" cy="368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Join team</a:t>
            </a:r>
            <a:endParaRPr lang="en-US" dirty="0"/>
          </a:p>
        </p:txBody>
      </p:sp>
      <p:sp>
        <p:nvSpPr>
          <p:cNvPr id="5" name="Rectangle: Rounded Corners 4">
            <a:hlinkClick r:id="rId5" action="ppaction://hlinksldjump"/>
            <a:extLst>
              <a:ext uri="{FF2B5EF4-FFF2-40B4-BE49-F238E27FC236}">
                <a16:creationId xmlns:a16="http://schemas.microsoft.com/office/drawing/2014/main" id="{386C032B-7C8A-4EA6-A9AE-A4A60C0747E3}"/>
              </a:ext>
            </a:extLst>
          </p:cNvPr>
          <p:cNvSpPr/>
          <p:nvPr/>
        </p:nvSpPr>
        <p:spPr>
          <a:xfrm>
            <a:off x="124408" y="59120"/>
            <a:ext cx="561392" cy="580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01280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1854-FDD4-4AC4-BED4-2D4EDF82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Will join?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9E9AC252-BA7B-4891-878A-A189449597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86000" y="2193925"/>
              <a:ext cx="9220200" cy="4024313"/>
            </p:xfrm>
            <a:graphic>
              <a:graphicData uri="http://schemas.microsoft.com/office/powerpoint/2016/summaryzoom">
                <psuz:summaryZm>
                  <psuz:summaryZmObj sectionId="{069094B1-1FC0-49C2-8CAE-230892C641F3}">
                    <psuz:zmPr id="{59642826-EC20-4F9D-8F93-264C3E48C3E9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90649" y="201215"/>
                          <a:ext cx="6438901" cy="362188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9E9AC252-BA7B-4891-878A-A1894495974C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2286000" y="2193925"/>
                <a:ext cx="9220200" cy="4024313"/>
                <a:chOff x="2286000" y="2193925"/>
                <a:chExt cx="9220200" cy="4024313"/>
              </a:xfrm>
            </p:grpSpPr>
            <p:pic>
              <p:nvPicPr>
                <p:cNvPr id="3" name="Picture 3">
                  <a:hlinkClick r:id="rId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76649" y="2395140"/>
                  <a:ext cx="6438901" cy="362188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6" name="Rectangle: Rounded Corners 5">
            <a:hlinkClick r:id="rId3" action="ppaction://hlinksldjump"/>
            <a:extLst>
              <a:ext uri="{FF2B5EF4-FFF2-40B4-BE49-F238E27FC236}">
                <a16:creationId xmlns:a16="http://schemas.microsoft.com/office/drawing/2014/main" id="{D29813EB-9D21-49C8-BCC9-552E6B821FA8}"/>
              </a:ext>
            </a:extLst>
          </p:cNvPr>
          <p:cNvSpPr/>
          <p:nvPr/>
        </p:nvSpPr>
        <p:spPr>
          <a:xfrm>
            <a:off x="10496939" y="6354762"/>
            <a:ext cx="1520890" cy="317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Decline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80B2FD-DF42-462C-91BD-61E99D2BE3F8}"/>
              </a:ext>
            </a:extLst>
          </p:cNvPr>
          <p:cNvSpPr/>
          <p:nvPr/>
        </p:nvSpPr>
        <p:spPr>
          <a:xfrm>
            <a:off x="8798767" y="6354762"/>
            <a:ext cx="1595535" cy="317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</p:txBody>
      </p:sp>
    </p:spTree>
    <p:extLst>
      <p:ext uri="{BB962C8B-B14F-4D97-AF65-F5344CB8AC3E}">
        <p14:creationId xmlns:p14="http://schemas.microsoft.com/office/powerpoint/2010/main" val="2942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AF66-9D36-4447-992F-1C0E8C4B2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829" y="0"/>
            <a:ext cx="10453395" cy="79310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auhaus 93" panose="04030905020B02020C02" pitchFamily="82" charset="0"/>
              </a:rPr>
              <a:t>Nointernetconnection.com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FAA20-D57F-4BAD-9BF8-4CC97F8D8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22527"/>
            <a:ext cx="6176865" cy="503431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INBIXNEWBE from Hyundai ordnance company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598D09-AC4C-4B95-8292-BEC92346BA75}"/>
              </a:ext>
            </a:extLst>
          </p:cNvPr>
          <p:cNvSpPr/>
          <p:nvPr/>
        </p:nvSpPr>
        <p:spPr>
          <a:xfrm>
            <a:off x="10347649" y="6288834"/>
            <a:ext cx="1726163" cy="4945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Archive</a:t>
            </a:r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EE9AF13F-C60A-4699-A916-8B4FC5D0B4E1}"/>
              </a:ext>
            </a:extLst>
          </p:cNvPr>
          <p:cNvSpPr/>
          <p:nvPr/>
        </p:nvSpPr>
        <p:spPr>
          <a:xfrm>
            <a:off x="10506269" y="0"/>
            <a:ext cx="1685731" cy="192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</a:t>
            </a:r>
            <a:r>
              <a:rPr lang="fr-FR" dirty="0" err="1">
                <a:hlinkClick r:id="rId4" action="ppaction://hlinksldjump"/>
              </a:rPr>
              <a:t>Nointernetconnection</a:t>
            </a:r>
            <a:r>
              <a:rPr lang="fr-FR" dirty="0">
                <a:hlinkClick r:id="rId4" action="ppaction://hlinksldjump"/>
              </a:rPr>
              <a:t> offline mail con version 16.7990.65.7...</a:t>
            </a:r>
            <a:r>
              <a:rPr lang="en-US" dirty="0"/>
              <a:t> information about this app.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0D84F-DD4E-4E85-966F-3400E5B00D4E}"/>
              </a:ext>
            </a:extLst>
          </p:cNvPr>
          <p:cNvSpPr txBox="1"/>
          <p:nvPr/>
        </p:nvSpPr>
        <p:spPr>
          <a:xfrm>
            <a:off x="2603241" y="6214188"/>
            <a:ext cx="572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are currently offline. </a:t>
            </a:r>
            <a:r>
              <a:rPr lang="en-US" u="sng" dirty="0">
                <a:solidFill>
                  <a:schemeClr val="bg1"/>
                </a:solidFill>
              </a:rPr>
              <a:t>Learn more</a:t>
            </a:r>
          </a:p>
        </p:txBody>
      </p:sp>
    </p:spTree>
    <p:extLst>
      <p:ext uri="{BB962C8B-B14F-4D97-AF65-F5344CB8AC3E}">
        <p14:creationId xmlns:p14="http://schemas.microsoft.com/office/powerpoint/2010/main" val="202578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77</TotalTime>
  <Words>280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Bauhaus 93</vt:lpstr>
      <vt:lpstr>Century Gothic</vt:lpstr>
      <vt:lpstr>Vapor Trail</vt:lpstr>
      <vt:lpstr>Nointernetconnection.com</vt:lpstr>
      <vt:lpstr>Will join?</vt:lpstr>
      <vt:lpstr>INBIXNEWBIe  @nic.com/yourofficeordanance</vt:lpstr>
      <vt:lpstr>Nointernetconnection offline mail con version 16.7990.65.72.01</vt:lpstr>
      <vt:lpstr>Nointernetconnection offline mail con version 16.7990.65.72.01</vt:lpstr>
      <vt:lpstr>INBIXNEWBIE @nic.com/hyundai</vt:lpstr>
      <vt:lpstr>Will join?</vt:lpstr>
      <vt:lpstr>Nointernetconnection.com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Nointernetconnection.com</dc:title>
  <dc:creator>B.Pranav</dc:creator>
  <cp:lastModifiedBy>B.Pranav</cp:lastModifiedBy>
  <cp:revision>10</cp:revision>
  <dcterms:created xsi:type="dcterms:W3CDTF">2022-02-20T03:42:16Z</dcterms:created>
  <dcterms:modified xsi:type="dcterms:W3CDTF">2024-04-11T06:48:43Z</dcterms:modified>
</cp:coreProperties>
</file>