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57"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94660"/>
  </p:normalViewPr>
  <p:slideViewPr>
    <p:cSldViewPr snapToGrid="0">
      <p:cViewPr varScale="1">
        <p:scale>
          <a:sx n="103" d="100"/>
          <a:sy n="103" d="100"/>
        </p:scale>
        <p:origin x="678"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4/8/24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hyperlink" Target="mailto:someone@nic.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bing.com/search?q=Paypal&amp;aqs=edge..69i57.10325j0j4&amp;FORM=ANCMS9&amp;PC=U53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79DC-D317-4E55-BFB0-3223FEC6A595}"/>
              </a:ext>
            </a:extLst>
          </p:cNvPr>
          <p:cNvSpPr>
            <a:spLocks noGrp="1"/>
          </p:cNvSpPr>
          <p:nvPr>
            <p:ph type="ctrTitle"/>
          </p:nvPr>
        </p:nvSpPr>
        <p:spPr>
          <a:xfrm>
            <a:off x="684212" y="685799"/>
            <a:ext cx="8001000" cy="928397"/>
          </a:xfrm>
        </p:spPr>
        <p:txBody>
          <a:bodyPr/>
          <a:lstStyle/>
          <a:p>
            <a:r>
              <a:rPr lang="en-US" dirty="0" err="1"/>
              <a:t>nointernetconnection</a:t>
            </a:r>
            <a:endParaRPr lang="en-US" dirty="0"/>
          </a:p>
        </p:txBody>
      </p:sp>
      <p:sp>
        <p:nvSpPr>
          <p:cNvPr id="3" name="Subtitle 2">
            <a:extLst>
              <a:ext uri="{FF2B5EF4-FFF2-40B4-BE49-F238E27FC236}">
                <a16:creationId xmlns:a16="http://schemas.microsoft.com/office/drawing/2014/main" id="{467CBDD9-3769-485C-8FDD-87329B13CB2B}"/>
              </a:ext>
            </a:extLst>
          </p:cNvPr>
          <p:cNvSpPr>
            <a:spLocks noGrp="1"/>
          </p:cNvSpPr>
          <p:nvPr>
            <p:ph type="subTitle" idx="1"/>
          </p:nvPr>
        </p:nvSpPr>
        <p:spPr>
          <a:xfrm>
            <a:off x="553583" y="1614196"/>
            <a:ext cx="6400800" cy="448215"/>
          </a:xfrm>
        </p:spPr>
        <p:txBody>
          <a:bodyPr/>
          <a:lstStyle/>
          <a:p>
            <a:r>
              <a:rPr lang="en-US" dirty="0"/>
              <a:t>Email type: </a:t>
            </a:r>
            <a:r>
              <a:rPr lang="en-US" dirty="0">
                <a:hlinkClick r:id="rId2"/>
              </a:rPr>
              <a:t>someone@nic.com</a:t>
            </a:r>
            <a:r>
              <a:rPr lang="en-US" dirty="0"/>
              <a:t> </a:t>
            </a:r>
          </a:p>
        </p:txBody>
      </p:sp>
      <p:sp>
        <p:nvSpPr>
          <p:cNvPr id="4" name="Rectangle 3">
            <a:extLst>
              <a:ext uri="{FF2B5EF4-FFF2-40B4-BE49-F238E27FC236}">
                <a16:creationId xmlns:a16="http://schemas.microsoft.com/office/drawing/2014/main" id="{B677B0E9-15A5-47EA-9911-882E407AE017}"/>
              </a:ext>
            </a:extLst>
          </p:cNvPr>
          <p:cNvSpPr/>
          <p:nvPr/>
        </p:nvSpPr>
        <p:spPr>
          <a:xfrm>
            <a:off x="3753983" y="2152607"/>
            <a:ext cx="3806890" cy="4516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 in</a:t>
            </a:r>
          </a:p>
          <a:p>
            <a:pPr algn="ctr"/>
            <a:endParaRPr lang="en-US" dirty="0"/>
          </a:p>
          <a:p>
            <a:pPr algn="ctr"/>
            <a:endParaRPr lang="en-US" dirty="0"/>
          </a:p>
          <a:p>
            <a:pPr algn="ctr"/>
            <a:r>
              <a:rPr lang="en-US" dirty="0"/>
              <a:t>Username</a:t>
            </a:r>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Password</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 name="Rectangle: Rounded Corners 5">
            <a:extLst>
              <a:ext uri="{FF2B5EF4-FFF2-40B4-BE49-F238E27FC236}">
                <a16:creationId xmlns:a16="http://schemas.microsoft.com/office/drawing/2014/main" id="{CEBB5A28-C6A5-49C7-BCB1-E3D06487F07D}"/>
              </a:ext>
            </a:extLst>
          </p:cNvPr>
          <p:cNvSpPr/>
          <p:nvPr/>
        </p:nvSpPr>
        <p:spPr>
          <a:xfrm>
            <a:off x="4495800" y="3638550"/>
            <a:ext cx="2458583" cy="323850"/>
          </a:xfrm>
          <a:prstGeom prst="round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5650378C-84CF-4CAD-8FE7-940174A37DE0}"/>
              </a:ext>
            </a:extLst>
          </p:cNvPr>
          <p:cNvSpPr/>
          <p:nvPr/>
        </p:nvSpPr>
        <p:spPr>
          <a:xfrm>
            <a:off x="4495800" y="5105400"/>
            <a:ext cx="2458583" cy="323850"/>
          </a:xfrm>
          <a:prstGeom prst="round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E631147-C031-4033-A9A5-5B54E02A1552}"/>
              </a:ext>
            </a:extLst>
          </p:cNvPr>
          <p:cNvSpPr/>
          <p:nvPr/>
        </p:nvSpPr>
        <p:spPr>
          <a:xfrm>
            <a:off x="4796403" y="5600721"/>
            <a:ext cx="1857375" cy="448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Sign in</a:t>
            </a:r>
          </a:p>
        </p:txBody>
      </p:sp>
      <p:sp>
        <p:nvSpPr>
          <p:cNvPr id="9" name="Rectangle 8">
            <a:hlinkClick r:id="rId3" action="ppaction://hlinksldjump"/>
            <a:extLst>
              <a:ext uri="{FF2B5EF4-FFF2-40B4-BE49-F238E27FC236}">
                <a16:creationId xmlns:a16="http://schemas.microsoft.com/office/drawing/2014/main" id="{27CB7AE6-0166-4182-96CB-506947DA3F37}"/>
              </a:ext>
            </a:extLst>
          </p:cNvPr>
          <p:cNvSpPr/>
          <p:nvPr/>
        </p:nvSpPr>
        <p:spPr>
          <a:xfrm>
            <a:off x="4819650" y="6172201"/>
            <a:ext cx="1866900" cy="4000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Sign up for free</a:t>
            </a:r>
          </a:p>
        </p:txBody>
      </p:sp>
      <p:sp>
        <p:nvSpPr>
          <p:cNvPr id="10" name="TextBox 9">
            <a:extLst>
              <a:ext uri="{FF2B5EF4-FFF2-40B4-BE49-F238E27FC236}">
                <a16:creationId xmlns:a16="http://schemas.microsoft.com/office/drawing/2014/main" id="{AB637D17-7F5B-4255-8008-B64A295018F8}"/>
              </a:ext>
            </a:extLst>
          </p:cNvPr>
          <p:cNvSpPr txBox="1"/>
          <p:nvPr/>
        </p:nvSpPr>
        <p:spPr>
          <a:xfrm>
            <a:off x="8067675" y="147388"/>
            <a:ext cx="3962400" cy="369332"/>
          </a:xfrm>
          <a:prstGeom prst="rect">
            <a:avLst/>
          </a:prstGeom>
          <a:noFill/>
        </p:spPr>
        <p:txBody>
          <a:bodyPr wrap="square" rtlCol="0">
            <a:spAutoFit/>
          </a:bodyPr>
          <a:lstStyle/>
          <a:p>
            <a:r>
              <a:rPr lang="en-US" dirty="0"/>
              <a:t>By </a:t>
            </a:r>
            <a:r>
              <a:rPr lang="en-US" dirty="0">
                <a:latin typeface="Bauhaus 93" panose="04030905020B02020C02" pitchFamily="82" charset="0"/>
              </a:rPr>
              <a:t>NOINTERNETCONNECTION.COM</a:t>
            </a:r>
            <a:endParaRPr lang="en-US" dirty="0"/>
          </a:p>
        </p:txBody>
      </p:sp>
    </p:spTree>
    <p:extLst>
      <p:ext uri="{BB962C8B-B14F-4D97-AF65-F5344CB8AC3E}">
        <p14:creationId xmlns:p14="http://schemas.microsoft.com/office/powerpoint/2010/main" val="256627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7540-8A8D-4215-B276-C74581C77F00}"/>
              </a:ext>
            </a:extLst>
          </p:cNvPr>
          <p:cNvSpPr>
            <a:spLocks noGrp="1"/>
          </p:cNvSpPr>
          <p:nvPr>
            <p:ph type="title"/>
          </p:nvPr>
        </p:nvSpPr>
        <p:spPr>
          <a:xfrm>
            <a:off x="1086548" y="0"/>
            <a:ext cx="8534400" cy="1053932"/>
          </a:xfrm>
        </p:spPr>
        <p:txBody>
          <a:bodyPr/>
          <a:lstStyle/>
          <a:p>
            <a:r>
              <a:rPr lang="en-US" dirty="0"/>
              <a:t>Get to use as a social media with</a:t>
            </a:r>
          </a:p>
        </p:txBody>
      </p:sp>
      <p:sp>
        <p:nvSpPr>
          <p:cNvPr id="3" name="Content Placeholder 2">
            <a:extLst>
              <a:ext uri="{FF2B5EF4-FFF2-40B4-BE49-F238E27FC236}">
                <a16:creationId xmlns:a16="http://schemas.microsoft.com/office/drawing/2014/main" id="{F39B6F04-41CA-4C89-8EE8-C395535B64B5}"/>
              </a:ext>
            </a:extLst>
          </p:cNvPr>
          <p:cNvSpPr>
            <a:spLocks noGrp="1"/>
          </p:cNvSpPr>
          <p:nvPr>
            <p:ph idx="1"/>
          </p:nvPr>
        </p:nvSpPr>
        <p:spPr/>
        <p:txBody>
          <a:bodyPr/>
          <a:lstStyle/>
          <a:p>
            <a:r>
              <a:rPr lang="en-US" dirty="0"/>
              <a:t>VIP Pack: 100$</a:t>
            </a:r>
          </a:p>
          <a:p>
            <a:r>
              <a:rPr lang="en-US" dirty="0"/>
              <a:t>Gold Pack:199$</a:t>
            </a:r>
          </a:p>
          <a:p>
            <a:r>
              <a:rPr lang="en-US" dirty="0"/>
              <a:t>Silver Pack:299$</a:t>
            </a:r>
          </a:p>
        </p:txBody>
      </p:sp>
      <p:sp>
        <p:nvSpPr>
          <p:cNvPr id="5" name="TextBox 4">
            <a:extLst>
              <a:ext uri="{FF2B5EF4-FFF2-40B4-BE49-F238E27FC236}">
                <a16:creationId xmlns:a16="http://schemas.microsoft.com/office/drawing/2014/main" id="{B55468E6-D5A3-48A4-AFFA-0604DCC4AB6B}"/>
              </a:ext>
            </a:extLst>
          </p:cNvPr>
          <p:cNvSpPr txBox="1"/>
          <p:nvPr/>
        </p:nvSpPr>
        <p:spPr>
          <a:xfrm>
            <a:off x="10460736" y="1644134"/>
            <a:ext cx="1124712" cy="369332"/>
          </a:xfrm>
          <a:prstGeom prst="rect">
            <a:avLst/>
          </a:prstGeom>
          <a:noFill/>
        </p:spPr>
        <p:txBody>
          <a:bodyPr wrap="square" rtlCol="0">
            <a:spAutoFit/>
          </a:bodyPr>
          <a:lstStyle/>
          <a:p>
            <a:r>
              <a:rPr lang="en-US" dirty="0"/>
              <a:t>30 days</a:t>
            </a:r>
          </a:p>
        </p:txBody>
      </p:sp>
      <p:sp>
        <p:nvSpPr>
          <p:cNvPr id="6" name="TextBox 5">
            <a:extLst>
              <a:ext uri="{FF2B5EF4-FFF2-40B4-BE49-F238E27FC236}">
                <a16:creationId xmlns:a16="http://schemas.microsoft.com/office/drawing/2014/main" id="{1785378D-C5BD-49FC-A501-78AFD719C847}"/>
              </a:ext>
            </a:extLst>
          </p:cNvPr>
          <p:cNvSpPr txBox="1"/>
          <p:nvPr/>
        </p:nvSpPr>
        <p:spPr>
          <a:xfrm>
            <a:off x="10460736" y="2308767"/>
            <a:ext cx="1316736" cy="369332"/>
          </a:xfrm>
          <a:prstGeom prst="rect">
            <a:avLst/>
          </a:prstGeom>
          <a:noFill/>
        </p:spPr>
        <p:txBody>
          <a:bodyPr wrap="square" rtlCol="0">
            <a:spAutoFit/>
          </a:bodyPr>
          <a:lstStyle/>
          <a:p>
            <a:r>
              <a:rPr lang="en-US" dirty="0"/>
              <a:t>3 months</a:t>
            </a:r>
          </a:p>
        </p:txBody>
      </p:sp>
      <p:sp>
        <p:nvSpPr>
          <p:cNvPr id="7" name="TextBox 6">
            <a:extLst>
              <a:ext uri="{FF2B5EF4-FFF2-40B4-BE49-F238E27FC236}">
                <a16:creationId xmlns:a16="http://schemas.microsoft.com/office/drawing/2014/main" id="{CC807628-A07C-4F1F-844C-26F6B83D1589}"/>
              </a:ext>
            </a:extLst>
          </p:cNvPr>
          <p:cNvSpPr txBox="1"/>
          <p:nvPr/>
        </p:nvSpPr>
        <p:spPr>
          <a:xfrm>
            <a:off x="10533888" y="2788734"/>
            <a:ext cx="1472184" cy="369332"/>
          </a:xfrm>
          <a:prstGeom prst="rect">
            <a:avLst/>
          </a:prstGeom>
          <a:noFill/>
        </p:spPr>
        <p:txBody>
          <a:bodyPr wrap="square" rtlCol="0">
            <a:spAutoFit/>
          </a:bodyPr>
          <a:lstStyle/>
          <a:p>
            <a:r>
              <a:rPr lang="en-US" dirty="0"/>
              <a:t>1 Year</a:t>
            </a:r>
          </a:p>
        </p:txBody>
      </p:sp>
      <p:sp>
        <p:nvSpPr>
          <p:cNvPr id="8" name="TextBox 7">
            <a:extLst>
              <a:ext uri="{FF2B5EF4-FFF2-40B4-BE49-F238E27FC236}">
                <a16:creationId xmlns:a16="http://schemas.microsoft.com/office/drawing/2014/main" id="{BF184866-C747-413F-B5A5-6843578CB619}"/>
              </a:ext>
            </a:extLst>
          </p:cNvPr>
          <p:cNvSpPr txBox="1"/>
          <p:nvPr/>
        </p:nvSpPr>
        <p:spPr>
          <a:xfrm>
            <a:off x="3520440" y="4301067"/>
            <a:ext cx="4928616" cy="369332"/>
          </a:xfrm>
          <a:prstGeom prst="rect">
            <a:avLst/>
          </a:prstGeom>
          <a:noFill/>
        </p:spPr>
        <p:txBody>
          <a:bodyPr wrap="square" rtlCol="0">
            <a:spAutoFit/>
          </a:bodyPr>
          <a:lstStyle/>
          <a:p>
            <a:r>
              <a:rPr lang="en-US" dirty="0"/>
              <a:t>Buy now on </a:t>
            </a:r>
            <a:r>
              <a:rPr lang="en-US" dirty="0">
                <a:hlinkClick r:id="rId2"/>
              </a:rPr>
              <a:t>www.bing.com</a:t>
            </a:r>
            <a:endParaRPr lang="en-US" dirty="0"/>
          </a:p>
        </p:txBody>
      </p:sp>
      <p:sp>
        <p:nvSpPr>
          <p:cNvPr id="9" name="Rectangle 8">
            <a:extLst>
              <a:ext uri="{FF2B5EF4-FFF2-40B4-BE49-F238E27FC236}">
                <a16:creationId xmlns:a16="http://schemas.microsoft.com/office/drawing/2014/main" id="{10FFA8CD-0CAD-475A-8C2C-53B9D2779F87}"/>
              </a:ext>
            </a:extLst>
          </p:cNvPr>
          <p:cNvSpPr/>
          <p:nvPr/>
        </p:nvSpPr>
        <p:spPr>
          <a:xfrm>
            <a:off x="1353312" y="6172200"/>
            <a:ext cx="2542032" cy="502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Maybe later</a:t>
            </a:r>
          </a:p>
        </p:txBody>
      </p:sp>
      <p:sp>
        <p:nvSpPr>
          <p:cNvPr id="10" name="Rectangle 9">
            <a:extLst>
              <a:ext uri="{FF2B5EF4-FFF2-40B4-BE49-F238E27FC236}">
                <a16:creationId xmlns:a16="http://schemas.microsoft.com/office/drawing/2014/main" id="{946597F1-6E4D-4DA4-9075-68A7A5994816}"/>
              </a:ext>
            </a:extLst>
          </p:cNvPr>
          <p:cNvSpPr/>
          <p:nvPr/>
        </p:nvSpPr>
        <p:spPr>
          <a:xfrm>
            <a:off x="9262872" y="6031992"/>
            <a:ext cx="2542032" cy="502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Try another way</a:t>
            </a:r>
          </a:p>
        </p:txBody>
      </p:sp>
    </p:spTree>
    <p:extLst>
      <p:ext uri="{BB962C8B-B14F-4D97-AF65-F5344CB8AC3E}">
        <p14:creationId xmlns:p14="http://schemas.microsoft.com/office/powerpoint/2010/main" val="4169509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5FA9-F423-40F5-AB20-5F5A0DCA26CC}"/>
              </a:ext>
            </a:extLst>
          </p:cNvPr>
          <p:cNvSpPr>
            <a:spLocks noGrp="1"/>
          </p:cNvSpPr>
          <p:nvPr>
            <p:ph type="title"/>
          </p:nvPr>
        </p:nvSpPr>
        <p:spPr>
          <a:xfrm>
            <a:off x="684212" y="4487332"/>
            <a:ext cx="7581964" cy="1507067"/>
          </a:xfrm>
        </p:spPr>
        <p:txBody>
          <a:bodyPr/>
          <a:lstStyle/>
          <a:p>
            <a:r>
              <a:rPr lang="en-US" dirty="0"/>
              <a:t>Create a flexi card and send Here</a:t>
            </a:r>
          </a:p>
        </p:txBody>
      </p:sp>
      <p:sp>
        <p:nvSpPr>
          <p:cNvPr id="3" name="Content Placeholder 2">
            <a:extLst>
              <a:ext uri="{FF2B5EF4-FFF2-40B4-BE49-F238E27FC236}">
                <a16:creationId xmlns:a16="http://schemas.microsoft.com/office/drawing/2014/main" id="{2EAFEE6E-407E-426A-85C8-5AD66AB461E0}"/>
              </a:ext>
            </a:extLst>
          </p:cNvPr>
          <p:cNvSpPr>
            <a:spLocks noGrp="1"/>
          </p:cNvSpPr>
          <p:nvPr>
            <p:ph idx="1"/>
          </p:nvPr>
        </p:nvSpPr>
        <p:spPr/>
        <p:txBody>
          <a:bodyPr/>
          <a:lstStyle/>
          <a:p>
            <a:r>
              <a:rPr lang="en-US" dirty="0"/>
              <a:t>Send here</a:t>
            </a:r>
          </a:p>
        </p:txBody>
      </p:sp>
      <p:sp>
        <p:nvSpPr>
          <p:cNvPr id="4" name="Rectangle 3">
            <a:extLst>
              <a:ext uri="{FF2B5EF4-FFF2-40B4-BE49-F238E27FC236}">
                <a16:creationId xmlns:a16="http://schemas.microsoft.com/office/drawing/2014/main" id="{24D7F090-D689-4448-8FE8-6782F754D0AA}"/>
              </a:ext>
            </a:extLst>
          </p:cNvPr>
          <p:cNvSpPr/>
          <p:nvPr/>
        </p:nvSpPr>
        <p:spPr>
          <a:xfrm>
            <a:off x="8348472" y="6236208"/>
            <a:ext cx="1792224" cy="48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EB6FC6D-A311-451E-829F-CEAC9E638605}"/>
              </a:ext>
            </a:extLst>
          </p:cNvPr>
          <p:cNvSpPr/>
          <p:nvPr/>
        </p:nvSpPr>
        <p:spPr>
          <a:xfrm>
            <a:off x="6096000" y="499535"/>
            <a:ext cx="3122612" cy="3615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19959B3-FABF-4318-9131-F38764DEE338}"/>
              </a:ext>
            </a:extLst>
          </p:cNvPr>
          <p:cNvSpPr txBox="1"/>
          <p:nvPr/>
        </p:nvSpPr>
        <p:spPr>
          <a:xfrm>
            <a:off x="6419088" y="1069848"/>
            <a:ext cx="978408" cy="369332"/>
          </a:xfrm>
          <a:prstGeom prst="rect">
            <a:avLst/>
          </a:prstGeom>
          <a:noFill/>
        </p:spPr>
        <p:txBody>
          <a:bodyPr wrap="square" rtlCol="0">
            <a:spAutoFit/>
          </a:bodyPr>
          <a:lstStyle/>
          <a:p>
            <a:r>
              <a:rPr lang="en-US" dirty="0"/>
              <a:t>Name:</a:t>
            </a:r>
          </a:p>
        </p:txBody>
      </p:sp>
      <p:sp>
        <p:nvSpPr>
          <p:cNvPr id="8" name="TextBox 7">
            <a:extLst>
              <a:ext uri="{FF2B5EF4-FFF2-40B4-BE49-F238E27FC236}">
                <a16:creationId xmlns:a16="http://schemas.microsoft.com/office/drawing/2014/main" id="{03CE3962-89B1-41A7-979C-89CE2E84D7D6}"/>
              </a:ext>
            </a:extLst>
          </p:cNvPr>
          <p:cNvSpPr txBox="1"/>
          <p:nvPr/>
        </p:nvSpPr>
        <p:spPr>
          <a:xfrm>
            <a:off x="6450298" y="1439180"/>
            <a:ext cx="1197864" cy="369332"/>
          </a:xfrm>
          <a:prstGeom prst="rect">
            <a:avLst/>
          </a:prstGeom>
          <a:noFill/>
        </p:spPr>
        <p:txBody>
          <a:bodyPr wrap="square" rtlCol="0">
            <a:spAutoFit/>
          </a:bodyPr>
          <a:lstStyle/>
          <a:p>
            <a:r>
              <a:rPr lang="en-US" dirty="0"/>
              <a:t>Ph.no:</a:t>
            </a:r>
          </a:p>
        </p:txBody>
      </p:sp>
      <p:sp>
        <p:nvSpPr>
          <p:cNvPr id="10" name="TextBox 9">
            <a:extLst>
              <a:ext uri="{FF2B5EF4-FFF2-40B4-BE49-F238E27FC236}">
                <a16:creationId xmlns:a16="http://schemas.microsoft.com/office/drawing/2014/main" id="{CB22F34E-E442-43EA-81A0-68F73DE6EB29}"/>
              </a:ext>
            </a:extLst>
          </p:cNvPr>
          <p:cNvSpPr txBox="1"/>
          <p:nvPr/>
        </p:nvSpPr>
        <p:spPr>
          <a:xfrm>
            <a:off x="6419088" y="1716979"/>
            <a:ext cx="1929384" cy="369332"/>
          </a:xfrm>
          <a:prstGeom prst="rect">
            <a:avLst/>
          </a:prstGeom>
          <a:noFill/>
        </p:spPr>
        <p:txBody>
          <a:bodyPr wrap="square" rtlCol="0">
            <a:spAutoFit/>
          </a:bodyPr>
          <a:lstStyle/>
          <a:p>
            <a:r>
              <a:rPr lang="en-US" dirty="0"/>
              <a:t>Gmail  Address:</a:t>
            </a:r>
          </a:p>
        </p:txBody>
      </p:sp>
      <p:sp>
        <p:nvSpPr>
          <p:cNvPr id="11" name="TextBox 10">
            <a:extLst>
              <a:ext uri="{FF2B5EF4-FFF2-40B4-BE49-F238E27FC236}">
                <a16:creationId xmlns:a16="http://schemas.microsoft.com/office/drawing/2014/main" id="{EEDF7D60-BC4B-496A-87F8-78CA17FF987D}"/>
              </a:ext>
            </a:extLst>
          </p:cNvPr>
          <p:cNvSpPr txBox="1"/>
          <p:nvPr/>
        </p:nvSpPr>
        <p:spPr>
          <a:xfrm>
            <a:off x="6450298" y="2872631"/>
            <a:ext cx="2962656" cy="369332"/>
          </a:xfrm>
          <a:prstGeom prst="rect">
            <a:avLst/>
          </a:prstGeom>
          <a:noFill/>
        </p:spPr>
        <p:txBody>
          <a:bodyPr wrap="square" rtlCol="0">
            <a:spAutoFit/>
          </a:bodyPr>
          <a:lstStyle/>
          <a:p>
            <a:r>
              <a:rPr lang="en-US" dirty="0"/>
              <a:t>Password:</a:t>
            </a:r>
          </a:p>
        </p:txBody>
      </p:sp>
      <p:sp>
        <p:nvSpPr>
          <p:cNvPr id="12" name="Rectangle 11">
            <a:extLst>
              <a:ext uri="{FF2B5EF4-FFF2-40B4-BE49-F238E27FC236}">
                <a16:creationId xmlns:a16="http://schemas.microsoft.com/office/drawing/2014/main" id="{09C1648A-8024-4419-9784-E67BCC8335D1}"/>
              </a:ext>
            </a:extLst>
          </p:cNvPr>
          <p:cNvSpPr/>
          <p:nvPr/>
        </p:nvSpPr>
        <p:spPr>
          <a:xfrm>
            <a:off x="7049230" y="3616038"/>
            <a:ext cx="1216946" cy="3693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a:t>
            </a:r>
          </a:p>
        </p:txBody>
      </p:sp>
    </p:spTree>
    <p:extLst>
      <p:ext uri="{BB962C8B-B14F-4D97-AF65-F5344CB8AC3E}">
        <p14:creationId xmlns:p14="http://schemas.microsoft.com/office/powerpoint/2010/main" val="1946620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0BE4-FFFF-432B-B816-ED1D71107126}"/>
              </a:ext>
            </a:extLst>
          </p:cNvPr>
          <p:cNvSpPr>
            <a:spLocks noGrp="1"/>
          </p:cNvSpPr>
          <p:nvPr>
            <p:ph type="title"/>
          </p:nvPr>
        </p:nvSpPr>
        <p:spPr>
          <a:xfrm>
            <a:off x="218220" y="0"/>
            <a:ext cx="8534400" cy="1507067"/>
          </a:xfrm>
        </p:spPr>
        <p:txBody>
          <a:bodyPr/>
          <a:lstStyle/>
          <a:p>
            <a:r>
              <a:rPr lang="en-US" dirty="0" err="1"/>
              <a:t>Nointernetconnection</a:t>
            </a:r>
            <a:r>
              <a:rPr lang="en-US" dirty="0"/>
              <a:t> glance</a:t>
            </a:r>
          </a:p>
        </p:txBody>
      </p:sp>
      <p:sp>
        <p:nvSpPr>
          <p:cNvPr id="3" name="TextBox 2">
            <a:extLst>
              <a:ext uri="{FF2B5EF4-FFF2-40B4-BE49-F238E27FC236}">
                <a16:creationId xmlns:a16="http://schemas.microsoft.com/office/drawing/2014/main" id="{9D6592B1-81CF-46A8-A2AF-22A87F841FE8}"/>
              </a:ext>
            </a:extLst>
          </p:cNvPr>
          <p:cNvSpPr txBox="1"/>
          <p:nvPr/>
        </p:nvSpPr>
        <p:spPr>
          <a:xfrm>
            <a:off x="5011615" y="860736"/>
            <a:ext cx="4008560" cy="369332"/>
          </a:xfrm>
          <a:prstGeom prst="rect">
            <a:avLst/>
          </a:prstGeom>
          <a:noFill/>
        </p:spPr>
        <p:txBody>
          <a:bodyPr wrap="square" rtlCol="0">
            <a:spAutoFit/>
          </a:bodyPr>
          <a:lstStyle/>
          <a:p>
            <a:r>
              <a:rPr lang="en-US" dirty="0"/>
              <a:t>By </a:t>
            </a:r>
            <a:r>
              <a:rPr lang="en-US" dirty="0">
                <a:latin typeface="Bauhaus 93" panose="04030905020B02020C02" pitchFamily="82" charset="0"/>
              </a:rPr>
              <a:t>NOINTERNETCONNECTION.COM</a:t>
            </a:r>
            <a:endParaRPr lang="en-US" dirty="0"/>
          </a:p>
        </p:txBody>
      </p:sp>
      <p:sp>
        <p:nvSpPr>
          <p:cNvPr id="4" name="Rectangle 3">
            <a:extLst>
              <a:ext uri="{FF2B5EF4-FFF2-40B4-BE49-F238E27FC236}">
                <a16:creationId xmlns:a16="http://schemas.microsoft.com/office/drawing/2014/main" id="{7E7E38EC-D8E7-41DA-9B6D-5849D5F06B19}"/>
              </a:ext>
            </a:extLst>
          </p:cNvPr>
          <p:cNvSpPr/>
          <p:nvPr/>
        </p:nvSpPr>
        <p:spPr>
          <a:xfrm>
            <a:off x="9548446" y="92320"/>
            <a:ext cx="2425334" cy="6532684"/>
          </a:xfrm>
          <a:prstGeom prst="rect">
            <a:avLst/>
          </a:prstGeom>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NO INTERNET CONTACTS:</a:t>
            </a:r>
          </a:p>
          <a:p>
            <a:pPr algn="ctr"/>
            <a:endParaRPr lang="en-US" dirty="0">
              <a:ln w="0"/>
              <a:solidFill>
                <a:schemeClr val="accent1"/>
              </a:solidFill>
              <a:effectLst>
                <a:outerShdw blurRad="38100" dist="25400" dir="5400000" algn="ctr" rotWithShape="0">
                  <a:srgbClr val="6E747A">
                    <a:alpha val="43000"/>
                  </a:srgbClr>
                </a:outerShdw>
              </a:effectLst>
            </a:endParaRPr>
          </a:p>
          <a:p>
            <a:pPr algn="ctr"/>
            <a:r>
              <a:rPr lang="en-US" dirty="0">
                <a:ln w="0"/>
                <a:solidFill>
                  <a:schemeClr val="accent1"/>
                </a:solidFill>
                <a:effectLst>
                  <a:outerShdw blurRad="38100" dist="25400" dir="5400000" algn="ctr" rotWithShape="0">
                    <a:srgbClr val="6E747A">
                      <a:alpha val="43000"/>
                    </a:srgbClr>
                  </a:outerShdw>
                </a:effectLst>
              </a:rPr>
              <a:t>VIOLA</a:t>
            </a:r>
          </a:p>
          <a:p>
            <a:pPr algn="ctr"/>
            <a:endParaRPr lang="en-US" dirty="0">
              <a:ln w="0"/>
              <a:solidFill>
                <a:schemeClr val="accent1"/>
              </a:solidFill>
              <a:effectLst>
                <a:outerShdw blurRad="38100" dist="25400" dir="5400000" algn="ctr" rotWithShape="0">
                  <a:srgbClr val="6E747A">
                    <a:alpha val="43000"/>
                  </a:srgbClr>
                </a:outerShdw>
              </a:effectLst>
            </a:endParaRPr>
          </a:p>
          <a:p>
            <a:pPr algn="ctr"/>
            <a:r>
              <a:rPr lang="en-US" dirty="0">
                <a:ln w="0"/>
                <a:solidFill>
                  <a:schemeClr val="accent1"/>
                </a:solidFill>
                <a:effectLst>
                  <a:outerShdw blurRad="38100" dist="25400" dir="5400000" algn="ctr" rotWithShape="0">
                    <a:srgbClr val="6E747A">
                      <a:alpha val="43000"/>
                    </a:srgbClr>
                  </a:outerShdw>
                </a:effectLst>
              </a:rPr>
              <a:t>ANTHONY CELINE</a:t>
            </a:r>
          </a:p>
          <a:p>
            <a:pPr algn="ctr"/>
            <a:endParaRPr lang="en-US" dirty="0">
              <a:ln w="0"/>
              <a:solidFill>
                <a:schemeClr val="accent1"/>
              </a:solidFill>
              <a:effectLst>
                <a:outerShdw blurRad="38100" dist="25400" dir="5400000" algn="ctr" rotWithShape="0">
                  <a:srgbClr val="6E747A">
                    <a:alpha val="43000"/>
                  </a:srgbClr>
                </a:outerShdw>
              </a:effectLst>
            </a:endParaRPr>
          </a:p>
          <a:p>
            <a:pPr algn="ctr"/>
            <a:r>
              <a:rPr lang="en-US" dirty="0">
                <a:ln w="0"/>
                <a:solidFill>
                  <a:schemeClr val="accent1"/>
                </a:solidFill>
                <a:effectLst>
                  <a:outerShdw blurRad="38100" dist="25400" dir="5400000" algn="ctr" rotWithShape="0">
                    <a:srgbClr val="6E747A">
                      <a:alpha val="43000"/>
                    </a:srgbClr>
                  </a:outerShdw>
                </a:effectLst>
              </a:rPr>
              <a:t>BILL FEST</a:t>
            </a:r>
          </a:p>
          <a:p>
            <a:pPr algn="ctr"/>
            <a:endParaRPr lang="en-US" dirty="0">
              <a:ln w="0"/>
              <a:solidFill>
                <a:schemeClr val="accent1"/>
              </a:solidFill>
              <a:effectLst>
                <a:outerShdw blurRad="38100" dist="25400" dir="5400000" algn="ctr" rotWithShape="0">
                  <a:srgbClr val="6E747A">
                    <a:alpha val="43000"/>
                  </a:srgbClr>
                </a:outerShdw>
              </a:effectLst>
            </a:endParaRPr>
          </a:p>
          <a:p>
            <a:pPr algn="ctr"/>
            <a:r>
              <a:rPr lang="en-US" dirty="0">
                <a:ln w="0"/>
                <a:solidFill>
                  <a:schemeClr val="accent1"/>
                </a:solidFill>
                <a:effectLst>
                  <a:outerShdw blurRad="38100" dist="25400" dir="5400000" algn="ctr" rotWithShape="0">
                    <a:srgbClr val="6E747A">
                      <a:alpha val="43000"/>
                    </a:srgbClr>
                  </a:outerShdw>
                </a:effectLst>
              </a:rPr>
              <a:t>Groups:</a:t>
            </a:r>
          </a:p>
          <a:p>
            <a:pPr algn="ctr"/>
            <a:endParaRPr lang="en-US" dirty="0">
              <a:ln w="0"/>
              <a:solidFill>
                <a:schemeClr val="accent1"/>
              </a:solidFill>
              <a:effectLst>
                <a:outerShdw blurRad="38100" dist="25400" dir="5400000" algn="ctr" rotWithShape="0">
                  <a:srgbClr val="6E747A">
                    <a:alpha val="43000"/>
                  </a:srgbClr>
                </a:outerShdw>
              </a:effectLst>
            </a:endParaRPr>
          </a:p>
          <a:p>
            <a:pPr algn="ctr"/>
            <a:r>
              <a:rPr lang="en-US" dirty="0">
                <a:ln w="0"/>
                <a:solidFill>
                  <a:schemeClr val="accent1"/>
                </a:solidFill>
                <a:effectLst>
                  <a:outerShdw blurRad="38100" dist="25400" dir="5400000" algn="ctr" rotWithShape="0">
                    <a:srgbClr val="6E747A">
                      <a:alpha val="43000"/>
                    </a:srgbClr>
                  </a:outerShdw>
                </a:effectLst>
                <a:hlinkClick r:id="rId2" action="ppaction://hlinksldjump"/>
              </a:rPr>
              <a:t>MAIL QUARRELS</a:t>
            </a:r>
            <a:endParaRPr lang="en-US" dirty="0"/>
          </a:p>
        </p:txBody>
      </p:sp>
      <p:sp>
        <p:nvSpPr>
          <p:cNvPr id="5" name="TextBox 4">
            <a:extLst>
              <a:ext uri="{FF2B5EF4-FFF2-40B4-BE49-F238E27FC236}">
                <a16:creationId xmlns:a16="http://schemas.microsoft.com/office/drawing/2014/main" id="{AFD365FF-7E77-449D-8B26-B2C7202375E1}"/>
              </a:ext>
            </a:extLst>
          </p:cNvPr>
          <p:cNvSpPr txBox="1"/>
          <p:nvPr/>
        </p:nvSpPr>
        <p:spPr>
          <a:xfrm>
            <a:off x="218220" y="1912776"/>
            <a:ext cx="3812604" cy="369332"/>
          </a:xfrm>
          <a:prstGeom prst="rect">
            <a:avLst/>
          </a:prstGeom>
          <a:noFill/>
        </p:spPr>
        <p:txBody>
          <a:bodyPr wrap="square" rtlCol="0">
            <a:spAutoFit/>
          </a:bodyPr>
          <a:lstStyle/>
          <a:p>
            <a:r>
              <a:rPr lang="en-US" dirty="0"/>
              <a:t>By Unknown emails online:</a:t>
            </a:r>
          </a:p>
        </p:txBody>
      </p:sp>
      <p:cxnSp>
        <p:nvCxnSpPr>
          <p:cNvPr id="7" name="Straight Connector 6">
            <a:extLst>
              <a:ext uri="{FF2B5EF4-FFF2-40B4-BE49-F238E27FC236}">
                <a16:creationId xmlns:a16="http://schemas.microsoft.com/office/drawing/2014/main" id="{4AB0D9AF-CB14-4AE6-9F97-6323B0E89FDA}"/>
              </a:ext>
            </a:extLst>
          </p:cNvPr>
          <p:cNvCxnSpPr/>
          <p:nvPr/>
        </p:nvCxnSpPr>
        <p:spPr>
          <a:xfrm>
            <a:off x="9548446" y="4077478"/>
            <a:ext cx="2425334"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Rectangle: Rounded Corners 7">
            <a:hlinkClick r:id="rId3" action="ppaction://hlinksldjump"/>
            <a:extLst>
              <a:ext uri="{FF2B5EF4-FFF2-40B4-BE49-F238E27FC236}">
                <a16:creationId xmlns:a16="http://schemas.microsoft.com/office/drawing/2014/main" id="{19F16E54-4611-48E0-9BA5-768CD912D32F}"/>
              </a:ext>
            </a:extLst>
          </p:cNvPr>
          <p:cNvSpPr/>
          <p:nvPr/>
        </p:nvSpPr>
        <p:spPr>
          <a:xfrm>
            <a:off x="345233" y="2518491"/>
            <a:ext cx="4189445" cy="793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err="1"/>
              <a:t>Inbixnewbie</a:t>
            </a:r>
            <a:endParaRPr lang="en-US" dirty="0"/>
          </a:p>
          <a:p>
            <a:pPr algn="ctr"/>
            <a:r>
              <a:rPr lang="en-US" dirty="0"/>
              <a:t>I understand your mind and the….</a:t>
            </a:r>
          </a:p>
          <a:p>
            <a:pPr algn="ctr"/>
            <a:endParaRPr lang="en-US" dirty="0"/>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14043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0E9B-BC99-40A0-AE74-9DF475E04675}"/>
              </a:ext>
            </a:extLst>
          </p:cNvPr>
          <p:cNvSpPr>
            <a:spLocks noGrp="1"/>
          </p:cNvSpPr>
          <p:nvPr>
            <p:ph type="title"/>
          </p:nvPr>
        </p:nvSpPr>
        <p:spPr>
          <a:xfrm>
            <a:off x="235804" y="110718"/>
            <a:ext cx="8534400" cy="1507067"/>
          </a:xfrm>
        </p:spPr>
        <p:txBody>
          <a:bodyPr/>
          <a:lstStyle/>
          <a:p>
            <a:r>
              <a:rPr lang="en-US" dirty="0"/>
              <a:t>MAIL QUARRELS.</a:t>
            </a:r>
          </a:p>
        </p:txBody>
      </p:sp>
      <p:sp>
        <p:nvSpPr>
          <p:cNvPr id="3" name="Rectangle: Rounded Corners 2">
            <a:extLst>
              <a:ext uri="{FF2B5EF4-FFF2-40B4-BE49-F238E27FC236}">
                <a16:creationId xmlns:a16="http://schemas.microsoft.com/office/drawing/2014/main" id="{5EB0C571-D2D0-497F-92BB-4A1D026746FD}"/>
              </a:ext>
            </a:extLst>
          </p:cNvPr>
          <p:cNvSpPr/>
          <p:nvPr/>
        </p:nvSpPr>
        <p:spPr>
          <a:xfrm>
            <a:off x="307731" y="1617785"/>
            <a:ext cx="4923692" cy="1011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HEY</a:t>
            </a:r>
          </a:p>
          <a:p>
            <a:pPr algn="ctr"/>
            <a:r>
              <a:rPr lang="en-US" dirty="0"/>
              <a:t>                                            Anthony </a:t>
            </a:r>
            <a:r>
              <a:rPr lang="en-US" dirty="0" err="1"/>
              <a:t>celine</a:t>
            </a:r>
            <a:endParaRPr lang="en-US" dirty="0"/>
          </a:p>
        </p:txBody>
      </p:sp>
      <p:sp>
        <p:nvSpPr>
          <p:cNvPr id="4" name="Rectangle: Rounded Corners 3">
            <a:extLst>
              <a:ext uri="{FF2B5EF4-FFF2-40B4-BE49-F238E27FC236}">
                <a16:creationId xmlns:a16="http://schemas.microsoft.com/office/drawing/2014/main" id="{D5F105C1-4315-41D5-ADEC-B0269702948B}"/>
              </a:ext>
            </a:extLst>
          </p:cNvPr>
          <p:cNvSpPr/>
          <p:nvPr/>
        </p:nvSpPr>
        <p:spPr>
          <a:xfrm>
            <a:off x="457200" y="2927838"/>
            <a:ext cx="4774223" cy="1011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Hello!</a:t>
            </a:r>
          </a:p>
          <a:p>
            <a:pPr algn="ctr"/>
            <a:r>
              <a:rPr lang="en-US" dirty="0"/>
              <a:t>                                                                You</a:t>
            </a:r>
          </a:p>
        </p:txBody>
      </p:sp>
      <p:sp>
        <p:nvSpPr>
          <p:cNvPr id="5" name="Rectangle: Rounded Corners 4">
            <a:extLst>
              <a:ext uri="{FF2B5EF4-FFF2-40B4-BE49-F238E27FC236}">
                <a16:creationId xmlns:a16="http://schemas.microsoft.com/office/drawing/2014/main" id="{4015DAB3-BF14-4892-8DBB-A18D487DC1BE}"/>
              </a:ext>
            </a:extLst>
          </p:cNvPr>
          <p:cNvSpPr/>
          <p:nvPr/>
        </p:nvSpPr>
        <p:spPr>
          <a:xfrm>
            <a:off x="531845" y="4292082"/>
            <a:ext cx="4774223" cy="1082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are actually cool in face to face</a:t>
            </a:r>
          </a:p>
          <a:p>
            <a:pPr algn="ctr"/>
            <a:r>
              <a:rPr lang="en-US" dirty="0"/>
              <a:t>                                                           </a:t>
            </a:r>
          </a:p>
          <a:p>
            <a:pPr algn="ctr"/>
            <a:r>
              <a:rPr lang="en-US" dirty="0"/>
              <a:t>                                                        Bill Fest</a:t>
            </a:r>
          </a:p>
        </p:txBody>
      </p:sp>
      <p:sp>
        <p:nvSpPr>
          <p:cNvPr id="6" name="Rectangle: Rounded Corners 5">
            <a:extLst>
              <a:ext uri="{FF2B5EF4-FFF2-40B4-BE49-F238E27FC236}">
                <a16:creationId xmlns:a16="http://schemas.microsoft.com/office/drawing/2014/main" id="{F2C79543-B23A-4FD6-BC43-7FDF066EDA02}"/>
              </a:ext>
            </a:extLst>
          </p:cNvPr>
          <p:cNvSpPr/>
          <p:nvPr/>
        </p:nvSpPr>
        <p:spPr>
          <a:xfrm>
            <a:off x="643812" y="5654351"/>
            <a:ext cx="4662256" cy="958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Having fun in glance!</a:t>
            </a:r>
          </a:p>
          <a:p>
            <a:pPr algn="ctr"/>
            <a:endParaRPr lang="en-US" dirty="0"/>
          </a:p>
          <a:p>
            <a:pPr algn="ctr"/>
            <a:r>
              <a:rPr lang="en-US" dirty="0"/>
              <a:t>                                                           Viola</a:t>
            </a:r>
          </a:p>
        </p:txBody>
      </p:sp>
      <p:sp>
        <p:nvSpPr>
          <p:cNvPr id="7" name="Action Button: Return 6">
            <a:hlinkClick r:id="" action="ppaction://hlinkshowjump?jump=lastslideviewed" highlightClick="1"/>
            <a:hlinkHover r:id="" action="ppaction://hlinkshowjump?jump=previousslide"/>
            <a:extLst>
              <a:ext uri="{FF2B5EF4-FFF2-40B4-BE49-F238E27FC236}">
                <a16:creationId xmlns:a16="http://schemas.microsoft.com/office/drawing/2014/main" id="{0975275E-811C-4158-A5AA-CAB7142A7A15}"/>
              </a:ext>
            </a:extLst>
          </p:cNvPr>
          <p:cNvSpPr/>
          <p:nvPr/>
        </p:nvSpPr>
        <p:spPr>
          <a:xfrm>
            <a:off x="11346024" y="110718"/>
            <a:ext cx="643813" cy="645062"/>
          </a:xfrm>
          <a:prstGeom prst="actionButtonReturn">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5881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750" fill="hold"/>
                                        <p:tgtEl>
                                          <p:spTgt spid="5"/>
                                        </p:tgtEl>
                                        <p:attrNameLst>
                                          <p:attrName>ppt_x</p:attrName>
                                        </p:attrNameLst>
                                      </p:cBhvr>
                                      <p:tavLst>
                                        <p:tav tm="0">
                                          <p:val>
                                            <p:strVal val="#ppt_x"/>
                                          </p:val>
                                        </p:tav>
                                        <p:tav tm="100000">
                                          <p:val>
                                            <p:strVal val="#ppt_x"/>
                                          </p:val>
                                        </p:tav>
                                      </p:tavLst>
                                    </p:anim>
                                    <p:anim calcmode="lin" valueType="num">
                                      <p:cBhvr additive="base">
                                        <p:cTn id="1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ADA66-C347-4463-B121-8801B53A05B2}"/>
              </a:ext>
            </a:extLst>
          </p:cNvPr>
          <p:cNvSpPr>
            <a:spLocks noGrp="1"/>
          </p:cNvSpPr>
          <p:nvPr>
            <p:ph type="title"/>
          </p:nvPr>
        </p:nvSpPr>
        <p:spPr>
          <a:xfrm>
            <a:off x="68391" y="0"/>
            <a:ext cx="8814352" cy="989045"/>
          </a:xfrm>
        </p:spPr>
        <p:txBody>
          <a:bodyPr>
            <a:normAutofit fontScale="90000"/>
          </a:bodyPr>
          <a:lstStyle/>
          <a:p>
            <a:r>
              <a:rPr lang="en-US" dirty="0" err="1"/>
              <a:t>Inbixnewbie</a:t>
            </a:r>
            <a:r>
              <a:rPr lang="en-US" dirty="0"/>
              <a:t>                              Hyundai </a:t>
            </a:r>
            <a:r>
              <a:rPr lang="en-US" dirty="0" err="1"/>
              <a:t>nic</a:t>
            </a:r>
            <a:endParaRPr lang="en-US" dirty="0"/>
          </a:p>
        </p:txBody>
      </p:sp>
      <p:sp>
        <p:nvSpPr>
          <p:cNvPr id="3" name="TextBox 2">
            <a:extLst>
              <a:ext uri="{FF2B5EF4-FFF2-40B4-BE49-F238E27FC236}">
                <a16:creationId xmlns:a16="http://schemas.microsoft.com/office/drawing/2014/main" id="{A1869FD2-FD9B-4E73-A8EF-8D97786F175D}"/>
              </a:ext>
            </a:extLst>
          </p:cNvPr>
          <p:cNvSpPr txBox="1"/>
          <p:nvPr/>
        </p:nvSpPr>
        <p:spPr>
          <a:xfrm>
            <a:off x="186612" y="1250302"/>
            <a:ext cx="11728580" cy="4524315"/>
          </a:xfrm>
          <a:prstGeom prst="rect">
            <a:avLst/>
          </a:prstGeom>
          <a:noFill/>
        </p:spPr>
        <p:txBody>
          <a:bodyPr wrap="square" rtlCol="0">
            <a:spAutoFit/>
          </a:bodyPr>
          <a:lstStyle/>
          <a:p>
            <a:r>
              <a:rPr lang="en-US" dirty="0"/>
              <a:t>I understand your mind and the fact that you have any questions or comments on this go to Hyundai.com for feedback purposes. </a:t>
            </a:r>
          </a:p>
          <a:p>
            <a:endParaRPr lang="en-US" dirty="0"/>
          </a:p>
          <a:p>
            <a:r>
              <a:rPr lang="en-US" dirty="0"/>
              <a:t>This is the car body management and architect from U.S so you need to have an interview with the other thing that you can also get which is feedback calling service.</a:t>
            </a:r>
          </a:p>
          <a:p>
            <a:endParaRPr lang="en-US" dirty="0"/>
          </a:p>
          <a:p>
            <a:endParaRPr lang="en-US" dirty="0"/>
          </a:p>
          <a:p>
            <a:endParaRPr lang="en-US" dirty="0"/>
          </a:p>
          <a:p>
            <a:r>
              <a:rPr lang="en-US" dirty="0"/>
              <a:t>If you are joining this program, go to hyundai.com for any programs.</a:t>
            </a:r>
          </a:p>
          <a:p>
            <a:r>
              <a:rPr lang="en-US" dirty="0"/>
              <a:t>Read carefully before you enter the program.</a:t>
            </a:r>
          </a:p>
          <a:p>
            <a:endParaRPr lang="en-US" dirty="0"/>
          </a:p>
          <a:p>
            <a:r>
              <a:rPr lang="en-US" dirty="0"/>
              <a:t>Regards,</a:t>
            </a:r>
          </a:p>
          <a:p>
            <a:endParaRPr lang="en-US" dirty="0"/>
          </a:p>
          <a:p>
            <a:r>
              <a:rPr lang="en-US" dirty="0" err="1"/>
              <a:t>Inbixnewbie</a:t>
            </a:r>
            <a:r>
              <a:rPr lang="en-US" dirty="0"/>
              <a:t> from Hyundai ordnance company.</a:t>
            </a:r>
          </a:p>
          <a:p>
            <a:endParaRPr lang="en-US" dirty="0"/>
          </a:p>
          <a:p>
            <a:r>
              <a:rPr lang="en-US" dirty="0"/>
              <a:t>inbix@nic.com/</a:t>
            </a:r>
            <a:r>
              <a:rPr lang="en-US" dirty="0" err="1"/>
              <a:t>hyundai</a:t>
            </a:r>
            <a:r>
              <a:rPr lang="en-US" dirty="0"/>
              <a:t> </a:t>
            </a:r>
          </a:p>
        </p:txBody>
      </p:sp>
      <p:sp>
        <p:nvSpPr>
          <p:cNvPr id="4" name="Action Button: Return 3">
            <a:hlinkClick r:id="rId2" action="ppaction://hlinksldjump" highlightClick="1"/>
            <a:extLst>
              <a:ext uri="{FF2B5EF4-FFF2-40B4-BE49-F238E27FC236}">
                <a16:creationId xmlns:a16="http://schemas.microsoft.com/office/drawing/2014/main" id="{16ADC91F-C72D-441E-8096-E8F66A31A9F1}"/>
              </a:ext>
            </a:extLst>
          </p:cNvPr>
          <p:cNvSpPr/>
          <p:nvPr/>
        </p:nvSpPr>
        <p:spPr>
          <a:xfrm>
            <a:off x="11336694" y="205273"/>
            <a:ext cx="494522" cy="3732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319765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85</TotalTime>
  <Words>249</Words>
  <Application>Microsoft Office PowerPoint</Application>
  <PresentationFormat>Widescreen</PresentationFormat>
  <Paragraphs>84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Bauhaus 93</vt:lpstr>
      <vt:lpstr>Century Gothic</vt:lpstr>
      <vt:lpstr>Wingdings 3</vt:lpstr>
      <vt:lpstr>Slice</vt:lpstr>
      <vt:lpstr>nointernetconnection</vt:lpstr>
      <vt:lpstr>Get to use as a social media with</vt:lpstr>
      <vt:lpstr>Create a flexi card and send Here</vt:lpstr>
      <vt:lpstr>Nointernetconnection glance</vt:lpstr>
      <vt:lpstr>MAIL QUARRELS.</vt:lpstr>
      <vt:lpstr>Inbixnewbie                              Hyundai nic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nointernetconnection</dc:title>
  <dc:creator>B.Pranav</dc:creator>
  <cp:lastModifiedBy>B.Pranav</cp:lastModifiedBy>
  <cp:revision>11</cp:revision>
  <dcterms:created xsi:type="dcterms:W3CDTF">2022-02-20T07:59:46Z</dcterms:created>
  <dcterms:modified xsi:type="dcterms:W3CDTF">2024-04-08T13:41:03Z</dcterms:modified>
</cp:coreProperties>
</file>