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07" r:id="rId2"/>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41500A-42C0-4F74-BA1B-FF0FFF948E5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EA002FE-F984-419F-8904-890024077BAD}">
      <dgm:prSet/>
      <dgm:spPr/>
      <dgm:t>
        <a:bodyPr/>
        <a:lstStyle/>
        <a:p>
          <a:r>
            <a:rPr lang="en-GB" b="0" i="0"/>
            <a:t>STREAMLIT: Streamlit library was used to create a user-friendly UI that enables users to interact with the programme and carry out data retrieval and analysis operations.</a:t>
          </a:r>
          <a:endParaRPr lang="en-US"/>
        </a:p>
      </dgm:t>
    </dgm:pt>
    <dgm:pt modelId="{F8452F2F-37FA-473D-8D14-FC9AFF3BA351}" type="parTrans" cxnId="{71DB4C98-A115-4270-A56C-08EDCD15E9E3}">
      <dgm:prSet/>
      <dgm:spPr/>
      <dgm:t>
        <a:bodyPr/>
        <a:lstStyle/>
        <a:p>
          <a:endParaRPr lang="en-US"/>
        </a:p>
      </dgm:t>
    </dgm:pt>
    <dgm:pt modelId="{9A97F6CF-E9F9-4F7F-91F0-D21076B715C5}" type="sibTrans" cxnId="{71DB4C98-A115-4270-A56C-08EDCD15E9E3}">
      <dgm:prSet/>
      <dgm:spPr/>
      <dgm:t>
        <a:bodyPr/>
        <a:lstStyle/>
        <a:p>
          <a:endParaRPr lang="en-US"/>
        </a:p>
      </dgm:t>
    </dgm:pt>
    <dgm:pt modelId="{889CFA5D-1C81-4EE6-B174-7565ADA7376E}">
      <dgm:prSet/>
      <dgm:spPr/>
      <dgm:t>
        <a:bodyPr/>
        <a:lstStyle/>
        <a:p>
          <a:r>
            <a:rPr lang="en-GB" b="0" i="0"/>
            <a:t>Pandas is a Python library for data manipulation and analysis, providing easy-to-use data structures like DataFrames for efficient handling of structured data in diverse projects. </a:t>
          </a:r>
          <a:endParaRPr lang="en-US"/>
        </a:p>
      </dgm:t>
    </dgm:pt>
    <dgm:pt modelId="{D393AB69-6108-4296-98F5-DA558086BAE3}" type="parTrans" cxnId="{57C1C481-EA2A-4CBC-8D23-FAE8B3D970BB}">
      <dgm:prSet/>
      <dgm:spPr/>
      <dgm:t>
        <a:bodyPr/>
        <a:lstStyle/>
        <a:p>
          <a:endParaRPr lang="en-US"/>
        </a:p>
      </dgm:t>
    </dgm:pt>
    <dgm:pt modelId="{80C20BB5-F1C8-4FB5-8F6C-5B7C7BD2D105}" type="sibTrans" cxnId="{57C1C481-EA2A-4CBC-8D23-FAE8B3D970BB}">
      <dgm:prSet/>
      <dgm:spPr/>
      <dgm:t>
        <a:bodyPr/>
        <a:lstStyle/>
        <a:p>
          <a:endParaRPr lang="en-US"/>
        </a:p>
      </dgm:t>
    </dgm:pt>
    <dgm:pt modelId="{0C4F0698-4888-4CF8-9F03-64131B0E64F9}">
      <dgm:prSet/>
      <dgm:spPr/>
      <dgm:t>
        <a:bodyPr/>
        <a:lstStyle/>
        <a:p>
          <a:r>
            <a:rPr lang="en-GB" b="0" i="0"/>
            <a:t>Seaborn is a Python data visualization library that works in conjunction with Matplotlib, simplifying the creation of attractive statistical plots with concise syntax, making it valuable for enhancing visualizations in projects.</a:t>
          </a:r>
          <a:endParaRPr lang="en-US"/>
        </a:p>
      </dgm:t>
    </dgm:pt>
    <dgm:pt modelId="{41086121-8BFE-4823-BE54-B68369E3F28A}" type="parTrans" cxnId="{FC4EC033-A157-40C4-AF4B-30DDC0D38822}">
      <dgm:prSet/>
      <dgm:spPr/>
      <dgm:t>
        <a:bodyPr/>
        <a:lstStyle/>
        <a:p>
          <a:endParaRPr lang="en-US"/>
        </a:p>
      </dgm:t>
    </dgm:pt>
    <dgm:pt modelId="{368FC96C-8404-4F1D-ADBD-1CD424A60AF4}" type="sibTrans" cxnId="{FC4EC033-A157-40C4-AF4B-30DDC0D38822}">
      <dgm:prSet/>
      <dgm:spPr/>
      <dgm:t>
        <a:bodyPr/>
        <a:lstStyle/>
        <a:p>
          <a:endParaRPr lang="en-US"/>
        </a:p>
      </dgm:t>
    </dgm:pt>
    <dgm:pt modelId="{2E442919-A49E-4F7E-8459-BFB25FB13CF2}">
      <dgm:prSet/>
      <dgm:spPr/>
      <dgm:t>
        <a:bodyPr/>
        <a:lstStyle/>
        <a:p>
          <a:r>
            <a:rPr lang="en-GB" b="0" i="0"/>
            <a:t>Matplotlib is a Python library widely used in project for creating diverse visualizations, including line plots, scatter plots, and histograms, facilitating effective data analysis and presentation. </a:t>
          </a:r>
          <a:endParaRPr lang="en-US"/>
        </a:p>
      </dgm:t>
    </dgm:pt>
    <dgm:pt modelId="{CE6C0E75-0975-4A32-AE70-657311B8E6DD}" type="parTrans" cxnId="{A2056B7C-7CF9-4A0C-8012-EEE0956A31ED}">
      <dgm:prSet/>
      <dgm:spPr/>
      <dgm:t>
        <a:bodyPr/>
        <a:lstStyle/>
        <a:p>
          <a:endParaRPr lang="en-US"/>
        </a:p>
      </dgm:t>
    </dgm:pt>
    <dgm:pt modelId="{9EE32E8A-4ACF-4CB6-910C-C6E83C8A8E06}" type="sibTrans" cxnId="{A2056B7C-7CF9-4A0C-8012-EEE0956A31ED}">
      <dgm:prSet/>
      <dgm:spPr/>
      <dgm:t>
        <a:bodyPr/>
        <a:lstStyle/>
        <a:p>
          <a:endParaRPr lang="en-US"/>
        </a:p>
      </dgm:t>
    </dgm:pt>
    <dgm:pt modelId="{BB2061C4-57EE-4DA6-9A32-A767960D768A}">
      <dgm:prSet/>
      <dgm:spPr/>
      <dgm:t>
        <a:bodyPr/>
        <a:lstStyle/>
        <a:p>
          <a:r>
            <a:rPr lang="en-GB" b="0" i="0" dirty="0"/>
            <a:t>Scikit-learn is a Python machine learning library used in project for building and deploying machine learning models, offering a wide range of tools for classification, regression, clustering, and more. It simplifies the development of predictive models with a consistent and user-friendly interface.</a:t>
          </a:r>
          <a:endParaRPr lang="en-US" dirty="0"/>
        </a:p>
      </dgm:t>
    </dgm:pt>
    <dgm:pt modelId="{DB009650-675E-44D1-AFA8-3660DBB4263D}" type="parTrans" cxnId="{41D451D6-BCE6-4646-A39B-289AD55B4B73}">
      <dgm:prSet/>
      <dgm:spPr/>
      <dgm:t>
        <a:bodyPr/>
        <a:lstStyle/>
        <a:p>
          <a:endParaRPr lang="en-US"/>
        </a:p>
      </dgm:t>
    </dgm:pt>
    <dgm:pt modelId="{9C1E9C07-4258-45D7-BA7D-F0678A78D1BD}" type="sibTrans" cxnId="{41D451D6-BCE6-4646-A39B-289AD55B4B73}">
      <dgm:prSet/>
      <dgm:spPr/>
      <dgm:t>
        <a:bodyPr/>
        <a:lstStyle/>
        <a:p>
          <a:endParaRPr lang="en-US"/>
        </a:p>
      </dgm:t>
    </dgm:pt>
    <dgm:pt modelId="{15EEA3DF-3449-48A3-82DD-39C7286412BF}" type="pres">
      <dgm:prSet presAssocID="{CF41500A-42C0-4F74-BA1B-FF0FFF948E5D}" presName="root" presStyleCnt="0">
        <dgm:presLayoutVars>
          <dgm:dir/>
          <dgm:resizeHandles val="exact"/>
        </dgm:presLayoutVars>
      </dgm:prSet>
      <dgm:spPr/>
    </dgm:pt>
    <dgm:pt modelId="{CFD84824-3E10-498E-9F2B-21C6B5CFC8D5}" type="pres">
      <dgm:prSet presAssocID="{3EA002FE-F984-419F-8904-890024077BAD}" presName="compNode" presStyleCnt="0"/>
      <dgm:spPr/>
    </dgm:pt>
    <dgm:pt modelId="{033A31A0-3009-4FC8-8952-6D076405623C}" type="pres">
      <dgm:prSet presAssocID="{3EA002FE-F984-419F-8904-890024077BAD}" presName="bgRect" presStyleLbl="bgShp" presStyleIdx="0" presStyleCnt="5"/>
      <dgm:spPr/>
    </dgm:pt>
    <dgm:pt modelId="{32F11A89-E71E-4648-852E-09DEA0D0FAE7}" type="pres">
      <dgm:prSet presAssocID="{3EA002FE-F984-419F-8904-890024077BA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0D624956-FB5E-4C7B-B239-D47278A1720C}" type="pres">
      <dgm:prSet presAssocID="{3EA002FE-F984-419F-8904-890024077BAD}" presName="spaceRect" presStyleCnt="0"/>
      <dgm:spPr/>
    </dgm:pt>
    <dgm:pt modelId="{F87A1939-2FA2-4687-82C4-61BAC8017261}" type="pres">
      <dgm:prSet presAssocID="{3EA002FE-F984-419F-8904-890024077BAD}" presName="parTx" presStyleLbl="revTx" presStyleIdx="0" presStyleCnt="5">
        <dgm:presLayoutVars>
          <dgm:chMax val="0"/>
          <dgm:chPref val="0"/>
        </dgm:presLayoutVars>
      </dgm:prSet>
      <dgm:spPr/>
    </dgm:pt>
    <dgm:pt modelId="{5DBB49A6-787A-4C79-AAA1-ABA76AF29F5A}" type="pres">
      <dgm:prSet presAssocID="{9A97F6CF-E9F9-4F7F-91F0-D21076B715C5}" presName="sibTrans" presStyleCnt="0"/>
      <dgm:spPr/>
    </dgm:pt>
    <dgm:pt modelId="{56264ECA-D2C4-4E2B-96BD-33DB74C7E59A}" type="pres">
      <dgm:prSet presAssocID="{889CFA5D-1C81-4EE6-B174-7565ADA7376E}" presName="compNode" presStyleCnt="0"/>
      <dgm:spPr/>
    </dgm:pt>
    <dgm:pt modelId="{DE3F4EF1-4367-427F-B254-F9DA786101DB}" type="pres">
      <dgm:prSet presAssocID="{889CFA5D-1C81-4EE6-B174-7565ADA7376E}" presName="bgRect" presStyleLbl="bgShp" presStyleIdx="1" presStyleCnt="5"/>
      <dgm:spPr/>
    </dgm:pt>
    <dgm:pt modelId="{A346334F-7DC8-4F37-97FA-83882D06E1AE}" type="pres">
      <dgm:prSet presAssocID="{889CFA5D-1C81-4EE6-B174-7565ADA7376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nda"/>
        </a:ext>
      </dgm:extLst>
    </dgm:pt>
    <dgm:pt modelId="{B713EA00-3B45-4203-AE66-4586F192E706}" type="pres">
      <dgm:prSet presAssocID="{889CFA5D-1C81-4EE6-B174-7565ADA7376E}" presName="spaceRect" presStyleCnt="0"/>
      <dgm:spPr/>
    </dgm:pt>
    <dgm:pt modelId="{79D79C8E-F27E-4927-8C6A-B84E91B38F02}" type="pres">
      <dgm:prSet presAssocID="{889CFA5D-1C81-4EE6-B174-7565ADA7376E}" presName="parTx" presStyleLbl="revTx" presStyleIdx="1" presStyleCnt="5">
        <dgm:presLayoutVars>
          <dgm:chMax val="0"/>
          <dgm:chPref val="0"/>
        </dgm:presLayoutVars>
      </dgm:prSet>
      <dgm:spPr/>
    </dgm:pt>
    <dgm:pt modelId="{63406195-D710-4B4F-83A0-3B00F444541A}" type="pres">
      <dgm:prSet presAssocID="{80C20BB5-F1C8-4FB5-8F6C-5B7C7BD2D105}" presName="sibTrans" presStyleCnt="0"/>
      <dgm:spPr/>
    </dgm:pt>
    <dgm:pt modelId="{5036A814-90FE-45BB-B3E1-4C159B742899}" type="pres">
      <dgm:prSet presAssocID="{0C4F0698-4888-4CF8-9F03-64131B0E64F9}" presName="compNode" presStyleCnt="0"/>
      <dgm:spPr/>
    </dgm:pt>
    <dgm:pt modelId="{E942FF17-4A82-494F-B9A6-8CDC8B7D8A6F}" type="pres">
      <dgm:prSet presAssocID="{0C4F0698-4888-4CF8-9F03-64131B0E64F9}" presName="bgRect" presStyleLbl="bgShp" presStyleIdx="2" presStyleCnt="5"/>
      <dgm:spPr/>
    </dgm:pt>
    <dgm:pt modelId="{C385A759-CBE6-415E-BAFF-8960B8983E51}" type="pres">
      <dgm:prSet presAssocID="{0C4F0698-4888-4CF8-9F03-64131B0E64F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44C481E5-BE44-4B18-BD00-0DB91713320C}" type="pres">
      <dgm:prSet presAssocID="{0C4F0698-4888-4CF8-9F03-64131B0E64F9}" presName="spaceRect" presStyleCnt="0"/>
      <dgm:spPr/>
    </dgm:pt>
    <dgm:pt modelId="{C30C6F09-8C52-48C4-AD91-0851B281FB02}" type="pres">
      <dgm:prSet presAssocID="{0C4F0698-4888-4CF8-9F03-64131B0E64F9}" presName="parTx" presStyleLbl="revTx" presStyleIdx="2" presStyleCnt="5">
        <dgm:presLayoutVars>
          <dgm:chMax val="0"/>
          <dgm:chPref val="0"/>
        </dgm:presLayoutVars>
      </dgm:prSet>
      <dgm:spPr/>
    </dgm:pt>
    <dgm:pt modelId="{2119E268-FEA1-485B-9B45-4C24C844AFB0}" type="pres">
      <dgm:prSet presAssocID="{368FC96C-8404-4F1D-ADBD-1CD424A60AF4}" presName="sibTrans" presStyleCnt="0"/>
      <dgm:spPr/>
    </dgm:pt>
    <dgm:pt modelId="{420C7C21-0DBE-4040-9742-BD90F5618E5F}" type="pres">
      <dgm:prSet presAssocID="{2E442919-A49E-4F7E-8459-BFB25FB13CF2}" presName="compNode" presStyleCnt="0"/>
      <dgm:spPr/>
    </dgm:pt>
    <dgm:pt modelId="{D78A0E96-CE5C-4D4B-B097-AD2D1013D164}" type="pres">
      <dgm:prSet presAssocID="{2E442919-A49E-4F7E-8459-BFB25FB13CF2}" presName="bgRect" presStyleLbl="bgShp" presStyleIdx="3" presStyleCnt="5"/>
      <dgm:spPr/>
    </dgm:pt>
    <dgm:pt modelId="{23B88580-A02C-4655-98ED-A6F583BA79A7}" type="pres">
      <dgm:prSet presAssocID="{2E442919-A49E-4F7E-8459-BFB25FB13CF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Pie Chart"/>
        </a:ext>
      </dgm:extLst>
    </dgm:pt>
    <dgm:pt modelId="{B8461E36-75A3-4D7D-AC6E-B5E4741B3764}" type="pres">
      <dgm:prSet presAssocID="{2E442919-A49E-4F7E-8459-BFB25FB13CF2}" presName="spaceRect" presStyleCnt="0"/>
      <dgm:spPr/>
    </dgm:pt>
    <dgm:pt modelId="{DEAD6E4E-1576-4A19-A87A-C7968BDFEF19}" type="pres">
      <dgm:prSet presAssocID="{2E442919-A49E-4F7E-8459-BFB25FB13CF2}" presName="parTx" presStyleLbl="revTx" presStyleIdx="3" presStyleCnt="5">
        <dgm:presLayoutVars>
          <dgm:chMax val="0"/>
          <dgm:chPref val="0"/>
        </dgm:presLayoutVars>
      </dgm:prSet>
      <dgm:spPr/>
    </dgm:pt>
    <dgm:pt modelId="{CA321D74-1AB4-4BF1-AE8A-3D71CFCE03E6}" type="pres">
      <dgm:prSet presAssocID="{9EE32E8A-4ACF-4CB6-910C-C6E83C8A8E06}" presName="sibTrans" presStyleCnt="0"/>
      <dgm:spPr/>
    </dgm:pt>
    <dgm:pt modelId="{ECA9D3C1-C2B1-4AE3-A3EC-834D41080890}" type="pres">
      <dgm:prSet presAssocID="{BB2061C4-57EE-4DA6-9A32-A767960D768A}" presName="compNode" presStyleCnt="0"/>
      <dgm:spPr/>
    </dgm:pt>
    <dgm:pt modelId="{304540F4-70FD-4DCC-8932-BA0A7CAE32EB}" type="pres">
      <dgm:prSet presAssocID="{BB2061C4-57EE-4DA6-9A32-A767960D768A}" presName="bgRect" presStyleLbl="bgShp" presStyleIdx="4" presStyleCnt="5"/>
      <dgm:spPr/>
    </dgm:pt>
    <dgm:pt modelId="{F54E4B28-9804-452B-8022-1FBBA444341A}" type="pres">
      <dgm:prSet presAssocID="{BB2061C4-57EE-4DA6-9A32-A767960D768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35FE0469-7172-407F-8475-9DB8B37EF5D4}" type="pres">
      <dgm:prSet presAssocID="{BB2061C4-57EE-4DA6-9A32-A767960D768A}" presName="spaceRect" presStyleCnt="0"/>
      <dgm:spPr/>
    </dgm:pt>
    <dgm:pt modelId="{5B877664-DB90-4853-B11F-AEE54CDE03BA}" type="pres">
      <dgm:prSet presAssocID="{BB2061C4-57EE-4DA6-9A32-A767960D768A}" presName="parTx" presStyleLbl="revTx" presStyleIdx="4" presStyleCnt="5" custScaleX="103237">
        <dgm:presLayoutVars>
          <dgm:chMax val="0"/>
          <dgm:chPref val="0"/>
        </dgm:presLayoutVars>
      </dgm:prSet>
      <dgm:spPr/>
    </dgm:pt>
  </dgm:ptLst>
  <dgm:cxnLst>
    <dgm:cxn modelId="{5BAB8C1E-F47A-4882-9CF1-E4FA6E8341BC}" type="presOf" srcId="{3EA002FE-F984-419F-8904-890024077BAD}" destId="{F87A1939-2FA2-4687-82C4-61BAC8017261}" srcOrd="0" destOrd="0" presId="urn:microsoft.com/office/officeart/2018/2/layout/IconVerticalSolidList"/>
    <dgm:cxn modelId="{FC4EC033-A157-40C4-AF4B-30DDC0D38822}" srcId="{CF41500A-42C0-4F74-BA1B-FF0FFF948E5D}" destId="{0C4F0698-4888-4CF8-9F03-64131B0E64F9}" srcOrd="2" destOrd="0" parTransId="{41086121-8BFE-4823-BE54-B68369E3F28A}" sibTransId="{368FC96C-8404-4F1D-ADBD-1CD424A60AF4}"/>
    <dgm:cxn modelId="{1BB4DC38-3C1E-4219-BC38-58D756F9357E}" type="presOf" srcId="{0C4F0698-4888-4CF8-9F03-64131B0E64F9}" destId="{C30C6F09-8C52-48C4-AD91-0851B281FB02}" srcOrd="0" destOrd="0" presId="urn:microsoft.com/office/officeart/2018/2/layout/IconVerticalSolidList"/>
    <dgm:cxn modelId="{A2056B7C-7CF9-4A0C-8012-EEE0956A31ED}" srcId="{CF41500A-42C0-4F74-BA1B-FF0FFF948E5D}" destId="{2E442919-A49E-4F7E-8459-BFB25FB13CF2}" srcOrd="3" destOrd="0" parTransId="{CE6C0E75-0975-4A32-AE70-657311B8E6DD}" sibTransId="{9EE32E8A-4ACF-4CB6-910C-C6E83C8A8E06}"/>
    <dgm:cxn modelId="{57C1C481-EA2A-4CBC-8D23-FAE8B3D970BB}" srcId="{CF41500A-42C0-4F74-BA1B-FF0FFF948E5D}" destId="{889CFA5D-1C81-4EE6-B174-7565ADA7376E}" srcOrd="1" destOrd="0" parTransId="{D393AB69-6108-4296-98F5-DA558086BAE3}" sibTransId="{80C20BB5-F1C8-4FB5-8F6C-5B7C7BD2D105}"/>
    <dgm:cxn modelId="{71DB4C98-A115-4270-A56C-08EDCD15E9E3}" srcId="{CF41500A-42C0-4F74-BA1B-FF0FFF948E5D}" destId="{3EA002FE-F984-419F-8904-890024077BAD}" srcOrd="0" destOrd="0" parTransId="{F8452F2F-37FA-473D-8D14-FC9AFF3BA351}" sibTransId="{9A97F6CF-E9F9-4F7F-91F0-D21076B715C5}"/>
    <dgm:cxn modelId="{CE90CB9A-5AD3-4F5B-8E41-3FA56646059C}" type="presOf" srcId="{CF41500A-42C0-4F74-BA1B-FF0FFF948E5D}" destId="{15EEA3DF-3449-48A3-82DD-39C7286412BF}" srcOrd="0" destOrd="0" presId="urn:microsoft.com/office/officeart/2018/2/layout/IconVerticalSolidList"/>
    <dgm:cxn modelId="{257DF29C-A4DE-4AFB-8DE6-8C9929C68388}" type="presOf" srcId="{889CFA5D-1C81-4EE6-B174-7565ADA7376E}" destId="{79D79C8E-F27E-4927-8C6A-B84E91B38F02}" srcOrd="0" destOrd="0" presId="urn:microsoft.com/office/officeart/2018/2/layout/IconVerticalSolidList"/>
    <dgm:cxn modelId="{029ECE9D-AE4B-4AAA-B5CE-93AA2844D260}" type="presOf" srcId="{BB2061C4-57EE-4DA6-9A32-A767960D768A}" destId="{5B877664-DB90-4853-B11F-AEE54CDE03BA}" srcOrd="0" destOrd="0" presId="urn:microsoft.com/office/officeart/2018/2/layout/IconVerticalSolidList"/>
    <dgm:cxn modelId="{41D451D6-BCE6-4646-A39B-289AD55B4B73}" srcId="{CF41500A-42C0-4F74-BA1B-FF0FFF948E5D}" destId="{BB2061C4-57EE-4DA6-9A32-A767960D768A}" srcOrd="4" destOrd="0" parTransId="{DB009650-675E-44D1-AFA8-3660DBB4263D}" sibTransId="{9C1E9C07-4258-45D7-BA7D-F0678A78D1BD}"/>
    <dgm:cxn modelId="{B423C6EC-62DC-49E8-8A39-C36CEA9DB63F}" type="presOf" srcId="{2E442919-A49E-4F7E-8459-BFB25FB13CF2}" destId="{DEAD6E4E-1576-4A19-A87A-C7968BDFEF19}" srcOrd="0" destOrd="0" presId="urn:microsoft.com/office/officeart/2018/2/layout/IconVerticalSolidList"/>
    <dgm:cxn modelId="{0F7CAACA-950F-4A28-9484-172BBE5DF5E0}" type="presParOf" srcId="{15EEA3DF-3449-48A3-82DD-39C7286412BF}" destId="{CFD84824-3E10-498E-9F2B-21C6B5CFC8D5}" srcOrd="0" destOrd="0" presId="urn:microsoft.com/office/officeart/2018/2/layout/IconVerticalSolidList"/>
    <dgm:cxn modelId="{3B856004-2459-40B6-919F-3FB4FA96C6AB}" type="presParOf" srcId="{CFD84824-3E10-498E-9F2B-21C6B5CFC8D5}" destId="{033A31A0-3009-4FC8-8952-6D076405623C}" srcOrd="0" destOrd="0" presId="urn:microsoft.com/office/officeart/2018/2/layout/IconVerticalSolidList"/>
    <dgm:cxn modelId="{1A904149-CFAD-4A1E-AF85-DD52F6828247}" type="presParOf" srcId="{CFD84824-3E10-498E-9F2B-21C6B5CFC8D5}" destId="{32F11A89-E71E-4648-852E-09DEA0D0FAE7}" srcOrd="1" destOrd="0" presId="urn:microsoft.com/office/officeart/2018/2/layout/IconVerticalSolidList"/>
    <dgm:cxn modelId="{258C935B-8987-4655-8AF8-73F86ED5A79A}" type="presParOf" srcId="{CFD84824-3E10-498E-9F2B-21C6B5CFC8D5}" destId="{0D624956-FB5E-4C7B-B239-D47278A1720C}" srcOrd="2" destOrd="0" presId="urn:microsoft.com/office/officeart/2018/2/layout/IconVerticalSolidList"/>
    <dgm:cxn modelId="{EBDDD9CF-6BAE-45A5-88BB-E86064B96F0E}" type="presParOf" srcId="{CFD84824-3E10-498E-9F2B-21C6B5CFC8D5}" destId="{F87A1939-2FA2-4687-82C4-61BAC8017261}" srcOrd="3" destOrd="0" presId="urn:microsoft.com/office/officeart/2018/2/layout/IconVerticalSolidList"/>
    <dgm:cxn modelId="{7BFBC48B-134C-400F-BC1C-5066AD08F974}" type="presParOf" srcId="{15EEA3DF-3449-48A3-82DD-39C7286412BF}" destId="{5DBB49A6-787A-4C79-AAA1-ABA76AF29F5A}" srcOrd="1" destOrd="0" presId="urn:microsoft.com/office/officeart/2018/2/layout/IconVerticalSolidList"/>
    <dgm:cxn modelId="{71A8F19F-4C4B-424E-AD5E-AFF1D693741E}" type="presParOf" srcId="{15EEA3DF-3449-48A3-82DD-39C7286412BF}" destId="{56264ECA-D2C4-4E2B-96BD-33DB74C7E59A}" srcOrd="2" destOrd="0" presId="urn:microsoft.com/office/officeart/2018/2/layout/IconVerticalSolidList"/>
    <dgm:cxn modelId="{F5E1947B-970E-4786-BA0C-8F6286ABB8C9}" type="presParOf" srcId="{56264ECA-D2C4-4E2B-96BD-33DB74C7E59A}" destId="{DE3F4EF1-4367-427F-B254-F9DA786101DB}" srcOrd="0" destOrd="0" presId="urn:microsoft.com/office/officeart/2018/2/layout/IconVerticalSolidList"/>
    <dgm:cxn modelId="{996C87D3-E8C0-4C6F-B678-E1E84994C5E7}" type="presParOf" srcId="{56264ECA-D2C4-4E2B-96BD-33DB74C7E59A}" destId="{A346334F-7DC8-4F37-97FA-83882D06E1AE}" srcOrd="1" destOrd="0" presId="urn:microsoft.com/office/officeart/2018/2/layout/IconVerticalSolidList"/>
    <dgm:cxn modelId="{4B1234A0-5270-4411-84B9-F75A46DE9FDE}" type="presParOf" srcId="{56264ECA-D2C4-4E2B-96BD-33DB74C7E59A}" destId="{B713EA00-3B45-4203-AE66-4586F192E706}" srcOrd="2" destOrd="0" presId="urn:microsoft.com/office/officeart/2018/2/layout/IconVerticalSolidList"/>
    <dgm:cxn modelId="{5EE9DB45-3251-4BB4-B830-B42A8AC21E71}" type="presParOf" srcId="{56264ECA-D2C4-4E2B-96BD-33DB74C7E59A}" destId="{79D79C8E-F27E-4927-8C6A-B84E91B38F02}" srcOrd="3" destOrd="0" presId="urn:microsoft.com/office/officeart/2018/2/layout/IconVerticalSolidList"/>
    <dgm:cxn modelId="{862125DD-FEBE-49AF-9FBE-B223E4BDB3D6}" type="presParOf" srcId="{15EEA3DF-3449-48A3-82DD-39C7286412BF}" destId="{63406195-D710-4B4F-83A0-3B00F444541A}" srcOrd="3" destOrd="0" presId="urn:microsoft.com/office/officeart/2018/2/layout/IconVerticalSolidList"/>
    <dgm:cxn modelId="{3F62F4D0-2F52-468D-9630-C2DF7707AAF6}" type="presParOf" srcId="{15EEA3DF-3449-48A3-82DD-39C7286412BF}" destId="{5036A814-90FE-45BB-B3E1-4C159B742899}" srcOrd="4" destOrd="0" presId="urn:microsoft.com/office/officeart/2018/2/layout/IconVerticalSolidList"/>
    <dgm:cxn modelId="{BC6CC759-9E49-4FE0-858A-DDEA4AD26770}" type="presParOf" srcId="{5036A814-90FE-45BB-B3E1-4C159B742899}" destId="{E942FF17-4A82-494F-B9A6-8CDC8B7D8A6F}" srcOrd="0" destOrd="0" presId="urn:microsoft.com/office/officeart/2018/2/layout/IconVerticalSolidList"/>
    <dgm:cxn modelId="{6C71E651-53E2-49F7-B8FF-80BECD1EB9C5}" type="presParOf" srcId="{5036A814-90FE-45BB-B3E1-4C159B742899}" destId="{C385A759-CBE6-415E-BAFF-8960B8983E51}" srcOrd="1" destOrd="0" presId="urn:microsoft.com/office/officeart/2018/2/layout/IconVerticalSolidList"/>
    <dgm:cxn modelId="{DF124E20-C4E5-4A1D-8468-F7214207ABE7}" type="presParOf" srcId="{5036A814-90FE-45BB-B3E1-4C159B742899}" destId="{44C481E5-BE44-4B18-BD00-0DB91713320C}" srcOrd="2" destOrd="0" presId="urn:microsoft.com/office/officeart/2018/2/layout/IconVerticalSolidList"/>
    <dgm:cxn modelId="{E18BF63E-41C5-4E38-A218-82FA251ED144}" type="presParOf" srcId="{5036A814-90FE-45BB-B3E1-4C159B742899}" destId="{C30C6F09-8C52-48C4-AD91-0851B281FB02}" srcOrd="3" destOrd="0" presId="urn:microsoft.com/office/officeart/2018/2/layout/IconVerticalSolidList"/>
    <dgm:cxn modelId="{B4DA6E41-BF55-4F95-9D58-BE41EBB151C8}" type="presParOf" srcId="{15EEA3DF-3449-48A3-82DD-39C7286412BF}" destId="{2119E268-FEA1-485B-9B45-4C24C844AFB0}" srcOrd="5" destOrd="0" presId="urn:microsoft.com/office/officeart/2018/2/layout/IconVerticalSolidList"/>
    <dgm:cxn modelId="{D348DB9E-3C8B-4134-B16B-5E1FB2612E9F}" type="presParOf" srcId="{15EEA3DF-3449-48A3-82DD-39C7286412BF}" destId="{420C7C21-0DBE-4040-9742-BD90F5618E5F}" srcOrd="6" destOrd="0" presId="urn:microsoft.com/office/officeart/2018/2/layout/IconVerticalSolidList"/>
    <dgm:cxn modelId="{9B83B2AF-CE23-4FFD-91C0-7AE273A8CCE3}" type="presParOf" srcId="{420C7C21-0DBE-4040-9742-BD90F5618E5F}" destId="{D78A0E96-CE5C-4D4B-B097-AD2D1013D164}" srcOrd="0" destOrd="0" presId="urn:microsoft.com/office/officeart/2018/2/layout/IconVerticalSolidList"/>
    <dgm:cxn modelId="{35B83344-5B11-466E-A80B-50B0F990B62C}" type="presParOf" srcId="{420C7C21-0DBE-4040-9742-BD90F5618E5F}" destId="{23B88580-A02C-4655-98ED-A6F583BA79A7}" srcOrd="1" destOrd="0" presId="urn:microsoft.com/office/officeart/2018/2/layout/IconVerticalSolidList"/>
    <dgm:cxn modelId="{C90A980D-408D-4F43-A892-8D640D5A3B93}" type="presParOf" srcId="{420C7C21-0DBE-4040-9742-BD90F5618E5F}" destId="{B8461E36-75A3-4D7D-AC6E-B5E4741B3764}" srcOrd="2" destOrd="0" presId="urn:microsoft.com/office/officeart/2018/2/layout/IconVerticalSolidList"/>
    <dgm:cxn modelId="{333C14D9-16BD-4E65-8C8D-3930CB3FE694}" type="presParOf" srcId="{420C7C21-0DBE-4040-9742-BD90F5618E5F}" destId="{DEAD6E4E-1576-4A19-A87A-C7968BDFEF19}" srcOrd="3" destOrd="0" presId="urn:microsoft.com/office/officeart/2018/2/layout/IconVerticalSolidList"/>
    <dgm:cxn modelId="{9F183503-AA2D-401A-8105-EB95D029B894}" type="presParOf" srcId="{15EEA3DF-3449-48A3-82DD-39C7286412BF}" destId="{CA321D74-1AB4-4BF1-AE8A-3D71CFCE03E6}" srcOrd="7" destOrd="0" presId="urn:microsoft.com/office/officeart/2018/2/layout/IconVerticalSolidList"/>
    <dgm:cxn modelId="{BBF5FB2F-A0A2-4BB2-A49F-D6947E9EF435}" type="presParOf" srcId="{15EEA3DF-3449-48A3-82DD-39C7286412BF}" destId="{ECA9D3C1-C2B1-4AE3-A3EC-834D41080890}" srcOrd="8" destOrd="0" presId="urn:microsoft.com/office/officeart/2018/2/layout/IconVerticalSolidList"/>
    <dgm:cxn modelId="{D0FADB8E-C2B2-4160-BE18-4E9A724FEAF6}" type="presParOf" srcId="{ECA9D3C1-C2B1-4AE3-A3EC-834D41080890}" destId="{304540F4-70FD-4DCC-8932-BA0A7CAE32EB}" srcOrd="0" destOrd="0" presId="urn:microsoft.com/office/officeart/2018/2/layout/IconVerticalSolidList"/>
    <dgm:cxn modelId="{F3D99AB7-85DD-44AC-814A-A182A9D6F0C0}" type="presParOf" srcId="{ECA9D3C1-C2B1-4AE3-A3EC-834D41080890}" destId="{F54E4B28-9804-452B-8022-1FBBA444341A}" srcOrd="1" destOrd="0" presId="urn:microsoft.com/office/officeart/2018/2/layout/IconVerticalSolidList"/>
    <dgm:cxn modelId="{F0652AA2-2763-46CA-8D05-31F0BB2354DB}" type="presParOf" srcId="{ECA9D3C1-C2B1-4AE3-A3EC-834D41080890}" destId="{35FE0469-7172-407F-8475-9DB8B37EF5D4}" srcOrd="2" destOrd="0" presId="urn:microsoft.com/office/officeart/2018/2/layout/IconVerticalSolidList"/>
    <dgm:cxn modelId="{7D659EAA-3379-4294-93B4-F99B528DCFD6}" type="presParOf" srcId="{ECA9D3C1-C2B1-4AE3-A3EC-834D41080890}" destId="{5B877664-DB90-4853-B11F-AEE54CDE03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F4BC46-4C62-4EBA-B78E-E3FDB8C1902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5F3B7DC-1D36-4F9E-BFAE-944A61539100}">
      <dgm:prSet/>
      <dgm:spPr/>
      <dgm:t>
        <a:bodyPr/>
        <a:lstStyle/>
        <a:p>
          <a:pPr>
            <a:defRPr cap="all"/>
          </a:pPr>
          <a:r>
            <a:rPr lang="en-GB" b="0" i="0"/>
            <a:t>As the number of rooms increases, the rent tends to rise. </a:t>
          </a:r>
          <a:endParaRPr lang="en-US"/>
        </a:p>
      </dgm:t>
    </dgm:pt>
    <dgm:pt modelId="{D1CF7120-D99A-4486-922E-A015BC49248D}" type="parTrans" cxnId="{67701013-8EF2-425A-AF99-8EB7A6B60C22}">
      <dgm:prSet/>
      <dgm:spPr/>
      <dgm:t>
        <a:bodyPr/>
        <a:lstStyle/>
        <a:p>
          <a:endParaRPr lang="en-US"/>
        </a:p>
      </dgm:t>
    </dgm:pt>
    <dgm:pt modelId="{487395CF-6F76-4CBE-903D-6F8F390E440D}" type="sibTrans" cxnId="{67701013-8EF2-425A-AF99-8EB7A6B60C22}">
      <dgm:prSet/>
      <dgm:spPr/>
      <dgm:t>
        <a:bodyPr/>
        <a:lstStyle/>
        <a:p>
          <a:endParaRPr lang="en-US"/>
        </a:p>
      </dgm:t>
    </dgm:pt>
    <dgm:pt modelId="{546CD647-3F79-4CE0-8C20-361D96444D00}">
      <dgm:prSet/>
      <dgm:spPr/>
      <dgm:t>
        <a:bodyPr/>
        <a:lstStyle/>
        <a:p>
          <a:pPr>
            <a:defRPr cap="all"/>
          </a:pPr>
          <a:r>
            <a:rPr lang="en-GB" b="0" i="0"/>
            <a:t>Fully furnished houses command higher rent prices. </a:t>
          </a:r>
          <a:endParaRPr lang="en-US"/>
        </a:p>
      </dgm:t>
    </dgm:pt>
    <dgm:pt modelId="{CEF61495-8C8E-4D66-9214-7494158834BA}" type="parTrans" cxnId="{A1D3935D-3A83-48DA-8CD3-56A34B839428}">
      <dgm:prSet/>
      <dgm:spPr/>
      <dgm:t>
        <a:bodyPr/>
        <a:lstStyle/>
        <a:p>
          <a:endParaRPr lang="en-US"/>
        </a:p>
      </dgm:t>
    </dgm:pt>
    <dgm:pt modelId="{5A85E32A-A579-4F91-86BE-3072D2793AF5}" type="sibTrans" cxnId="{A1D3935D-3A83-48DA-8CD3-56A34B839428}">
      <dgm:prSet/>
      <dgm:spPr/>
      <dgm:t>
        <a:bodyPr/>
        <a:lstStyle/>
        <a:p>
          <a:endParaRPr lang="en-US"/>
        </a:p>
      </dgm:t>
    </dgm:pt>
    <dgm:pt modelId="{F9658A80-4BC5-4906-8F81-71313334ADC3}">
      <dgm:prSet/>
      <dgm:spPr/>
      <dgm:t>
        <a:bodyPr/>
        <a:lstStyle/>
        <a:p>
          <a:pPr>
            <a:defRPr cap="all"/>
          </a:pPr>
          <a:r>
            <a:rPr lang="en-GB" b="0" i="0"/>
            <a:t>Properties equipped with a borewell generally have higher rental rates. </a:t>
          </a:r>
          <a:endParaRPr lang="en-US"/>
        </a:p>
      </dgm:t>
    </dgm:pt>
    <dgm:pt modelId="{CEB853FD-883F-468A-8E03-BD0266D7FC14}" type="parTrans" cxnId="{CEB4223B-076A-4D93-A6EE-A6E7B7B544A9}">
      <dgm:prSet/>
      <dgm:spPr/>
      <dgm:t>
        <a:bodyPr/>
        <a:lstStyle/>
        <a:p>
          <a:endParaRPr lang="en-US"/>
        </a:p>
      </dgm:t>
    </dgm:pt>
    <dgm:pt modelId="{10ABD58B-C4E8-43E0-8467-26877DDA9DA8}" type="sibTrans" cxnId="{CEB4223B-076A-4D93-A6EE-A6E7B7B544A9}">
      <dgm:prSet/>
      <dgm:spPr/>
      <dgm:t>
        <a:bodyPr/>
        <a:lstStyle/>
        <a:p>
          <a:endParaRPr lang="en-US"/>
        </a:p>
      </dgm:t>
    </dgm:pt>
    <dgm:pt modelId="{EFD530D1-C7D4-4A0A-AC80-B0B1F2AC4836}">
      <dgm:prSet/>
      <dgm:spPr/>
      <dgm:t>
        <a:bodyPr/>
        <a:lstStyle/>
        <a:p>
          <a:pPr>
            <a:defRPr cap="all"/>
          </a:pPr>
          <a:r>
            <a:rPr lang="en-GB" b="0" i="0"/>
            <a:t>Houses featuring 2 bathrooms are associated with higher rents. </a:t>
          </a:r>
          <a:endParaRPr lang="en-US"/>
        </a:p>
      </dgm:t>
    </dgm:pt>
    <dgm:pt modelId="{9B4BD781-0DD6-4847-A766-DEFDEDD1B548}" type="parTrans" cxnId="{7EF16091-B1C5-46B9-BD1E-B389651C24FC}">
      <dgm:prSet/>
      <dgm:spPr/>
      <dgm:t>
        <a:bodyPr/>
        <a:lstStyle/>
        <a:p>
          <a:endParaRPr lang="en-US"/>
        </a:p>
      </dgm:t>
    </dgm:pt>
    <dgm:pt modelId="{42053A92-A0C7-407A-993B-A0EBD273A68D}" type="sibTrans" cxnId="{7EF16091-B1C5-46B9-BD1E-B389651C24FC}">
      <dgm:prSet/>
      <dgm:spPr/>
      <dgm:t>
        <a:bodyPr/>
        <a:lstStyle/>
        <a:p>
          <a:endParaRPr lang="en-US"/>
        </a:p>
      </dgm:t>
    </dgm:pt>
    <dgm:pt modelId="{68803320-BCCA-4550-9B29-4A46B933A5F0}">
      <dgm:prSet/>
      <dgm:spPr/>
      <dgm:t>
        <a:bodyPr/>
        <a:lstStyle/>
        <a:p>
          <a:pPr>
            <a:defRPr cap="all"/>
          </a:pPr>
          <a:r>
            <a:rPr lang="en-GB" b="0" i="0"/>
            <a:t>An increment in the number of balconies is correlated with an increase in rent. </a:t>
          </a:r>
          <a:endParaRPr lang="en-US"/>
        </a:p>
      </dgm:t>
    </dgm:pt>
    <dgm:pt modelId="{1C2183BD-CD4F-4C4E-8BA3-B0F8F7429B1B}" type="parTrans" cxnId="{96E1EA78-AB01-487D-99CE-6FDDED7ED785}">
      <dgm:prSet/>
      <dgm:spPr/>
      <dgm:t>
        <a:bodyPr/>
        <a:lstStyle/>
        <a:p>
          <a:endParaRPr lang="en-US"/>
        </a:p>
      </dgm:t>
    </dgm:pt>
    <dgm:pt modelId="{F49CE407-C06E-4439-82C4-40434357D15C}" type="sibTrans" cxnId="{96E1EA78-AB01-487D-99CE-6FDDED7ED785}">
      <dgm:prSet/>
      <dgm:spPr/>
      <dgm:t>
        <a:bodyPr/>
        <a:lstStyle/>
        <a:p>
          <a:endParaRPr lang="en-US"/>
        </a:p>
      </dgm:t>
    </dgm:pt>
    <dgm:pt modelId="{3A2637FE-21E1-42A2-A68D-3E49C43A614D}">
      <dgm:prSet/>
      <dgm:spPr/>
      <dgm:t>
        <a:bodyPr/>
        <a:lstStyle/>
        <a:p>
          <a:pPr>
            <a:defRPr cap="all"/>
          </a:pPr>
          <a:r>
            <a:rPr lang="en-GB" b="0" i="0"/>
            <a:t>Additionally, an augmentation in amenities is linked to higher rental costs.</a:t>
          </a:r>
          <a:endParaRPr lang="en-US"/>
        </a:p>
      </dgm:t>
    </dgm:pt>
    <dgm:pt modelId="{6865BA0E-FCF5-464D-A145-4053FC26EF04}" type="parTrans" cxnId="{331FB30B-D679-4C4E-9F80-A9F57071F5AB}">
      <dgm:prSet/>
      <dgm:spPr/>
      <dgm:t>
        <a:bodyPr/>
        <a:lstStyle/>
        <a:p>
          <a:endParaRPr lang="en-US"/>
        </a:p>
      </dgm:t>
    </dgm:pt>
    <dgm:pt modelId="{92FC68F1-7A43-4DD1-A845-3AB0E267C4BD}" type="sibTrans" cxnId="{331FB30B-D679-4C4E-9F80-A9F57071F5AB}">
      <dgm:prSet/>
      <dgm:spPr/>
      <dgm:t>
        <a:bodyPr/>
        <a:lstStyle/>
        <a:p>
          <a:endParaRPr lang="en-US"/>
        </a:p>
      </dgm:t>
    </dgm:pt>
    <dgm:pt modelId="{05AD7960-67D3-4C60-BA91-66C0A08189E5}" type="pres">
      <dgm:prSet presAssocID="{82F4BC46-4C62-4EBA-B78E-E3FDB8C19025}" presName="root" presStyleCnt="0">
        <dgm:presLayoutVars>
          <dgm:dir/>
          <dgm:resizeHandles val="exact"/>
        </dgm:presLayoutVars>
      </dgm:prSet>
      <dgm:spPr/>
    </dgm:pt>
    <dgm:pt modelId="{C7B128FA-1AEE-4FD0-8349-79B25103FAF2}" type="pres">
      <dgm:prSet presAssocID="{C5F3B7DC-1D36-4F9E-BFAE-944A61539100}" presName="compNode" presStyleCnt="0"/>
      <dgm:spPr/>
    </dgm:pt>
    <dgm:pt modelId="{C4D028AD-D4C9-4358-BFDE-51686EAD14DE}" type="pres">
      <dgm:prSet presAssocID="{C5F3B7DC-1D36-4F9E-BFAE-944A61539100}" presName="iconBgRect" presStyleLbl="bgShp" presStyleIdx="0" presStyleCnt="6"/>
      <dgm:spPr/>
    </dgm:pt>
    <dgm:pt modelId="{938341F8-BF48-40ED-AC03-6ED32DDA8435}" type="pres">
      <dgm:prSet presAssocID="{C5F3B7DC-1D36-4F9E-BFAE-944A6153910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ilding"/>
        </a:ext>
      </dgm:extLst>
    </dgm:pt>
    <dgm:pt modelId="{2B125132-C9CA-4804-8EC6-DB9D112D06C6}" type="pres">
      <dgm:prSet presAssocID="{C5F3B7DC-1D36-4F9E-BFAE-944A61539100}" presName="spaceRect" presStyleCnt="0"/>
      <dgm:spPr/>
    </dgm:pt>
    <dgm:pt modelId="{F93683B3-BBB6-4A61-BCD1-7BCA6DEF80C2}" type="pres">
      <dgm:prSet presAssocID="{C5F3B7DC-1D36-4F9E-BFAE-944A61539100}" presName="textRect" presStyleLbl="revTx" presStyleIdx="0" presStyleCnt="6">
        <dgm:presLayoutVars>
          <dgm:chMax val="1"/>
          <dgm:chPref val="1"/>
        </dgm:presLayoutVars>
      </dgm:prSet>
      <dgm:spPr/>
    </dgm:pt>
    <dgm:pt modelId="{6484F1DF-7AD5-4B0C-A49A-6E6D395D5539}" type="pres">
      <dgm:prSet presAssocID="{487395CF-6F76-4CBE-903D-6F8F390E440D}" presName="sibTrans" presStyleCnt="0"/>
      <dgm:spPr/>
    </dgm:pt>
    <dgm:pt modelId="{FBCB0B69-AA29-40C0-B89C-39998E928B73}" type="pres">
      <dgm:prSet presAssocID="{546CD647-3F79-4CE0-8C20-361D96444D00}" presName="compNode" presStyleCnt="0"/>
      <dgm:spPr/>
    </dgm:pt>
    <dgm:pt modelId="{59008A2C-E2E9-4D55-98B5-834AAEB9B654}" type="pres">
      <dgm:prSet presAssocID="{546CD647-3F79-4CE0-8C20-361D96444D00}" presName="iconBgRect" presStyleLbl="bgShp" presStyleIdx="1" presStyleCnt="6"/>
      <dgm:spPr/>
    </dgm:pt>
    <dgm:pt modelId="{6B25907F-5296-490A-93B7-5904FB2ABA2E}" type="pres">
      <dgm:prSet presAssocID="{546CD647-3F79-4CE0-8C20-361D96444D0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me"/>
        </a:ext>
      </dgm:extLst>
    </dgm:pt>
    <dgm:pt modelId="{AC6DCA33-3E36-4462-870B-DBA8C92EA030}" type="pres">
      <dgm:prSet presAssocID="{546CD647-3F79-4CE0-8C20-361D96444D00}" presName="spaceRect" presStyleCnt="0"/>
      <dgm:spPr/>
    </dgm:pt>
    <dgm:pt modelId="{3E2F1591-6150-4626-B767-22A7A70BD93E}" type="pres">
      <dgm:prSet presAssocID="{546CD647-3F79-4CE0-8C20-361D96444D00}" presName="textRect" presStyleLbl="revTx" presStyleIdx="1" presStyleCnt="6">
        <dgm:presLayoutVars>
          <dgm:chMax val="1"/>
          <dgm:chPref val="1"/>
        </dgm:presLayoutVars>
      </dgm:prSet>
      <dgm:spPr/>
    </dgm:pt>
    <dgm:pt modelId="{D684FCF7-2949-43D4-B632-9390D96F1DB9}" type="pres">
      <dgm:prSet presAssocID="{5A85E32A-A579-4F91-86BE-3072D2793AF5}" presName="sibTrans" presStyleCnt="0"/>
      <dgm:spPr/>
    </dgm:pt>
    <dgm:pt modelId="{C074FB59-5F98-4B65-829C-C456B1C0C5A3}" type="pres">
      <dgm:prSet presAssocID="{F9658A80-4BC5-4906-8F81-71313334ADC3}" presName="compNode" presStyleCnt="0"/>
      <dgm:spPr/>
    </dgm:pt>
    <dgm:pt modelId="{43FABD6B-8163-41EB-B7C9-048F4FEE0D92}" type="pres">
      <dgm:prSet presAssocID="{F9658A80-4BC5-4906-8F81-71313334ADC3}" presName="iconBgRect" presStyleLbl="bgShp" presStyleIdx="2" presStyleCnt="6"/>
      <dgm:spPr/>
    </dgm:pt>
    <dgm:pt modelId="{20648A89-CB6A-4C1B-A968-EB06F1F6FABC}" type="pres">
      <dgm:prSet presAssocID="{F9658A80-4BC5-4906-8F81-71313334ADC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D390CFE6-352C-447D-8989-07CBE4CD2B46}" type="pres">
      <dgm:prSet presAssocID="{F9658A80-4BC5-4906-8F81-71313334ADC3}" presName="spaceRect" presStyleCnt="0"/>
      <dgm:spPr/>
    </dgm:pt>
    <dgm:pt modelId="{B3D7F615-8964-48AC-9985-48AE19808A66}" type="pres">
      <dgm:prSet presAssocID="{F9658A80-4BC5-4906-8F81-71313334ADC3}" presName="textRect" presStyleLbl="revTx" presStyleIdx="2" presStyleCnt="6">
        <dgm:presLayoutVars>
          <dgm:chMax val="1"/>
          <dgm:chPref val="1"/>
        </dgm:presLayoutVars>
      </dgm:prSet>
      <dgm:spPr/>
    </dgm:pt>
    <dgm:pt modelId="{B5AC0FCF-AEDA-4400-BC18-645B1774929E}" type="pres">
      <dgm:prSet presAssocID="{10ABD58B-C4E8-43E0-8467-26877DDA9DA8}" presName="sibTrans" presStyleCnt="0"/>
      <dgm:spPr/>
    </dgm:pt>
    <dgm:pt modelId="{5B6263D3-21EA-42E9-BCA5-6A05CE29097D}" type="pres">
      <dgm:prSet presAssocID="{EFD530D1-C7D4-4A0A-AC80-B0B1F2AC4836}" presName="compNode" presStyleCnt="0"/>
      <dgm:spPr/>
    </dgm:pt>
    <dgm:pt modelId="{87A191CF-43FA-417E-9863-DAC01AE24208}" type="pres">
      <dgm:prSet presAssocID="{EFD530D1-C7D4-4A0A-AC80-B0B1F2AC4836}" presName="iconBgRect" presStyleLbl="bgShp" presStyleIdx="3" presStyleCnt="6"/>
      <dgm:spPr/>
    </dgm:pt>
    <dgm:pt modelId="{5E2DA523-D146-408B-83F5-B67B6DBF2DE4}" type="pres">
      <dgm:prSet presAssocID="{EFD530D1-C7D4-4A0A-AC80-B0B1F2AC483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burban scene"/>
        </a:ext>
      </dgm:extLst>
    </dgm:pt>
    <dgm:pt modelId="{D8C3ED11-270C-483C-A747-3E9555CD7977}" type="pres">
      <dgm:prSet presAssocID="{EFD530D1-C7D4-4A0A-AC80-B0B1F2AC4836}" presName="spaceRect" presStyleCnt="0"/>
      <dgm:spPr/>
    </dgm:pt>
    <dgm:pt modelId="{1627616A-D358-4A19-A27E-1666E9228A51}" type="pres">
      <dgm:prSet presAssocID="{EFD530D1-C7D4-4A0A-AC80-B0B1F2AC4836}" presName="textRect" presStyleLbl="revTx" presStyleIdx="3" presStyleCnt="6">
        <dgm:presLayoutVars>
          <dgm:chMax val="1"/>
          <dgm:chPref val="1"/>
        </dgm:presLayoutVars>
      </dgm:prSet>
      <dgm:spPr/>
    </dgm:pt>
    <dgm:pt modelId="{1A07BCE4-D48B-49A1-BBC6-169BBA6A478F}" type="pres">
      <dgm:prSet presAssocID="{42053A92-A0C7-407A-993B-A0EBD273A68D}" presName="sibTrans" presStyleCnt="0"/>
      <dgm:spPr/>
    </dgm:pt>
    <dgm:pt modelId="{59C35311-49B6-4F8D-81DF-B9423017579D}" type="pres">
      <dgm:prSet presAssocID="{68803320-BCCA-4550-9B29-4A46B933A5F0}" presName="compNode" presStyleCnt="0"/>
      <dgm:spPr/>
    </dgm:pt>
    <dgm:pt modelId="{3286FB28-8068-4811-92A5-ABDA029BB50C}" type="pres">
      <dgm:prSet presAssocID="{68803320-BCCA-4550-9B29-4A46B933A5F0}" presName="iconBgRect" presStyleLbl="bgShp" presStyleIdx="4" presStyleCnt="6"/>
      <dgm:spPr/>
    </dgm:pt>
    <dgm:pt modelId="{3E39E9C6-8276-4355-8B8D-C831F0594C8B}" type="pres">
      <dgm:prSet presAssocID="{68803320-BCCA-4550-9B29-4A46B933A5F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siness Growth"/>
        </a:ext>
      </dgm:extLst>
    </dgm:pt>
    <dgm:pt modelId="{FA463C5B-9FAC-4C93-9CD6-0B4D2A762ABF}" type="pres">
      <dgm:prSet presAssocID="{68803320-BCCA-4550-9B29-4A46B933A5F0}" presName="spaceRect" presStyleCnt="0"/>
      <dgm:spPr/>
    </dgm:pt>
    <dgm:pt modelId="{CC7188D8-8B5C-4181-A401-5AAAFD43523D}" type="pres">
      <dgm:prSet presAssocID="{68803320-BCCA-4550-9B29-4A46B933A5F0}" presName="textRect" presStyleLbl="revTx" presStyleIdx="4" presStyleCnt="6">
        <dgm:presLayoutVars>
          <dgm:chMax val="1"/>
          <dgm:chPref val="1"/>
        </dgm:presLayoutVars>
      </dgm:prSet>
      <dgm:spPr/>
    </dgm:pt>
    <dgm:pt modelId="{133F5ACF-AAC5-4C09-898B-BAB3E2168113}" type="pres">
      <dgm:prSet presAssocID="{F49CE407-C06E-4439-82C4-40434357D15C}" presName="sibTrans" presStyleCnt="0"/>
      <dgm:spPr/>
    </dgm:pt>
    <dgm:pt modelId="{869D3116-3E7D-4E86-B842-12008242CA9E}" type="pres">
      <dgm:prSet presAssocID="{3A2637FE-21E1-42A2-A68D-3E49C43A614D}" presName="compNode" presStyleCnt="0"/>
      <dgm:spPr/>
    </dgm:pt>
    <dgm:pt modelId="{CEAF86A2-E393-49C2-AA29-AFD13800E886}" type="pres">
      <dgm:prSet presAssocID="{3A2637FE-21E1-42A2-A68D-3E49C43A614D}" presName="iconBgRect" presStyleLbl="bgShp" presStyleIdx="5" presStyleCnt="6"/>
      <dgm:spPr/>
    </dgm:pt>
    <dgm:pt modelId="{984AFE08-EF32-49A7-A558-841F143E4FC4}" type="pres">
      <dgm:prSet presAssocID="{3A2637FE-21E1-42A2-A68D-3E49C43A614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rker"/>
        </a:ext>
      </dgm:extLst>
    </dgm:pt>
    <dgm:pt modelId="{A6ECF5C5-E7A0-4438-9AD1-2B087FF8DFBB}" type="pres">
      <dgm:prSet presAssocID="{3A2637FE-21E1-42A2-A68D-3E49C43A614D}" presName="spaceRect" presStyleCnt="0"/>
      <dgm:spPr/>
    </dgm:pt>
    <dgm:pt modelId="{5CCA1DD9-83A7-4491-B892-E84326580E45}" type="pres">
      <dgm:prSet presAssocID="{3A2637FE-21E1-42A2-A68D-3E49C43A614D}" presName="textRect" presStyleLbl="revTx" presStyleIdx="5" presStyleCnt="6">
        <dgm:presLayoutVars>
          <dgm:chMax val="1"/>
          <dgm:chPref val="1"/>
        </dgm:presLayoutVars>
      </dgm:prSet>
      <dgm:spPr/>
    </dgm:pt>
  </dgm:ptLst>
  <dgm:cxnLst>
    <dgm:cxn modelId="{8AFB4205-058D-48DB-B1B0-FF3AE91C8F95}" type="presOf" srcId="{C5F3B7DC-1D36-4F9E-BFAE-944A61539100}" destId="{F93683B3-BBB6-4A61-BCD1-7BCA6DEF80C2}" srcOrd="0" destOrd="0" presId="urn:microsoft.com/office/officeart/2018/5/layout/IconCircleLabelList"/>
    <dgm:cxn modelId="{331FB30B-D679-4C4E-9F80-A9F57071F5AB}" srcId="{82F4BC46-4C62-4EBA-B78E-E3FDB8C19025}" destId="{3A2637FE-21E1-42A2-A68D-3E49C43A614D}" srcOrd="5" destOrd="0" parTransId="{6865BA0E-FCF5-464D-A145-4053FC26EF04}" sibTransId="{92FC68F1-7A43-4DD1-A845-3AB0E267C4BD}"/>
    <dgm:cxn modelId="{67701013-8EF2-425A-AF99-8EB7A6B60C22}" srcId="{82F4BC46-4C62-4EBA-B78E-E3FDB8C19025}" destId="{C5F3B7DC-1D36-4F9E-BFAE-944A61539100}" srcOrd="0" destOrd="0" parTransId="{D1CF7120-D99A-4486-922E-A015BC49248D}" sibTransId="{487395CF-6F76-4CBE-903D-6F8F390E440D}"/>
    <dgm:cxn modelId="{1C0A992C-7D29-41EC-9CDF-C9B6338831FE}" type="presOf" srcId="{EFD530D1-C7D4-4A0A-AC80-B0B1F2AC4836}" destId="{1627616A-D358-4A19-A27E-1666E9228A51}" srcOrd="0" destOrd="0" presId="urn:microsoft.com/office/officeart/2018/5/layout/IconCircleLabelList"/>
    <dgm:cxn modelId="{CEB4223B-076A-4D93-A6EE-A6E7B7B544A9}" srcId="{82F4BC46-4C62-4EBA-B78E-E3FDB8C19025}" destId="{F9658A80-4BC5-4906-8F81-71313334ADC3}" srcOrd="2" destOrd="0" parTransId="{CEB853FD-883F-468A-8E03-BD0266D7FC14}" sibTransId="{10ABD58B-C4E8-43E0-8467-26877DDA9DA8}"/>
    <dgm:cxn modelId="{A1D3935D-3A83-48DA-8CD3-56A34B839428}" srcId="{82F4BC46-4C62-4EBA-B78E-E3FDB8C19025}" destId="{546CD647-3F79-4CE0-8C20-361D96444D00}" srcOrd="1" destOrd="0" parTransId="{CEF61495-8C8E-4D66-9214-7494158834BA}" sibTransId="{5A85E32A-A579-4F91-86BE-3072D2793AF5}"/>
    <dgm:cxn modelId="{29F5DD57-CCD7-4837-A9BD-DB70720AEA55}" type="presOf" srcId="{3A2637FE-21E1-42A2-A68D-3E49C43A614D}" destId="{5CCA1DD9-83A7-4491-B892-E84326580E45}" srcOrd="0" destOrd="0" presId="urn:microsoft.com/office/officeart/2018/5/layout/IconCircleLabelList"/>
    <dgm:cxn modelId="{96E1EA78-AB01-487D-99CE-6FDDED7ED785}" srcId="{82F4BC46-4C62-4EBA-B78E-E3FDB8C19025}" destId="{68803320-BCCA-4550-9B29-4A46B933A5F0}" srcOrd="4" destOrd="0" parTransId="{1C2183BD-CD4F-4C4E-8BA3-B0F8F7429B1B}" sibTransId="{F49CE407-C06E-4439-82C4-40434357D15C}"/>
    <dgm:cxn modelId="{7EF16091-B1C5-46B9-BD1E-B389651C24FC}" srcId="{82F4BC46-4C62-4EBA-B78E-E3FDB8C19025}" destId="{EFD530D1-C7D4-4A0A-AC80-B0B1F2AC4836}" srcOrd="3" destOrd="0" parTransId="{9B4BD781-0DD6-4847-A766-DEFDEDD1B548}" sibTransId="{42053A92-A0C7-407A-993B-A0EBD273A68D}"/>
    <dgm:cxn modelId="{3CD9BDA5-B8F5-4897-A5BE-21461A463B89}" type="presOf" srcId="{F9658A80-4BC5-4906-8F81-71313334ADC3}" destId="{B3D7F615-8964-48AC-9985-48AE19808A66}" srcOrd="0" destOrd="0" presId="urn:microsoft.com/office/officeart/2018/5/layout/IconCircleLabelList"/>
    <dgm:cxn modelId="{80E56FB9-D1A9-4D94-8FEF-48D4F056EFBC}" type="presOf" srcId="{546CD647-3F79-4CE0-8C20-361D96444D00}" destId="{3E2F1591-6150-4626-B767-22A7A70BD93E}" srcOrd="0" destOrd="0" presId="urn:microsoft.com/office/officeart/2018/5/layout/IconCircleLabelList"/>
    <dgm:cxn modelId="{F2E209C0-791E-47C2-8DB2-C157418FD8AF}" type="presOf" srcId="{82F4BC46-4C62-4EBA-B78E-E3FDB8C19025}" destId="{05AD7960-67D3-4C60-BA91-66C0A08189E5}" srcOrd="0" destOrd="0" presId="urn:microsoft.com/office/officeart/2018/5/layout/IconCircleLabelList"/>
    <dgm:cxn modelId="{09380CF3-0437-4EE0-AF37-8EDA795E286F}" type="presOf" srcId="{68803320-BCCA-4550-9B29-4A46B933A5F0}" destId="{CC7188D8-8B5C-4181-A401-5AAAFD43523D}" srcOrd="0" destOrd="0" presId="urn:microsoft.com/office/officeart/2018/5/layout/IconCircleLabelList"/>
    <dgm:cxn modelId="{0E0876D1-1B96-4515-A3D7-30D4CA088B24}" type="presParOf" srcId="{05AD7960-67D3-4C60-BA91-66C0A08189E5}" destId="{C7B128FA-1AEE-4FD0-8349-79B25103FAF2}" srcOrd="0" destOrd="0" presId="urn:microsoft.com/office/officeart/2018/5/layout/IconCircleLabelList"/>
    <dgm:cxn modelId="{529024BD-6145-4283-8B26-3F07E62DCB74}" type="presParOf" srcId="{C7B128FA-1AEE-4FD0-8349-79B25103FAF2}" destId="{C4D028AD-D4C9-4358-BFDE-51686EAD14DE}" srcOrd="0" destOrd="0" presId="urn:microsoft.com/office/officeart/2018/5/layout/IconCircleLabelList"/>
    <dgm:cxn modelId="{E28D8059-4080-47BE-8D9B-31E49717CE04}" type="presParOf" srcId="{C7B128FA-1AEE-4FD0-8349-79B25103FAF2}" destId="{938341F8-BF48-40ED-AC03-6ED32DDA8435}" srcOrd="1" destOrd="0" presId="urn:microsoft.com/office/officeart/2018/5/layout/IconCircleLabelList"/>
    <dgm:cxn modelId="{172831A3-C39E-414E-A042-3CDFEF4465E9}" type="presParOf" srcId="{C7B128FA-1AEE-4FD0-8349-79B25103FAF2}" destId="{2B125132-C9CA-4804-8EC6-DB9D112D06C6}" srcOrd="2" destOrd="0" presId="urn:microsoft.com/office/officeart/2018/5/layout/IconCircleLabelList"/>
    <dgm:cxn modelId="{F2D50E6C-447D-4197-815D-3054C3E0CA97}" type="presParOf" srcId="{C7B128FA-1AEE-4FD0-8349-79B25103FAF2}" destId="{F93683B3-BBB6-4A61-BCD1-7BCA6DEF80C2}" srcOrd="3" destOrd="0" presId="urn:microsoft.com/office/officeart/2018/5/layout/IconCircleLabelList"/>
    <dgm:cxn modelId="{13C6062E-C4F5-4C8E-946F-750DB0D81949}" type="presParOf" srcId="{05AD7960-67D3-4C60-BA91-66C0A08189E5}" destId="{6484F1DF-7AD5-4B0C-A49A-6E6D395D5539}" srcOrd="1" destOrd="0" presId="urn:microsoft.com/office/officeart/2018/5/layout/IconCircleLabelList"/>
    <dgm:cxn modelId="{B9FAA223-8BF1-4594-B318-253D0218535A}" type="presParOf" srcId="{05AD7960-67D3-4C60-BA91-66C0A08189E5}" destId="{FBCB0B69-AA29-40C0-B89C-39998E928B73}" srcOrd="2" destOrd="0" presId="urn:microsoft.com/office/officeart/2018/5/layout/IconCircleLabelList"/>
    <dgm:cxn modelId="{F5D9440E-38C8-4ECA-9CDF-F7FCAE9301C0}" type="presParOf" srcId="{FBCB0B69-AA29-40C0-B89C-39998E928B73}" destId="{59008A2C-E2E9-4D55-98B5-834AAEB9B654}" srcOrd="0" destOrd="0" presId="urn:microsoft.com/office/officeart/2018/5/layout/IconCircleLabelList"/>
    <dgm:cxn modelId="{481FFF01-03D2-4B00-AF3A-4EC59D9BE7FD}" type="presParOf" srcId="{FBCB0B69-AA29-40C0-B89C-39998E928B73}" destId="{6B25907F-5296-490A-93B7-5904FB2ABA2E}" srcOrd="1" destOrd="0" presId="urn:microsoft.com/office/officeart/2018/5/layout/IconCircleLabelList"/>
    <dgm:cxn modelId="{93CE9AE0-6108-4575-9BD1-67A05F53C3FB}" type="presParOf" srcId="{FBCB0B69-AA29-40C0-B89C-39998E928B73}" destId="{AC6DCA33-3E36-4462-870B-DBA8C92EA030}" srcOrd="2" destOrd="0" presId="urn:microsoft.com/office/officeart/2018/5/layout/IconCircleLabelList"/>
    <dgm:cxn modelId="{05955372-35A4-4289-AECE-C2014CEC1F50}" type="presParOf" srcId="{FBCB0B69-AA29-40C0-B89C-39998E928B73}" destId="{3E2F1591-6150-4626-B767-22A7A70BD93E}" srcOrd="3" destOrd="0" presId="urn:microsoft.com/office/officeart/2018/5/layout/IconCircleLabelList"/>
    <dgm:cxn modelId="{98A77F5A-692C-4DAA-9973-619563CB77AC}" type="presParOf" srcId="{05AD7960-67D3-4C60-BA91-66C0A08189E5}" destId="{D684FCF7-2949-43D4-B632-9390D96F1DB9}" srcOrd="3" destOrd="0" presId="urn:microsoft.com/office/officeart/2018/5/layout/IconCircleLabelList"/>
    <dgm:cxn modelId="{0762ABCF-E443-48AA-A76E-2EB90661C063}" type="presParOf" srcId="{05AD7960-67D3-4C60-BA91-66C0A08189E5}" destId="{C074FB59-5F98-4B65-829C-C456B1C0C5A3}" srcOrd="4" destOrd="0" presId="urn:microsoft.com/office/officeart/2018/5/layout/IconCircleLabelList"/>
    <dgm:cxn modelId="{7CCF543A-06CA-437E-B1F3-6995C61BC0FE}" type="presParOf" srcId="{C074FB59-5F98-4B65-829C-C456B1C0C5A3}" destId="{43FABD6B-8163-41EB-B7C9-048F4FEE0D92}" srcOrd="0" destOrd="0" presId="urn:microsoft.com/office/officeart/2018/5/layout/IconCircleLabelList"/>
    <dgm:cxn modelId="{AC35861D-A528-4A8D-837E-A335BCA4DDE7}" type="presParOf" srcId="{C074FB59-5F98-4B65-829C-C456B1C0C5A3}" destId="{20648A89-CB6A-4C1B-A968-EB06F1F6FABC}" srcOrd="1" destOrd="0" presId="urn:microsoft.com/office/officeart/2018/5/layout/IconCircleLabelList"/>
    <dgm:cxn modelId="{52BBA770-EAAB-441A-A0F6-D23E6F61BC5E}" type="presParOf" srcId="{C074FB59-5F98-4B65-829C-C456B1C0C5A3}" destId="{D390CFE6-352C-447D-8989-07CBE4CD2B46}" srcOrd="2" destOrd="0" presId="urn:microsoft.com/office/officeart/2018/5/layout/IconCircleLabelList"/>
    <dgm:cxn modelId="{EA8F506A-235C-4990-A57F-64216EFF6C87}" type="presParOf" srcId="{C074FB59-5F98-4B65-829C-C456B1C0C5A3}" destId="{B3D7F615-8964-48AC-9985-48AE19808A66}" srcOrd="3" destOrd="0" presId="urn:microsoft.com/office/officeart/2018/5/layout/IconCircleLabelList"/>
    <dgm:cxn modelId="{41894D16-5C5F-4170-B40B-9B4751A7791F}" type="presParOf" srcId="{05AD7960-67D3-4C60-BA91-66C0A08189E5}" destId="{B5AC0FCF-AEDA-4400-BC18-645B1774929E}" srcOrd="5" destOrd="0" presId="urn:microsoft.com/office/officeart/2018/5/layout/IconCircleLabelList"/>
    <dgm:cxn modelId="{304BB5DA-457A-4F75-A51B-3AF77C64ACDC}" type="presParOf" srcId="{05AD7960-67D3-4C60-BA91-66C0A08189E5}" destId="{5B6263D3-21EA-42E9-BCA5-6A05CE29097D}" srcOrd="6" destOrd="0" presId="urn:microsoft.com/office/officeart/2018/5/layout/IconCircleLabelList"/>
    <dgm:cxn modelId="{FE935C6F-1FBB-4BF8-966B-48FC26F448BC}" type="presParOf" srcId="{5B6263D3-21EA-42E9-BCA5-6A05CE29097D}" destId="{87A191CF-43FA-417E-9863-DAC01AE24208}" srcOrd="0" destOrd="0" presId="urn:microsoft.com/office/officeart/2018/5/layout/IconCircleLabelList"/>
    <dgm:cxn modelId="{B26B6EAF-9949-45D2-8A4E-6C3A4C896935}" type="presParOf" srcId="{5B6263D3-21EA-42E9-BCA5-6A05CE29097D}" destId="{5E2DA523-D146-408B-83F5-B67B6DBF2DE4}" srcOrd="1" destOrd="0" presId="urn:microsoft.com/office/officeart/2018/5/layout/IconCircleLabelList"/>
    <dgm:cxn modelId="{026F1875-31A6-494D-BDB6-6C7BFF914244}" type="presParOf" srcId="{5B6263D3-21EA-42E9-BCA5-6A05CE29097D}" destId="{D8C3ED11-270C-483C-A747-3E9555CD7977}" srcOrd="2" destOrd="0" presId="urn:microsoft.com/office/officeart/2018/5/layout/IconCircleLabelList"/>
    <dgm:cxn modelId="{88CE4829-2EF9-4BD8-A8E8-D08F909D6979}" type="presParOf" srcId="{5B6263D3-21EA-42E9-BCA5-6A05CE29097D}" destId="{1627616A-D358-4A19-A27E-1666E9228A51}" srcOrd="3" destOrd="0" presId="urn:microsoft.com/office/officeart/2018/5/layout/IconCircleLabelList"/>
    <dgm:cxn modelId="{D4A24F06-A50D-4121-BD90-650D4F3D5680}" type="presParOf" srcId="{05AD7960-67D3-4C60-BA91-66C0A08189E5}" destId="{1A07BCE4-D48B-49A1-BBC6-169BBA6A478F}" srcOrd="7" destOrd="0" presId="urn:microsoft.com/office/officeart/2018/5/layout/IconCircleLabelList"/>
    <dgm:cxn modelId="{1B7B8963-FEAB-453E-B37F-06420D509B2D}" type="presParOf" srcId="{05AD7960-67D3-4C60-BA91-66C0A08189E5}" destId="{59C35311-49B6-4F8D-81DF-B9423017579D}" srcOrd="8" destOrd="0" presId="urn:microsoft.com/office/officeart/2018/5/layout/IconCircleLabelList"/>
    <dgm:cxn modelId="{D8C8FD38-A682-42B5-83C9-CE77FD5D420A}" type="presParOf" srcId="{59C35311-49B6-4F8D-81DF-B9423017579D}" destId="{3286FB28-8068-4811-92A5-ABDA029BB50C}" srcOrd="0" destOrd="0" presId="urn:microsoft.com/office/officeart/2018/5/layout/IconCircleLabelList"/>
    <dgm:cxn modelId="{F4AECC9D-EF72-4891-93FE-AB36BDB52E98}" type="presParOf" srcId="{59C35311-49B6-4F8D-81DF-B9423017579D}" destId="{3E39E9C6-8276-4355-8B8D-C831F0594C8B}" srcOrd="1" destOrd="0" presId="urn:microsoft.com/office/officeart/2018/5/layout/IconCircleLabelList"/>
    <dgm:cxn modelId="{160F33D9-FE7B-497A-9311-9D7E3F545205}" type="presParOf" srcId="{59C35311-49B6-4F8D-81DF-B9423017579D}" destId="{FA463C5B-9FAC-4C93-9CD6-0B4D2A762ABF}" srcOrd="2" destOrd="0" presId="urn:microsoft.com/office/officeart/2018/5/layout/IconCircleLabelList"/>
    <dgm:cxn modelId="{B4C6CC44-3C94-45FE-AD90-31ACBE899FBC}" type="presParOf" srcId="{59C35311-49B6-4F8D-81DF-B9423017579D}" destId="{CC7188D8-8B5C-4181-A401-5AAAFD43523D}" srcOrd="3" destOrd="0" presId="urn:microsoft.com/office/officeart/2018/5/layout/IconCircleLabelList"/>
    <dgm:cxn modelId="{07CB9020-F331-4401-ADB9-CFDA5F61909E}" type="presParOf" srcId="{05AD7960-67D3-4C60-BA91-66C0A08189E5}" destId="{133F5ACF-AAC5-4C09-898B-BAB3E2168113}" srcOrd="9" destOrd="0" presId="urn:microsoft.com/office/officeart/2018/5/layout/IconCircleLabelList"/>
    <dgm:cxn modelId="{3A18EF6E-29BD-404E-93CB-CF388181D8AD}" type="presParOf" srcId="{05AD7960-67D3-4C60-BA91-66C0A08189E5}" destId="{869D3116-3E7D-4E86-B842-12008242CA9E}" srcOrd="10" destOrd="0" presId="urn:microsoft.com/office/officeart/2018/5/layout/IconCircleLabelList"/>
    <dgm:cxn modelId="{92A18C77-8EB0-42F7-88BF-5C0BE5E3CC9D}" type="presParOf" srcId="{869D3116-3E7D-4E86-B842-12008242CA9E}" destId="{CEAF86A2-E393-49C2-AA29-AFD13800E886}" srcOrd="0" destOrd="0" presId="urn:microsoft.com/office/officeart/2018/5/layout/IconCircleLabelList"/>
    <dgm:cxn modelId="{B75908FE-6E6D-44B9-B19A-A04311347ACA}" type="presParOf" srcId="{869D3116-3E7D-4E86-B842-12008242CA9E}" destId="{984AFE08-EF32-49A7-A558-841F143E4FC4}" srcOrd="1" destOrd="0" presId="urn:microsoft.com/office/officeart/2018/5/layout/IconCircleLabelList"/>
    <dgm:cxn modelId="{707D3820-ED7C-4251-99E6-6357BE73F905}" type="presParOf" srcId="{869D3116-3E7D-4E86-B842-12008242CA9E}" destId="{A6ECF5C5-E7A0-4438-9AD1-2B087FF8DFBB}" srcOrd="2" destOrd="0" presId="urn:microsoft.com/office/officeart/2018/5/layout/IconCircleLabelList"/>
    <dgm:cxn modelId="{AE3C1472-321C-418D-A4D0-E804D1F66AED}" type="presParOf" srcId="{869D3116-3E7D-4E86-B842-12008242CA9E}" destId="{5CCA1DD9-83A7-4491-B892-E84326580E4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A31A0-3009-4FC8-8952-6D076405623C}">
      <dsp:nvSpPr>
        <dsp:cNvPr id="0" name=""/>
        <dsp:cNvSpPr/>
      </dsp:nvSpPr>
      <dsp:spPr>
        <a:xfrm>
          <a:off x="0" y="10014"/>
          <a:ext cx="6151562" cy="7578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F11A89-E71E-4648-852E-09DEA0D0FAE7}">
      <dsp:nvSpPr>
        <dsp:cNvPr id="0" name=""/>
        <dsp:cNvSpPr/>
      </dsp:nvSpPr>
      <dsp:spPr>
        <a:xfrm>
          <a:off x="229248" y="180530"/>
          <a:ext cx="417223" cy="4168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7A1939-2FA2-4687-82C4-61BAC8017261}">
      <dsp:nvSpPr>
        <dsp:cNvPr id="0" name=""/>
        <dsp:cNvSpPr/>
      </dsp:nvSpPr>
      <dsp:spPr>
        <a:xfrm>
          <a:off x="875721" y="10014"/>
          <a:ext cx="5170577" cy="947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257" tIns="100257" rIns="100257" bIns="100257" numCol="1" spcCol="1270" anchor="ctr" anchorCtr="0">
          <a:noAutofit/>
        </a:bodyPr>
        <a:lstStyle/>
        <a:p>
          <a:pPr marL="0" lvl="0" indent="0" algn="l" defTabSz="622300">
            <a:lnSpc>
              <a:spcPct val="90000"/>
            </a:lnSpc>
            <a:spcBef>
              <a:spcPct val="0"/>
            </a:spcBef>
            <a:spcAft>
              <a:spcPct val="35000"/>
            </a:spcAft>
            <a:buNone/>
          </a:pPr>
          <a:r>
            <a:rPr lang="en-GB" sz="1400" b="0" i="0" kern="1200"/>
            <a:t>STREAMLIT: Streamlit library was used to create a user-friendly UI that enables users to interact with the programme and carry out data retrieval and analysis operations.</a:t>
          </a:r>
          <a:endParaRPr lang="en-US" sz="1400" kern="1200"/>
        </a:p>
      </dsp:txBody>
      <dsp:txXfrm>
        <a:off x="875721" y="10014"/>
        <a:ext cx="5170577" cy="947309"/>
      </dsp:txXfrm>
    </dsp:sp>
    <dsp:sp modelId="{DE3F4EF1-4367-427F-B254-F9DA786101DB}">
      <dsp:nvSpPr>
        <dsp:cNvPr id="0" name=""/>
        <dsp:cNvSpPr/>
      </dsp:nvSpPr>
      <dsp:spPr>
        <a:xfrm>
          <a:off x="0" y="1194151"/>
          <a:ext cx="6151562" cy="7578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6334F-7DC8-4F37-97FA-83882D06E1AE}">
      <dsp:nvSpPr>
        <dsp:cNvPr id="0" name=""/>
        <dsp:cNvSpPr/>
      </dsp:nvSpPr>
      <dsp:spPr>
        <a:xfrm>
          <a:off x="229248" y="1364667"/>
          <a:ext cx="417223" cy="4168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D79C8E-F27E-4927-8C6A-B84E91B38F02}">
      <dsp:nvSpPr>
        <dsp:cNvPr id="0" name=""/>
        <dsp:cNvSpPr/>
      </dsp:nvSpPr>
      <dsp:spPr>
        <a:xfrm>
          <a:off x="875721" y="1194151"/>
          <a:ext cx="5170577" cy="947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257" tIns="100257" rIns="100257" bIns="100257" numCol="1" spcCol="1270" anchor="ctr" anchorCtr="0">
          <a:noAutofit/>
        </a:bodyPr>
        <a:lstStyle/>
        <a:p>
          <a:pPr marL="0" lvl="0" indent="0" algn="l" defTabSz="622300">
            <a:lnSpc>
              <a:spcPct val="90000"/>
            </a:lnSpc>
            <a:spcBef>
              <a:spcPct val="0"/>
            </a:spcBef>
            <a:spcAft>
              <a:spcPct val="35000"/>
            </a:spcAft>
            <a:buNone/>
          </a:pPr>
          <a:r>
            <a:rPr lang="en-GB" sz="1400" b="0" i="0" kern="1200"/>
            <a:t>Pandas is a Python library for data manipulation and analysis, providing easy-to-use data structures like DataFrames for efficient handling of structured data in diverse projects. </a:t>
          </a:r>
          <a:endParaRPr lang="en-US" sz="1400" kern="1200"/>
        </a:p>
      </dsp:txBody>
      <dsp:txXfrm>
        <a:off x="875721" y="1194151"/>
        <a:ext cx="5170577" cy="947309"/>
      </dsp:txXfrm>
    </dsp:sp>
    <dsp:sp modelId="{E942FF17-4A82-494F-B9A6-8CDC8B7D8A6F}">
      <dsp:nvSpPr>
        <dsp:cNvPr id="0" name=""/>
        <dsp:cNvSpPr/>
      </dsp:nvSpPr>
      <dsp:spPr>
        <a:xfrm>
          <a:off x="0" y="2378288"/>
          <a:ext cx="6151562" cy="7578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85A759-CBE6-415E-BAFF-8960B8983E51}">
      <dsp:nvSpPr>
        <dsp:cNvPr id="0" name=""/>
        <dsp:cNvSpPr/>
      </dsp:nvSpPr>
      <dsp:spPr>
        <a:xfrm>
          <a:off x="229248" y="2548804"/>
          <a:ext cx="417223" cy="4168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0C6F09-8C52-48C4-AD91-0851B281FB02}">
      <dsp:nvSpPr>
        <dsp:cNvPr id="0" name=""/>
        <dsp:cNvSpPr/>
      </dsp:nvSpPr>
      <dsp:spPr>
        <a:xfrm>
          <a:off x="875721" y="2378288"/>
          <a:ext cx="5170577" cy="947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257" tIns="100257" rIns="100257" bIns="100257" numCol="1" spcCol="1270" anchor="ctr" anchorCtr="0">
          <a:noAutofit/>
        </a:bodyPr>
        <a:lstStyle/>
        <a:p>
          <a:pPr marL="0" lvl="0" indent="0" algn="l" defTabSz="622300">
            <a:lnSpc>
              <a:spcPct val="90000"/>
            </a:lnSpc>
            <a:spcBef>
              <a:spcPct val="0"/>
            </a:spcBef>
            <a:spcAft>
              <a:spcPct val="35000"/>
            </a:spcAft>
            <a:buNone/>
          </a:pPr>
          <a:r>
            <a:rPr lang="en-GB" sz="1400" b="0" i="0" kern="1200"/>
            <a:t>Seaborn is a Python data visualization library that works in conjunction with Matplotlib, simplifying the creation of attractive statistical plots with concise syntax, making it valuable for enhancing visualizations in projects.</a:t>
          </a:r>
          <a:endParaRPr lang="en-US" sz="1400" kern="1200"/>
        </a:p>
      </dsp:txBody>
      <dsp:txXfrm>
        <a:off x="875721" y="2378288"/>
        <a:ext cx="5170577" cy="947309"/>
      </dsp:txXfrm>
    </dsp:sp>
    <dsp:sp modelId="{D78A0E96-CE5C-4D4B-B097-AD2D1013D164}">
      <dsp:nvSpPr>
        <dsp:cNvPr id="0" name=""/>
        <dsp:cNvSpPr/>
      </dsp:nvSpPr>
      <dsp:spPr>
        <a:xfrm>
          <a:off x="0" y="3562425"/>
          <a:ext cx="6151562" cy="7578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B88580-A02C-4655-98ED-A6F583BA79A7}">
      <dsp:nvSpPr>
        <dsp:cNvPr id="0" name=""/>
        <dsp:cNvSpPr/>
      </dsp:nvSpPr>
      <dsp:spPr>
        <a:xfrm>
          <a:off x="229248" y="3732941"/>
          <a:ext cx="417223" cy="4168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AD6E4E-1576-4A19-A87A-C7968BDFEF19}">
      <dsp:nvSpPr>
        <dsp:cNvPr id="0" name=""/>
        <dsp:cNvSpPr/>
      </dsp:nvSpPr>
      <dsp:spPr>
        <a:xfrm>
          <a:off x="875721" y="3562425"/>
          <a:ext cx="5170577" cy="947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257" tIns="100257" rIns="100257" bIns="100257" numCol="1" spcCol="1270" anchor="ctr" anchorCtr="0">
          <a:noAutofit/>
        </a:bodyPr>
        <a:lstStyle/>
        <a:p>
          <a:pPr marL="0" lvl="0" indent="0" algn="l" defTabSz="622300">
            <a:lnSpc>
              <a:spcPct val="90000"/>
            </a:lnSpc>
            <a:spcBef>
              <a:spcPct val="0"/>
            </a:spcBef>
            <a:spcAft>
              <a:spcPct val="35000"/>
            </a:spcAft>
            <a:buNone/>
          </a:pPr>
          <a:r>
            <a:rPr lang="en-GB" sz="1400" b="0" i="0" kern="1200"/>
            <a:t>Matplotlib is a Python library widely used in project for creating diverse visualizations, including line plots, scatter plots, and histograms, facilitating effective data analysis and presentation. </a:t>
          </a:r>
          <a:endParaRPr lang="en-US" sz="1400" kern="1200"/>
        </a:p>
      </dsp:txBody>
      <dsp:txXfrm>
        <a:off x="875721" y="3562425"/>
        <a:ext cx="5170577" cy="947309"/>
      </dsp:txXfrm>
    </dsp:sp>
    <dsp:sp modelId="{304540F4-70FD-4DCC-8932-BA0A7CAE32EB}">
      <dsp:nvSpPr>
        <dsp:cNvPr id="0" name=""/>
        <dsp:cNvSpPr/>
      </dsp:nvSpPr>
      <dsp:spPr>
        <a:xfrm>
          <a:off x="0" y="4746562"/>
          <a:ext cx="6151562" cy="7578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4E4B28-9804-452B-8022-1FBBA444341A}">
      <dsp:nvSpPr>
        <dsp:cNvPr id="0" name=""/>
        <dsp:cNvSpPr/>
      </dsp:nvSpPr>
      <dsp:spPr>
        <a:xfrm>
          <a:off x="229472" y="4917078"/>
          <a:ext cx="417223" cy="4168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877664-DB90-4853-B11F-AEE54CDE03BA}">
      <dsp:nvSpPr>
        <dsp:cNvPr id="0" name=""/>
        <dsp:cNvSpPr/>
      </dsp:nvSpPr>
      <dsp:spPr>
        <a:xfrm>
          <a:off x="792483" y="4746562"/>
          <a:ext cx="5337949" cy="947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257" tIns="100257" rIns="100257" bIns="100257" numCol="1" spcCol="1270" anchor="ctr" anchorCtr="0">
          <a:noAutofit/>
        </a:bodyPr>
        <a:lstStyle/>
        <a:p>
          <a:pPr marL="0" lvl="0" indent="0" algn="l" defTabSz="622300">
            <a:lnSpc>
              <a:spcPct val="90000"/>
            </a:lnSpc>
            <a:spcBef>
              <a:spcPct val="0"/>
            </a:spcBef>
            <a:spcAft>
              <a:spcPct val="35000"/>
            </a:spcAft>
            <a:buNone/>
          </a:pPr>
          <a:r>
            <a:rPr lang="en-GB" sz="1400" b="0" i="0" kern="1200" dirty="0"/>
            <a:t>Scikit-learn is a Python machine learning library used in project for building and deploying machine learning models, offering a wide range of tools for classification, regression, clustering, and more. It simplifies the development of predictive models with a consistent and user-friendly interface.</a:t>
          </a:r>
          <a:endParaRPr lang="en-US" sz="1400" kern="1200" dirty="0"/>
        </a:p>
      </dsp:txBody>
      <dsp:txXfrm>
        <a:off x="792483" y="4746562"/>
        <a:ext cx="5337949" cy="947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028AD-D4C9-4358-BFDE-51686EAD14DE}">
      <dsp:nvSpPr>
        <dsp:cNvPr id="0" name=""/>
        <dsp:cNvSpPr/>
      </dsp:nvSpPr>
      <dsp:spPr>
        <a:xfrm>
          <a:off x="330851" y="250829"/>
          <a:ext cx="1028302" cy="102830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8341F8-BF48-40ED-AC03-6ED32DDA8435}">
      <dsp:nvSpPr>
        <dsp:cNvPr id="0" name=""/>
        <dsp:cNvSpPr/>
      </dsp:nvSpPr>
      <dsp:spPr>
        <a:xfrm>
          <a:off x="549998" y="469975"/>
          <a:ext cx="590009" cy="5900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3683B3-BBB6-4A61-BCD1-7BCA6DEF80C2}">
      <dsp:nvSpPr>
        <dsp:cNvPr id="0" name=""/>
        <dsp:cNvSpPr/>
      </dsp:nvSpPr>
      <dsp:spPr>
        <a:xfrm>
          <a:off x="2131" y="1599422"/>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b="0" i="0" kern="1200"/>
            <a:t>As the number of rooms increases, the rent tends to rise. </a:t>
          </a:r>
          <a:endParaRPr lang="en-US" sz="1200" kern="1200"/>
        </a:p>
      </dsp:txBody>
      <dsp:txXfrm>
        <a:off x="2131" y="1599422"/>
        <a:ext cx="1685742" cy="674296"/>
      </dsp:txXfrm>
    </dsp:sp>
    <dsp:sp modelId="{59008A2C-E2E9-4D55-98B5-834AAEB9B654}">
      <dsp:nvSpPr>
        <dsp:cNvPr id="0" name=""/>
        <dsp:cNvSpPr/>
      </dsp:nvSpPr>
      <dsp:spPr>
        <a:xfrm>
          <a:off x="2311598" y="250829"/>
          <a:ext cx="1028302" cy="102830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25907F-5296-490A-93B7-5904FB2ABA2E}">
      <dsp:nvSpPr>
        <dsp:cNvPr id="0" name=""/>
        <dsp:cNvSpPr/>
      </dsp:nvSpPr>
      <dsp:spPr>
        <a:xfrm>
          <a:off x="2530745" y="469975"/>
          <a:ext cx="590009" cy="5900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2F1591-6150-4626-B767-22A7A70BD93E}">
      <dsp:nvSpPr>
        <dsp:cNvPr id="0" name=""/>
        <dsp:cNvSpPr/>
      </dsp:nvSpPr>
      <dsp:spPr>
        <a:xfrm>
          <a:off x="1982878" y="1599422"/>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b="0" i="0" kern="1200"/>
            <a:t>Fully furnished houses command higher rent prices. </a:t>
          </a:r>
          <a:endParaRPr lang="en-US" sz="1200" kern="1200"/>
        </a:p>
      </dsp:txBody>
      <dsp:txXfrm>
        <a:off x="1982878" y="1599422"/>
        <a:ext cx="1685742" cy="674296"/>
      </dsp:txXfrm>
    </dsp:sp>
    <dsp:sp modelId="{43FABD6B-8163-41EB-B7C9-048F4FEE0D92}">
      <dsp:nvSpPr>
        <dsp:cNvPr id="0" name=""/>
        <dsp:cNvSpPr/>
      </dsp:nvSpPr>
      <dsp:spPr>
        <a:xfrm>
          <a:off x="4292345" y="250829"/>
          <a:ext cx="1028302" cy="102830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648A89-CB6A-4C1B-A968-EB06F1F6FABC}">
      <dsp:nvSpPr>
        <dsp:cNvPr id="0" name=""/>
        <dsp:cNvSpPr/>
      </dsp:nvSpPr>
      <dsp:spPr>
        <a:xfrm>
          <a:off x="4511492" y="469975"/>
          <a:ext cx="590009" cy="5900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D7F615-8964-48AC-9985-48AE19808A66}">
      <dsp:nvSpPr>
        <dsp:cNvPr id="0" name=""/>
        <dsp:cNvSpPr/>
      </dsp:nvSpPr>
      <dsp:spPr>
        <a:xfrm>
          <a:off x="3963625" y="1599422"/>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b="0" i="0" kern="1200"/>
            <a:t>Properties equipped with a borewell generally have higher rental rates. </a:t>
          </a:r>
          <a:endParaRPr lang="en-US" sz="1200" kern="1200"/>
        </a:p>
      </dsp:txBody>
      <dsp:txXfrm>
        <a:off x="3963625" y="1599422"/>
        <a:ext cx="1685742" cy="674296"/>
      </dsp:txXfrm>
    </dsp:sp>
    <dsp:sp modelId="{87A191CF-43FA-417E-9863-DAC01AE24208}">
      <dsp:nvSpPr>
        <dsp:cNvPr id="0" name=""/>
        <dsp:cNvSpPr/>
      </dsp:nvSpPr>
      <dsp:spPr>
        <a:xfrm>
          <a:off x="330851" y="2695155"/>
          <a:ext cx="1028302" cy="102830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2DA523-D146-408B-83F5-B67B6DBF2DE4}">
      <dsp:nvSpPr>
        <dsp:cNvPr id="0" name=""/>
        <dsp:cNvSpPr/>
      </dsp:nvSpPr>
      <dsp:spPr>
        <a:xfrm>
          <a:off x="549998" y="2914301"/>
          <a:ext cx="590009" cy="5900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27616A-D358-4A19-A27E-1666E9228A51}">
      <dsp:nvSpPr>
        <dsp:cNvPr id="0" name=""/>
        <dsp:cNvSpPr/>
      </dsp:nvSpPr>
      <dsp:spPr>
        <a:xfrm>
          <a:off x="2131" y="404374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b="0" i="0" kern="1200"/>
            <a:t>Houses featuring 2 bathrooms are associated with higher rents. </a:t>
          </a:r>
          <a:endParaRPr lang="en-US" sz="1200" kern="1200"/>
        </a:p>
      </dsp:txBody>
      <dsp:txXfrm>
        <a:off x="2131" y="4043749"/>
        <a:ext cx="1685742" cy="674296"/>
      </dsp:txXfrm>
    </dsp:sp>
    <dsp:sp modelId="{3286FB28-8068-4811-92A5-ABDA029BB50C}">
      <dsp:nvSpPr>
        <dsp:cNvPr id="0" name=""/>
        <dsp:cNvSpPr/>
      </dsp:nvSpPr>
      <dsp:spPr>
        <a:xfrm>
          <a:off x="2311598" y="2695155"/>
          <a:ext cx="1028302" cy="102830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39E9C6-8276-4355-8B8D-C831F0594C8B}">
      <dsp:nvSpPr>
        <dsp:cNvPr id="0" name=""/>
        <dsp:cNvSpPr/>
      </dsp:nvSpPr>
      <dsp:spPr>
        <a:xfrm>
          <a:off x="2530745" y="2914301"/>
          <a:ext cx="590009" cy="5900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7188D8-8B5C-4181-A401-5AAAFD43523D}">
      <dsp:nvSpPr>
        <dsp:cNvPr id="0" name=""/>
        <dsp:cNvSpPr/>
      </dsp:nvSpPr>
      <dsp:spPr>
        <a:xfrm>
          <a:off x="1982878" y="404374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b="0" i="0" kern="1200"/>
            <a:t>An increment in the number of balconies is correlated with an increase in rent. </a:t>
          </a:r>
          <a:endParaRPr lang="en-US" sz="1200" kern="1200"/>
        </a:p>
      </dsp:txBody>
      <dsp:txXfrm>
        <a:off x="1982878" y="4043749"/>
        <a:ext cx="1685742" cy="674296"/>
      </dsp:txXfrm>
    </dsp:sp>
    <dsp:sp modelId="{CEAF86A2-E393-49C2-AA29-AFD13800E886}">
      <dsp:nvSpPr>
        <dsp:cNvPr id="0" name=""/>
        <dsp:cNvSpPr/>
      </dsp:nvSpPr>
      <dsp:spPr>
        <a:xfrm>
          <a:off x="4292345" y="2695155"/>
          <a:ext cx="1028302" cy="102830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4AFE08-EF32-49A7-A558-841F143E4FC4}">
      <dsp:nvSpPr>
        <dsp:cNvPr id="0" name=""/>
        <dsp:cNvSpPr/>
      </dsp:nvSpPr>
      <dsp:spPr>
        <a:xfrm>
          <a:off x="4511492" y="2914301"/>
          <a:ext cx="590009" cy="5900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CA1DD9-83A7-4491-B892-E84326580E45}">
      <dsp:nvSpPr>
        <dsp:cNvPr id="0" name=""/>
        <dsp:cNvSpPr/>
      </dsp:nvSpPr>
      <dsp:spPr>
        <a:xfrm>
          <a:off x="3963625" y="404374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b="0" i="0" kern="1200"/>
            <a:t>Additionally, an augmentation in amenities is linked to higher rental costs.</a:t>
          </a:r>
          <a:endParaRPr lang="en-US" sz="1200" kern="1200"/>
        </a:p>
      </dsp:txBody>
      <dsp:txXfrm>
        <a:off x="3963625" y="4043749"/>
        <a:ext cx="1685742" cy="6742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ACF2CFA-856B-4832-8500-A26C45CB6573}" type="datetimeFigureOut">
              <a:rPr lang="en-IN" smtClean="0"/>
              <a:t>29-01-2024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20161327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F2CFA-856B-4832-8500-A26C45CB6573}"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3225129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F2CFA-856B-4832-8500-A26C45CB6573}"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2668473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CF2CFA-856B-4832-8500-A26C45CB6573}" type="datetimeFigureOut">
              <a:rPr lang="en-IN" smtClean="0"/>
              <a:t>29-01-2024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2544126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F2CFA-856B-4832-8500-A26C45CB6573}"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3806714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F2CFA-856B-4832-8500-A26C45CB6573}"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514500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CF2CFA-856B-4832-8500-A26C45CB6573}"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1623153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CF2CFA-856B-4832-8500-A26C45CB6573}" type="datetimeFigureOut">
              <a:rPr lang="en-IN" smtClean="0"/>
              <a:t>29-01-2024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3998810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CF2CFA-856B-4832-8500-A26C45CB6573}" type="datetimeFigureOut">
              <a:rPr lang="en-IN" smtClean="0"/>
              <a:t>29-01-2024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29752219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CF2CFA-856B-4832-8500-A26C45CB6573}" type="datetimeFigureOut">
              <a:rPr lang="en-IN" smtClean="0"/>
              <a:t>29-01-2024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28821865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CF2CFA-856B-4832-8500-A26C45CB6573}"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155672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CF2CFA-856B-4832-8500-A26C45CB6573}" type="datetimeFigureOut">
              <a:rPr lang="en-IN" smtClean="0"/>
              <a:t>29-01-2024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29755204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CF2CFA-856B-4832-8500-A26C45CB6573}"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1554250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CF2CFA-856B-4832-8500-A26C45CB6573}"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9748342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F2CFA-856B-4832-8500-A26C45CB6573}"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38636702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F2CFA-856B-4832-8500-A26C45CB6573}"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479610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F2CFA-856B-4832-8500-A26C45CB6573}"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1955488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F2CFA-856B-4832-8500-A26C45CB6573}"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42419309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F2CFA-856B-4832-8500-A26C45CB6573}"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14576315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F2CFA-856B-4832-8500-A26C45CB6573}"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16210128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F2CFA-856B-4832-8500-A26C45CB6573}"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32593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ACF2CFA-856B-4832-8500-A26C45CB6573}" type="datetimeFigureOut">
              <a:rPr lang="en-IN" smtClean="0"/>
              <a:t>29-01-2024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34502821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ACF2CFA-856B-4832-8500-A26C45CB6573}" type="datetimeFigureOut">
              <a:rPr lang="en-IN" smtClean="0"/>
              <a:t>29-01-2024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1138349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ACF2CFA-856B-4832-8500-A26C45CB6573}" type="datetimeFigureOut">
              <a:rPr lang="en-IN" smtClean="0"/>
              <a:t>29-01-2024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69ADDF-3F31-48B4-9C34-CE13101087DC}"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36374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CF2CFA-856B-4832-8500-A26C45CB6573}" type="datetimeFigureOut">
              <a:rPr lang="en-IN" smtClean="0"/>
              <a:t>29-01-2024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3823142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CF2CFA-856B-4832-8500-A26C45CB6573}" type="datetimeFigureOut">
              <a:rPr lang="en-IN" smtClean="0"/>
              <a:t>29-01-2024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75120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ACF2CFA-856B-4832-8500-A26C45CB6573}" type="datetimeFigureOut">
              <a:rPr lang="en-IN" smtClean="0"/>
              <a:t>29-01-2024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4036111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ACF2CFA-856B-4832-8500-A26C45CB6573}" type="datetimeFigureOut">
              <a:rPr lang="en-IN" smtClean="0"/>
              <a:t>29-01-2024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C069ADDF-3F31-48B4-9C34-CE13101087DC}" type="slidenum">
              <a:rPr lang="en-IN" smtClean="0"/>
              <a:t>‹#›</a:t>
            </a:fld>
            <a:endParaRPr lang="en-IN"/>
          </a:p>
        </p:txBody>
      </p:sp>
    </p:spTree>
    <p:extLst>
      <p:ext uri="{BB962C8B-B14F-4D97-AF65-F5344CB8AC3E}">
        <p14:creationId xmlns:p14="http://schemas.microsoft.com/office/powerpoint/2010/main" val="222279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ACF2CFA-856B-4832-8500-A26C45CB6573}" type="datetimeFigureOut">
              <a:rPr lang="en-IN" smtClean="0"/>
              <a:t>29-01-2024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069ADDF-3F31-48B4-9C34-CE13101087DC}" type="slidenum">
              <a:rPr lang="en-IN" smtClean="0"/>
              <a:t>‹#›</a:t>
            </a:fld>
            <a:endParaRPr lang="en-IN"/>
          </a:p>
        </p:txBody>
      </p:sp>
    </p:spTree>
    <p:extLst>
      <p:ext uri="{BB962C8B-B14F-4D97-AF65-F5344CB8AC3E}">
        <p14:creationId xmlns:p14="http://schemas.microsoft.com/office/powerpoint/2010/main" val="12632640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CF2CFA-856B-4832-8500-A26C45CB6573}" type="datetimeFigureOut">
              <a:rPr lang="en-IN" smtClean="0"/>
              <a:t>29-01-2024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69ADDF-3F31-48B4-9C34-CE13101087DC}" type="slidenum">
              <a:rPr lang="en-IN" smtClean="0"/>
              <a:t>‹#›</a:t>
            </a:fld>
            <a:endParaRPr lang="en-IN"/>
          </a:p>
        </p:txBody>
      </p:sp>
    </p:spTree>
    <p:extLst>
      <p:ext uri="{BB962C8B-B14F-4D97-AF65-F5344CB8AC3E}">
        <p14:creationId xmlns:p14="http://schemas.microsoft.com/office/powerpoint/2010/main" val="4503263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F075EF-80B8-5D8B-BA79-A0714E963579}"/>
              </a:ext>
            </a:extLst>
          </p:cNvPr>
          <p:cNvSpPr/>
          <p:nvPr/>
        </p:nvSpPr>
        <p:spPr>
          <a:xfrm>
            <a:off x="3444658" y="1098804"/>
            <a:ext cx="7711025" cy="3084576"/>
          </a:xfrm>
          <a:prstGeom prst="rect">
            <a:avLst/>
          </a:prstGeom>
        </p:spPr>
        <p:txBody>
          <a:bodyPr vert="horz" lIns="91440" tIns="45720" rIns="91440" bIns="45720" rtlCol="0" anchor="ctr">
            <a:normAutofit/>
          </a:bodyPr>
          <a:lstStyle/>
          <a:p>
            <a:pPr>
              <a:spcBef>
                <a:spcPct val="0"/>
              </a:spcBef>
              <a:spcAft>
                <a:spcPts val="600"/>
              </a:spcAft>
            </a:pPr>
            <a:r>
              <a:rPr lang="en-US" sz="3600" b="1" spc="0" dirty="0">
                <a:ln w="3175" cmpd="sng">
                  <a:noFill/>
                </a:ln>
                <a:latin typeface="+mj-lt"/>
                <a:ea typeface="+mj-ea"/>
                <a:cs typeface="+mj-cs"/>
              </a:rPr>
              <a:t>Smart Predictive Modelling for Rental</a:t>
            </a:r>
          </a:p>
          <a:p>
            <a:pPr>
              <a:spcBef>
                <a:spcPct val="0"/>
              </a:spcBef>
              <a:spcAft>
                <a:spcPts val="600"/>
              </a:spcAft>
            </a:pPr>
            <a:r>
              <a:rPr lang="en-US" sz="3600" b="1" spc="0" dirty="0">
                <a:ln w="3175" cmpd="sng">
                  <a:noFill/>
                </a:ln>
                <a:latin typeface="+mj-lt"/>
                <a:ea typeface="+mj-ea"/>
                <a:cs typeface="+mj-cs"/>
              </a:rPr>
              <a:t>Property Prices</a:t>
            </a:r>
          </a:p>
        </p:txBody>
      </p:sp>
    </p:spTree>
    <p:extLst>
      <p:ext uri="{BB962C8B-B14F-4D97-AF65-F5344CB8AC3E}">
        <p14:creationId xmlns:p14="http://schemas.microsoft.com/office/powerpoint/2010/main" val="37591603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C9A843-A6E2-294B-AFB0-BB6943487785}"/>
              </a:ext>
            </a:extLst>
          </p:cNvPr>
          <p:cNvSpPr txBox="1"/>
          <p:nvPr/>
        </p:nvSpPr>
        <p:spPr>
          <a:xfrm>
            <a:off x="1706062" y="2291262"/>
            <a:ext cx="8779512" cy="2879256"/>
          </a:xfrm>
          <a:prstGeom prst="rect">
            <a:avLst/>
          </a:prstGeom>
        </p:spPr>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r>
              <a:rPr lang="en-US" dirty="0">
                <a:solidFill>
                  <a:srgbClr val="7030A0"/>
                </a:solidFill>
              </a:rPr>
              <a:t>CONTENT</a:t>
            </a:r>
            <a:r>
              <a:rPr lang="en-US" dirty="0">
                <a:solidFill>
                  <a:srgbClr val="404040"/>
                </a:solidFill>
              </a:rPr>
              <a:t> :</a:t>
            </a: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marL="285750" indent="-228600" defTabSz="914400">
              <a:spcBef>
                <a:spcPts val="1000"/>
              </a:spcBef>
              <a:buClr>
                <a:schemeClr val="accent2"/>
              </a:buClr>
              <a:buFont typeface="Arial" panose="020B0604020202020204" pitchFamily="34" charset="0"/>
              <a:buChar char="•"/>
            </a:pPr>
            <a:r>
              <a:rPr lang="en-US" dirty="0">
                <a:solidFill>
                  <a:srgbClr val="404040"/>
                </a:solidFill>
              </a:rPr>
              <a:t>Introduction</a:t>
            </a:r>
          </a:p>
          <a:p>
            <a:pPr marL="285750" indent="-228600" defTabSz="914400">
              <a:spcBef>
                <a:spcPts val="1000"/>
              </a:spcBef>
              <a:buClr>
                <a:schemeClr val="accent2"/>
              </a:buClr>
              <a:buFont typeface="Arial" panose="020B0604020202020204" pitchFamily="34" charset="0"/>
              <a:buChar char="•"/>
            </a:pPr>
            <a:r>
              <a:rPr lang="en-US" dirty="0">
                <a:solidFill>
                  <a:srgbClr val="404040"/>
                </a:solidFill>
              </a:rPr>
              <a:t>Tools Used</a:t>
            </a:r>
          </a:p>
          <a:p>
            <a:pPr marL="285750" indent="-228600" defTabSz="914400">
              <a:spcBef>
                <a:spcPts val="1000"/>
              </a:spcBef>
              <a:buClr>
                <a:schemeClr val="accent2"/>
              </a:buClr>
              <a:buFont typeface="Arial" panose="020B0604020202020204" pitchFamily="34" charset="0"/>
              <a:buChar char="•"/>
            </a:pPr>
            <a:r>
              <a:rPr lang="en-US" dirty="0">
                <a:solidFill>
                  <a:srgbClr val="404040"/>
                </a:solidFill>
              </a:rPr>
              <a:t>Model Approach</a:t>
            </a:r>
          </a:p>
          <a:p>
            <a:pPr marL="285750" indent="-228600" defTabSz="914400">
              <a:spcBef>
                <a:spcPts val="1000"/>
              </a:spcBef>
              <a:buClr>
                <a:schemeClr val="accent2"/>
              </a:buClr>
              <a:buFont typeface="Arial" panose="020B0604020202020204" pitchFamily="34" charset="0"/>
              <a:buChar char="•"/>
            </a:pPr>
            <a:r>
              <a:rPr lang="en-US" dirty="0">
                <a:solidFill>
                  <a:srgbClr val="404040"/>
                </a:solidFill>
              </a:rPr>
              <a:t>Factors Affecting Rent</a:t>
            </a:r>
          </a:p>
          <a:p>
            <a:pPr marL="285750" indent="-228600" defTabSz="914400">
              <a:spcBef>
                <a:spcPts val="1000"/>
              </a:spcBef>
              <a:buClr>
                <a:schemeClr val="accent2"/>
              </a:buClr>
              <a:buFont typeface="Arial" panose="020B0604020202020204" pitchFamily="34" charset="0"/>
              <a:buChar char="•"/>
            </a:pPr>
            <a:r>
              <a:rPr lang="en-US" dirty="0">
                <a:solidFill>
                  <a:srgbClr val="404040"/>
                </a:solidFill>
              </a:rPr>
              <a:t>Conclusion</a:t>
            </a:r>
          </a:p>
          <a:p>
            <a:pPr marL="285750" indent="-228600" defTabSz="914400">
              <a:spcBef>
                <a:spcPts val="1000"/>
              </a:spcBef>
              <a:buClr>
                <a:schemeClr val="accent2"/>
              </a:buClr>
              <a:buFont typeface="Arial" panose="020B0604020202020204" pitchFamily="34" charset="0"/>
              <a:buChar char="•"/>
            </a:pPr>
            <a:endParaRPr lang="en-US" dirty="0">
              <a:solidFill>
                <a:srgbClr val="404040"/>
              </a:solidFill>
            </a:endParaRPr>
          </a:p>
          <a:p>
            <a:pPr marL="285750" indent="-228600" defTabSz="914400">
              <a:spcBef>
                <a:spcPts val="1000"/>
              </a:spcBef>
              <a:buClr>
                <a:schemeClr val="accent2"/>
              </a:buClr>
              <a:buFont typeface="Arial" panose="020B0604020202020204" pitchFamily="34" charset="0"/>
              <a:buChar char="•"/>
            </a:pPr>
            <a:endParaRPr lang="en-US" dirty="0">
              <a:solidFill>
                <a:srgbClr val="404040"/>
              </a:solidFill>
            </a:endParaRPr>
          </a:p>
        </p:txBody>
      </p:sp>
    </p:spTree>
    <p:extLst>
      <p:ext uri="{BB962C8B-B14F-4D97-AF65-F5344CB8AC3E}">
        <p14:creationId xmlns:p14="http://schemas.microsoft.com/office/powerpoint/2010/main" val="71209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A4F780B-5F8A-F74F-0FB7-A67F682E767A}"/>
              </a:ext>
            </a:extLst>
          </p:cNvPr>
          <p:cNvSpPr txBox="1"/>
          <p:nvPr/>
        </p:nvSpPr>
        <p:spPr>
          <a:xfrm>
            <a:off x="6049182" y="802638"/>
            <a:ext cx="5408696" cy="5252722"/>
          </a:xfrm>
          <a:prstGeom prst="rect">
            <a:avLst/>
          </a:prstGeom>
        </p:spPr>
        <p:txBody>
          <a:bodyPr vert="horz" lIns="91440" tIns="45720" rIns="91440" bIns="45720" rtlCol="0" anchor="ctr">
            <a:normAutofit/>
          </a:bodyPr>
          <a:lstStyle/>
          <a:p>
            <a:pPr indent="-228600" defTabSz="914400">
              <a:lnSpc>
                <a:spcPct val="90000"/>
              </a:lnSpc>
              <a:spcBef>
                <a:spcPts val="1000"/>
              </a:spcBef>
              <a:buClr>
                <a:schemeClr val="accent2"/>
              </a:buClr>
              <a:buFont typeface="Arial" panose="020B0604020202020204" pitchFamily="34" charset="0"/>
              <a:buChar char="•"/>
            </a:pPr>
            <a:r>
              <a:rPr lang="en-US" b="1">
                <a:solidFill>
                  <a:schemeClr val="bg1"/>
                </a:solidFill>
              </a:rPr>
              <a:t>Introduction:</a:t>
            </a:r>
          </a:p>
          <a:p>
            <a:pPr indent="-228600" defTabSz="914400">
              <a:lnSpc>
                <a:spcPct val="90000"/>
              </a:lnSpc>
              <a:spcBef>
                <a:spcPts val="1000"/>
              </a:spcBef>
              <a:buClr>
                <a:schemeClr val="accent2"/>
              </a:buClr>
              <a:buFont typeface="Arial" panose="020B0604020202020204" pitchFamily="34" charset="0"/>
              <a:buChar char="•"/>
            </a:pPr>
            <a:endParaRPr lang="en-US">
              <a:solidFill>
                <a:schemeClr val="bg1"/>
              </a:solidFill>
            </a:endParaRPr>
          </a:p>
          <a:p>
            <a:pPr indent="-228600" defTabSz="914400">
              <a:lnSpc>
                <a:spcPct val="90000"/>
              </a:lnSpc>
              <a:spcBef>
                <a:spcPts val="1000"/>
              </a:spcBef>
              <a:buClr>
                <a:schemeClr val="accent2"/>
              </a:buClr>
              <a:buFont typeface="Arial" panose="020B0604020202020204" pitchFamily="34" charset="0"/>
              <a:buChar char="•"/>
            </a:pPr>
            <a:endParaRPr lang="en-US">
              <a:solidFill>
                <a:schemeClr val="bg1"/>
              </a:solidFill>
            </a:endParaRPr>
          </a:p>
          <a:p>
            <a:pPr marL="285750" indent="-228600" defTabSz="914400">
              <a:lnSpc>
                <a:spcPct val="90000"/>
              </a:lnSpc>
              <a:spcBef>
                <a:spcPts val="1000"/>
              </a:spcBef>
              <a:buClr>
                <a:schemeClr val="accent2"/>
              </a:buClr>
              <a:buFont typeface="Arial" panose="020B0604020202020204" pitchFamily="34" charset="0"/>
              <a:buChar char="•"/>
            </a:pPr>
            <a:r>
              <a:rPr lang="en-US">
                <a:solidFill>
                  <a:schemeClr val="bg1"/>
                </a:solidFill>
              </a:rPr>
              <a:t>In the real estate industry, determining the appropriate rental price for a property is crucial for property owners, tenants, and property management companies. </a:t>
            </a:r>
          </a:p>
          <a:p>
            <a:pPr marL="285750" indent="-228600" defTabSz="914400">
              <a:lnSpc>
                <a:spcPct val="90000"/>
              </a:lnSpc>
              <a:spcBef>
                <a:spcPts val="1000"/>
              </a:spcBef>
              <a:buClr>
                <a:schemeClr val="accent2"/>
              </a:buClr>
              <a:buFont typeface="Arial" panose="020B0604020202020204" pitchFamily="34" charset="0"/>
              <a:buChar char="•"/>
            </a:pPr>
            <a:r>
              <a:rPr lang="en-US">
                <a:solidFill>
                  <a:schemeClr val="bg1"/>
                </a:solidFill>
              </a:rPr>
              <a:t>Accurate rent predictions can help landlords set competitive prices, tenants make informed rental decisions, and property management companies optimize their portfolio management.</a:t>
            </a:r>
          </a:p>
          <a:p>
            <a:pPr marL="285750" indent="-228600" defTabSz="914400">
              <a:lnSpc>
                <a:spcPct val="90000"/>
              </a:lnSpc>
              <a:spcBef>
                <a:spcPts val="1000"/>
              </a:spcBef>
              <a:buClr>
                <a:schemeClr val="accent2"/>
              </a:buClr>
              <a:buFont typeface="Arial" panose="020B0604020202020204" pitchFamily="34" charset="0"/>
              <a:buChar char="•"/>
            </a:pPr>
            <a:r>
              <a:rPr lang="en-US">
                <a:solidFill>
                  <a:schemeClr val="bg1"/>
                </a:solidFill>
              </a:rPr>
              <a:t>The goal of this project is to develop a data-driven model that predicts the rental price of residential properties based on relevant features. By analysing historical rental data and property attributes, the model aims to provide accurate and reliable rent predictions.</a:t>
            </a:r>
          </a:p>
        </p:txBody>
      </p:sp>
    </p:spTree>
    <p:extLst>
      <p:ext uri="{BB962C8B-B14F-4D97-AF65-F5344CB8AC3E}">
        <p14:creationId xmlns:p14="http://schemas.microsoft.com/office/powerpoint/2010/main" val="127223285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53B1882-182F-86E6-9CEF-D984025A12D2}"/>
              </a:ext>
            </a:extLst>
          </p:cNvPr>
          <p:cNvSpPr txBox="1"/>
          <p:nvPr/>
        </p:nvSpPr>
        <p:spPr>
          <a:xfrm>
            <a:off x="0" y="205274"/>
            <a:ext cx="4667250" cy="2169825"/>
          </a:xfrm>
          <a:prstGeom prst="rect">
            <a:avLst/>
          </a:prstGeom>
          <a:noFill/>
        </p:spPr>
        <p:txBody>
          <a:bodyPr wrap="square" rtlCol="0">
            <a:spAutoFit/>
          </a:bodyPr>
          <a:lstStyle/>
          <a:p>
            <a:pPr algn="l">
              <a:spcAft>
                <a:spcPts val="600"/>
              </a:spcAft>
            </a:pPr>
            <a:r>
              <a:rPr lang="en-IN" sz="2400" b="1"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Technologies Used:</a:t>
            </a:r>
          </a:p>
          <a:p>
            <a:pPr algn="l">
              <a:spcAft>
                <a:spcPts val="600"/>
              </a:spcAft>
            </a:pPr>
            <a:endParaRPr lang="en-IN" sz="2400" b="1" i="0" dirty="0">
              <a:solidFill>
                <a:srgbClr val="1F2328"/>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a:spcAft>
                <a:spcPts val="600"/>
              </a:spcAft>
              <a:buFont typeface="Arial" panose="020B0604020202020204" pitchFamily="34" charset="0"/>
              <a:buChar char="•"/>
            </a:pPr>
            <a:r>
              <a:rPr lang="en-IN" sz="2400" b="1"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Programming Language:</a:t>
            </a:r>
            <a:r>
              <a:rPr lang="en-IN" sz="24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Python</a:t>
            </a:r>
            <a:endParaRPr lang="en-IN" sz="2400"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marL="342900" indent="-342900" algn="l">
              <a:spcAft>
                <a:spcPts val="600"/>
              </a:spcAft>
              <a:buFont typeface="Arial" panose="020B0604020202020204" pitchFamily="34" charset="0"/>
              <a:buChar char="•"/>
            </a:pPr>
            <a:r>
              <a:rPr lang="en-IN" sz="2400" b="1"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Libraries:</a:t>
            </a:r>
            <a:r>
              <a:rPr lang="en-IN" sz="24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Pandas, Matplotlib, Seaborn, Scikit-learn</a:t>
            </a:r>
          </a:p>
        </p:txBody>
      </p:sp>
      <p:graphicFrame>
        <p:nvGraphicFramePr>
          <p:cNvPr id="7" name="TextBox 2">
            <a:extLst>
              <a:ext uri="{FF2B5EF4-FFF2-40B4-BE49-F238E27FC236}">
                <a16:creationId xmlns:a16="http://schemas.microsoft.com/office/drawing/2014/main" id="{2C93397A-02DB-D60F-2EEC-E497C67E0D28}"/>
              </a:ext>
            </a:extLst>
          </p:cNvPr>
          <p:cNvGraphicFramePr/>
          <p:nvPr>
            <p:extLst>
              <p:ext uri="{D42A27DB-BD31-4B8C-83A1-F6EECF244321}">
                <p14:modId xmlns:p14="http://schemas.microsoft.com/office/powerpoint/2010/main" val="280821108"/>
              </p:ext>
            </p:extLst>
          </p:nvPr>
        </p:nvGraphicFramePr>
        <p:xfrm>
          <a:off x="5397500" y="639762"/>
          <a:ext cx="6151563" cy="5703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412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764AE-D7B7-4CB5-A0E1-2885E459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329C095C-3AB6-49D8-9436-3672566FE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14C1CBF-5609-EE9D-FC6D-7C81168D6BD3}"/>
              </a:ext>
            </a:extLst>
          </p:cNvPr>
          <p:cNvSpPr txBox="1"/>
          <p:nvPr/>
        </p:nvSpPr>
        <p:spPr>
          <a:xfrm>
            <a:off x="5297763" y="973600"/>
            <a:ext cx="5826919" cy="4924280"/>
          </a:xfrm>
          <a:prstGeom prst="rect">
            <a:avLst/>
          </a:prstGeom>
        </p:spPr>
        <p:txBody>
          <a:bodyPr vert="horz" lIns="91440" tIns="45720" rIns="91440" bIns="45720" rtlCol="0" anchor="ctr">
            <a:normAutofit/>
          </a:bodyPr>
          <a:lstStyle/>
          <a:p>
            <a:pPr indent="-228600" defTabSz="914400">
              <a:lnSpc>
                <a:spcPct val="90000"/>
              </a:lnSpc>
              <a:spcBef>
                <a:spcPts val="1000"/>
              </a:spcBef>
              <a:buClr>
                <a:schemeClr val="accent2"/>
              </a:buClr>
              <a:buFont typeface="Arial" panose="020B0604020202020204" pitchFamily="34" charset="0"/>
              <a:buChar char="•"/>
            </a:pPr>
            <a:r>
              <a:rPr lang="en-US" sz="1400" b="1"/>
              <a:t>Model  Approach:</a:t>
            </a:r>
          </a:p>
          <a:p>
            <a:pPr indent="-228600" defTabSz="914400">
              <a:lnSpc>
                <a:spcPct val="90000"/>
              </a:lnSpc>
              <a:spcBef>
                <a:spcPts val="1000"/>
              </a:spcBef>
              <a:buClr>
                <a:schemeClr val="accent2"/>
              </a:buClr>
              <a:buFont typeface="Arial" panose="020B0604020202020204" pitchFamily="34" charset="0"/>
              <a:buChar char="•"/>
            </a:pPr>
            <a:endParaRPr lang="en-US" sz="1400"/>
          </a:p>
          <a:p>
            <a:pPr marL="342900" indent="-228600" defTabSz="914400">
              <a:lnSpc>
                <a:spcPct val="90000"/>
              </a:lnSpc>
              <a:spcBef>
                <a:spcPts val="1000"/>
              </a:spcBef>
              <a:buClr>
                <a:schemeClr val="accent2"/>
              </a:buClr>
              <a:buFont typeface="Arial" panose="020B0604020202020204" pitchFamily="34" charset="0"/>
              <a:buChar char="•"/>
            </a:pPr>
            <a:r>
              <a:rPr lang="en-US" sz="1400" b="1">
                <a:effectLst/>
              </a:rPr>
              <a:t>Data Preprocessing: </a:t>
            </a:r>
            <a:r>
              <a:rPr lang="en-US" sz="1400" b="0">
                <a:effectLst/>
              </a:rPr>
              <a:t>Clean and preprocess the features and historical rental prices data, handling missing values, outliers, and encoding categorical variables. </a:t>
            </a:r>
          </a:p>
          <a:p>
            <a:pPr marL="342900" indent="-228600" defTabSz="914400">
              <a:lnSpc>
                <a:spcPct val="90000"/>
              </a:lnSpc>
              <a:spcBef>
                <a:spcPts val="1000"/>
              </a:spcBef>
              <a:buClr>
                <a:schemeClr val="accent2"/>
              </a:buClr>
              <a:buFont typeface="Arial" panose="020B0604020202020204" pitchFamily="34" charset="0"/>
              <a:buChar char="•"/>
            </a:pPr>
            <a:endParaRPr lang="en-US" sz="1400" b="0">
              <a:effectLst/>
            </a:endParaRPr>
          </a:p>
          <a:p>
            <a:pPr marL="342900" indent="-228600" defTabSz="914400">
              <a:lnSpc>
                <a:spcPct val="90000"/>
              </a:lnSpc>
              <a:spcBef>
                <a:spcPts val="1000"/>
              </a:spcBef>
              <a:buClr>
                <a:schemeClr val="accent2"/>
              </a:buClr>
              <a:buFont typeface="Arial" panose="020B0604020202020204" pitchFamily="34" charset="0"/>
              <a:buChar char="•"/>
            </a:pPr>
            <a:r>
              <a:rPr lang="en-US" sz="1400" b="1">
                <a:effectLst/>
              </a:rPr>
              <a:t>Feature Selection and Engineering: </a:t>
            </a:r>
            <a:r>
              <a:rPr lang="en-US" sz="1400" b="0">
                <a:effectLst/>
              </a:rPr>
              <a:t>Identify key features that significantly influence rental prices. Perform feature engineering to create new informative features, such as proximity scores to important facilities.</a:t>
            </a:r>
          </a:p>
          <a:p>
            <a:pPr marL="342900" indent="-228600" defTabSz="914400">
              <a:lnSpc>
                <a:spcPct val="90000"/>
              </a:lnSpc>
              <a:spcBef>
                <a:spcPts val="1000"/>
              </a:spcBef>
              <a:buClr>
                <a:schemeClr val="accent2"/>
              </a:buClr>
              <a:buFont typeface="Arial" panose="020B0604020202020204" pitchFamily="34" charset="0"/>
              <a:buChar char="•"/>
            </a:pPr>
            <a:endParaRPr lang="en-US" sz="1400" b="0">
              <a:effectLst/>
            </a:endParaRPr>
          </a:p>
          <a:p>
            <a:pPr marL="342900" indent="-228600" defTabSz="914400">
              <a:lnSpc>
                <a:spcPct val="90000"/>
              </a:lnSpc>
              <a:spcBef>
                <a:spcPts val="1000"/>
              </a:spcBef>
              <a:buClr>
                <a:schemeClr val="accent2"/>
              </a:buClr>
              <a:buFont typeface="Arial" panose="020B0604020202020204" pitchFamily="34" charset="0"/>
              <a:buChar char="•"/>
            </a:pPr>
            <a:r>
              <a:rPr lang="en-US" sz="1400" b="1">
                <a:effectLst/>
              </a:rPr>
              <a:t>Model Selection: </a:t>
            </a:r>
            <a:r>
              <a:rPr lang="en-US" sz="1400" b="0">
                <a:effectLst/>
              </a:rPr>
              <a:t>Choose appropriate regression algorithms for the task, such as linear regression, decision trees, random forests, gradient boosting, or neural networks. Consider ensembling or stacking multiple models for improved performance.</a:t>
            </a:r>
          </a:p>
          <a:p>
            <a:pPr marL="342900" indent="-228600" defTabSz="914400">
              <a:lnSpc>
                <a:spcPct val="90000"/>
              </a:lnSpc>
              <a:spcBef>
                <a:spcPts val="1000"/>
              </a:spcBef>
              <a:buClr>
                <a:schemeClr val="accent2"/>
              </a:buClr>
              <a:buFont typeface="Arial" panose="020B0604020202020204" pitchFamily="34" charset="0"/>
              <a:buChar char="•"/>
            </a:pPr>
            <a:endParaRPr lang="en-US" sz="1400" b="0">
              <a:effectLst/>
            </a:endParaRPr>
          </a:p>
          <a:p>
            <a:pPr marL="342900" indent="-228600" defTabSz="914400">
              <a:lnSpc>
                <a:spcPct val="90000"/>
              </a:lnSpc>
              <a:spcBef>
                <a:spcPts val="1000"/>
              </a:spcBef>
              <a:buClr>
                <a:schemeClr val="accent2"/>
              </a:buClr>
              <a:buFont typeface="Arial" panose="020B0604020202020204" pitchFamily="34" charset="0"/>
              <a:buChar char="•"/>
            </a:pPr>
            <a:r>
              <a:rPr lang="en-US" sz="1400" b="1">
                <a:effectLst/>
              </a:rPr>
              <a:t>Model Training and Evaluation: </a:t>
            </a:r>
            <a:r>
              <a:rPr lang="en-US" sz="1400" b="0">
                <a:effectLst/>
              </a:rPr>
              <a:t>Split the dataset into training and testing sets. Train the selected models on the training data. Evaluate model performance using appropriate metrics (e.g., mean squared error, mean absolute error) on the testing data.</a:t>
            </a:r>
            <a:endParaRPr lang="en-US" sz="1400"/>
          </a:p>
        </p:txBody>
      </p:sp>
    </p:spTree>
    <p:extLst>
      <p:ext uri="{BB962C8B-B14F-4D97-AF65-F5344CB8AC3E}">
        <p14:creationId xmlns:p14="http://schemas.microsoft.com/office/powerpoint/2010/main" val="52415257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E8307AC-0721-BB01-4A70-D84F7ED4630B}"/>
              </a:ext>
            </a:extLst>
          </p:cNvPr>
          <p:cNvSpPr txBox="1"/>
          <p:nvPr/>
        </p:nvSpPr>
        <p:spPr>
          <a:xfrm>
            <a:off x="790515" y="769545"/>
            <a:ext cx="5952765" cy="3263119"/>
          </a:xfrm>
          <a:prstGeom prst="rect">
            <a:avLst/>
          </a:prstGeom>
          <a:noFill/>
          <a:ln>
            <a:solidFill>
              <a:schemeClr val="bg1"/>
            </a:solidFill>
          </a:ln>
        </p:spPr>
        <p:txBody>
          <a:bodyPr vert="horz" lIns="274320" tIns="182880" rIns="274320" bIns="182880" rtlCol="0" anchor="ctr" anchorCtr="1">
            <a:normAutofit/>
          </a:bodyPr>
          <a:lstStyle/>
          <a:p>
            <a:pPr algn="ctr" defTabSz="914400">
              <a:lnSpc>
                <a:spcPct val="90000"/>
              </a:lnSpc>
              <a:spcBef>
                <a:spcPct val="0"/>
              </a:spcBef>
              <a:spcAft>
                <a:spcPts val="600"/>
              </a:spcAft>
            </a:pPr>
            <a:r>
              <a:rPr lang="en-US" sz="4000" cap="all" spc="200">
                <a:solidFill>
                  <a:schemeClr val="bg1"/>
                </a:solidFill>
                <a:latin typeface="+mj-lt"/>
                <a:ea typeface="+mj-ea"/>
                <a:cs typeface="+mj-cs"/>
              </a:rPr>
              <a:t>FACTORS AFFECTING RENT:</a:t>
            </a:r>
          </a:p>
          <a:p>
            <a:pPr algn="ctr" defTabSz="914400">
              <a:lnSpc>
                <a:spcPct val="90000"/>
              </a:lnSpc>
              <a:spcBef>
                <a:spcPct val="0"/>
              </a:spcBef>
              <a:spcAft>
                <a:spcPts val="600"/>
              </a:spcAft>
            </a:pPr>
            <a:endParaRPr lang="en-US" sz="4000" cap="all" spc="200">
              <a:solidFill>
                <a:schemeClr val="bg1"/>
              </a:solidFill>
              <a:latin typeface="+mj-lt"/>
              <a:ea typeface="+mj-ea"/>
              <a:cs typeface="+mj-cs"/>
            </a:endParaRPr>
          </a:p>
          <a:p>
            <a:pPr algn="ctr" defTabSz="914400">
              <a:lnSpc>
                <a:spcPct val="90000"/>
              </a:lnSpc>
              <a:spcBef>
                <a:spcPct val="0"/>
              </a:spcBef>
              <a:spcAft>
                <a:spcPts val="600"/>
              </a:spcAft>
            </a:pPr>
            <a:endParaRPr lang="en-US" sz="4000" cap="all" spc="20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9D06C6EB-697F-ED31-D2AF-DEDF31D3CD68}"/>
              </a:ext>
            </a:extLst>
          </p:cNvPr>
          <p:cNvPicPr>
            <a:picLocks noChangeAspect="1"/>
          </p:cNvPicPr>
          <p:nvPr/>
        </p:nvPicPr>
        <p:blipFill>
          <a:blip r:embed="rId2"/>
          <a:stretch>
            <a:fillRect/>
          </a:stretch>
        </p:blipFill>
        <p:spPr>
          <a:xfrm>
            <a:off x="8450648" y="638946"/>
            <a:ext cx="2776243" cy="1721271"/>
          </a:xfrm>
          <a:prstGeom prst="rect">
            <a:avLst/>
          </a:prstGeom>
        </p:spPr>
      </p:pic>
      <p:pic>
        <p:nvPicPr>
          <p:cNvPr id="6" name="Picture 5">
            <a:extLst>
              <a:ext uri="{FF2B5EF4-FFF2-40B4-BE49-F238E27FC236}">
                <a16:creationId xmlns:a16="http://schemas.microsoft.com/office/drawing/2014/main" id="{21CFAE00-716E-84C9-CFA0-D7650E564B51}"/>
              </a:ext>
            </a:extLst>
          </p:cNvPr>
          <p:cNvPicPr>
            <a:picLocks noChangeAspect="1"/>
          </p:cNvPicPr>
          <p:nvPr/>
        </p:nvPicPr>
        <p:blipFill>
          <a:blip r:embed="rId3"/>
          <a:stretch>
            <a:fillRect/>
          </a:stretch>
        </p:blipFill>
        <p:spPr>
          <a:xfrm>
            <a:off x="8129008" y="2551526"/>
            <a:ext cx="3419524" cy="1649919"/>
          </a:xfrm>
          <a:prstGeom prst="rect">
            <a:avLst/>
          </a:prstGeom>
        </p:spPr>
      </p:pic>
      <p:pic>
        <p:nvPicPr>
          <p:cNvPr id="8" name="Picture 7">
            <a:extLst>
              <a:ext uri="{FF2B5EF4-FFF2-40B4-BE49-F238E27FC236}">
                <a16:creationId xmlns:a16="http://schemas.microsoft.com/office/drawing/2014/main" id="{8887B604-ECA7-8CD1-2456-6589F176FC25}"/>
              </a:ext>
            </a:extLst>
          </p:cNvPr>
          <p:cNvPicPr>
            <a:picLocks noChangeAspect="1"/>
          </p:cNvPicPr>
          <p:nvPr/>
        </p:nvPicPr>
        <p:blipFill>
          <a:blip r:embed="rId4"/>
          <a:stretch>
            <a:fillRect/>
          </a:stretch>
        </p:blipFill>
        <p:spPr>
          <a:xfrm>
            <a:off x="4935784" y="4320123"/>
            <a:ext cx="6113730" cy="2465246"/>
          </a:xfrm>
          <a:prstGeom prst="rect">
            <a:avLst/>
          </a:prstGeom>
        </p:spPr>
      </p:pic>
    </p:spTree>
    <p:extLst>
      <p:ext uri="{BB962C8B-B14F-4D97-AF65-F5344CB8AC3E}">
        <p14:creationId xmlns:p14="http://schemas.microsoft.com/office/powerpoint/2010/main" val="3269904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509DA5F-ABBB-86BF-1DF3-8C19C1F029A1}"/>
              </a:ext>
            </a:extLst>
          </p:cNvPr>
          <p:cNvPicPr>
            <a:picLocks noChangeAspect="1"/>
          </p:cNvPicPr>
          <p:nvPr/>
        </p:nvPicPr>
        <p:blipFill>
          <a:blip r:embed="rId2"/>
          <a:stretch>
            <a:fillRect/>
          </a:stretch>
        </p:blipFill>
        <p:spPr>
          <a:xfrm>
            <a:off x="804334" y="915459"/>
            <a:ext cx="10583332" cy="5027081"/>
          </a:xfrm>
          <a:prstGeom prst="rect">
            <a:avLst/>
          </a:prstGeom>
        </p:spPr>
      </p:pic>
    </p:spTree>
    <p:extLst>
      <p:ext uri="{BB962C8B-B14F-4D97-AF65-F5344CB8AC3E}">
        <p14:creationId xmlns:p14="http://schemas.microsoft.com/office/powerpoint/2010/main" val="1268098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extBox 5">
            <a:extLst>
              <a:ext uri="{FF2B5EF4-FFF2-40B4-BE49-F238E27FC236}">
                <a16:creationId xmlns:a16="http://schemas.microsoft.com/office/drawing/2014/main" id="{86748B46-2E7C-1EE0-0C36-8F4DA3B52A9A}"/>
              </a:ext>
            </a:extLst>
          </p:cNvPr>
          <p:cNvGraphicFramePr/>
          <p:nvPr>
            <p:extLst>
              <p:ext uri="{D42A27DB-BD31-4B8C-83A1-F6EECF244321}">
                <p14:modId xmlns:p14="http://schemas.microsoft.com/office/powerpoint/2010/main" val="303483494"/>
              </p:ext>
            </p:extLst>
          </p:nvPr>
        </p:nvGraphicFramePr>
        <p:xfrm>
          <a:off x="920750" y="965200"/>
          <a:ext cx="5651500" cy="4968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866253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TM10001115[[fn=Parcel]]</Template>
  <TotalTime>323</TotalTime>
  <Words>519</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Corbel</vt:lpstr>
      <vt:lpstr>Gill Sans MT</vt:lpstr>
      <vt:lpstr>Parcel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Pranitha Y</dc:creator>
  <cp:lastModifiedBy>Pranavi, Yerramreddy (Cognizant)</cp:lastModifiedBy>
  <cp:revision>1</cp:revision>
  <dcterms:created xsi:type="dcterms:W3CDTF">2024-01-24T08:09:56Z</dcterms:created>
  <dcterms:modified xsi:type="dcterms:W3CDTF">2024-01-29T10:12:26Z</dcterms:modified>
</cp:coreProperties>
</file>