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8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92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8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44" y="2286000"/>
            <a:ext cx="7545449" cy="4022725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44" y="2286000"/>
            <a:ext cx="7545449" cy="4022725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7" y="2363517"/>
            <a:ext cx="9126224" cy="3867690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26" y="2286000"/>
            <a:ext cx="5923085" cy="4022725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18" y="2286000"/>
            <a:ext cx="4540502" cy="4022725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04" y="2286000"/>
            <a:ext cx="7390929" cy="4022725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59" y="2286000"/>
            <a:ext cx="5910220" cy="4022725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47" y="2286000"/>
            <a:ext cx="7000044" cy="4022725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44" y="2286000"/>
            <a:ext cx="7545449" cy="4022725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139</TotalTime>
  <Words>236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Dominos - Predictive Purchase Order System</vt:lpstr>
      <vt:lpstr>Problem Statement</vt:lpstr>
      <vt:lpstr>Data Cleaning </vt:lpstr>
      <vt:lpstr>Feature Engineering</vt:lpstr>
      <vt:lpstr>EDA</vt:lpstr>
      <vt:lpstr>Determining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pranavi v n v</cp:lastModifiedBy>
  <cp:revision>11</cp:revision>
  <dcterms:created xsi:type="dcterms:W3CDTF">2024-10-03T07:42:43Z</dcterms:created>
  <dcterms:modified xsi:type="dcterms:W3CDTF">2024-12-05T17:18:54Z</dcterms:modified>
</cp:coreProperties>
</file>