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2" r:id="rId6"/>
    <p:sldId id="283" r:id="rId7"/>
    <p:sldId id="263" r:id="rId8"/>
    <p:sldId id="270" r:id="rId9"/>
    <p:sldId id="266" r:id="rId10"/>
    <p:sldId id="290" r:id="rId11"/>
    <p:sldId id="284" r:id="rId12"/>
    <p:sldId id="285" r:id="rId13"/>
    <p:sldId id="286" r:id="rId14"/>
    <p:sldId id="272" r:id="rId15"/>
    <p:sldId id="287" r:id="rId16"/>
    <p:sldId id="288" r:id="rId17"/>
    <p:sldId id="289" r:id="rId18"/>
    <p:sldId id="282" r:id="rId19"/>
    <p:sldId id="277" r:id="rId20"/>
    <p:sldId id="27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4904C5-27F8-4AF4-953E-A845D07D9213}">
          <p14:sldIdLst>
            <p14:sldId id="257"/>
          </p14:sldIdLst>
        </p14:section>
        <p14:section name="Introduction" id="{3E602FF8-1886-470B-A0D1-E3203E059D8F}">
          <p14:sldIdLst>
            <p14:sldId id="258"/>
            <p14:sldId id="259"/>
            <p14:sldId id="261"/>
            <p14:sldId id="262"/>
            <p14:sldId id="283"/>
            <p14:sldId id="263"/>
            <p14:sldId id="270"/>
            <p14:sldId id="266"/>
            <p14:sldId id="290"/>
            <p14:sldId id="284"/>
            <p14:sldId id="285"/>
            <p14:sldId id="286"/>
            <p14:sldId id="272"/>
            <p14:sldId id="287"/>
            <p14:sldId id="288"/>
            <p14:sldId id="289"/>
            <p14:sldId id="282"/>
            <p14:sldId id="277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B0F19-4A0F-446E-A44B-A3603B8D6807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FE9FB7-45D0-45D2-BB4A-E8D2FCB6BFE6}">
      <dgm:prSet phldrT="[Text]" custT="1"/>
      <dgm:spPr/>
      <dgm:t>
        <a:bodyPr/>
        <a:lstStyle/>
        <a:p>
          <a:r>
            <a:rPr lang="en-IN" sz="2400" b="1" dirty="0"/>
            <a:t>Modules</a:t>
          </a:r>
        </a:p>
      </dgm:t>
    </dgm:pt>
    <dgm:pt modelId="{D8B8C912-2084-47CD-BAF5-090D2D0D7D9D}" type="parTrans" cxnId="{23C0D53D-480D-4FC4-896B-2AE5282EC9F3}">
      <dgm:prSet/>
      <dgm:spPr/>
      <dgm:t>
        <a:bodyPr/>
        <a:lstStyle/>
        <a:p>
          <a:endParaRPr lang="en-IN"/>
        </a:p>
      </dgm:t>
    </dgm:pt>
    <dgm:pt modelId="{7229CA69-B4B3-4C77-9419-B09B96231A6B}" type="sibTrans" cxnId="{23C0D53D-480D-4FC4-896B-2AE5282EC9F3}">
      <dgm:prSet custT="1"/>
      <dgm:spPr/>
      <dgm:t>
        <a:bodyPr/>
        <a:lstStyle/>
        <a:p>
          <a:r>
            <a:rPr lang="en-IN" sz="2400" b="1" dirty="0"/>
            <a:t>Objective</a:t>
          </a:r>
        </a:p>
      </dgm:t>
    </dgm:pt>
    <dgm:pt modelId="{F09E17DB-C10D-4574-96BF-5BC8FDF5A2B9}">
      <dgm:prSet phldrT="[Text]" phldr="1"/>
      <dgm:spPr/>
      <dgm:t>
        <a:bodyPr/>
        <a:lstStyle/>
        <a:p>
          <a:endParaRPr lang="en-IN" dirty="0"/>
        </a:p>
      </dgm:t>
    </dgm:pt>
    <dgm:pt modelId="{EBF61237-290A-4018-AEEA-E7DBFE321D77}" type="parTrans" cxnId="{8E6B7E31-A034-45E4-93CC-B7DB50E38B70}">
      <dgm:prSet/>
      <dgm:spPr/>
      <dgm:t>
        <a:bodyPr/>
        <a:lstStyle/>
        <a:p>
          <a:endParaRPr lang="en-IN"/>
        </a:p>
      </dgm:t>
    </dgm:pt>
    <dgm:pt modelId="{167F5E70-27D1-450D-815A-547A024A4632}" type="sibTrans" cxnId="{8E6B7E31-A034-45E4-93CC-B7DB50E38B70}">
      <dgm:prSet/>
      <dgm:spPr/>
      <dgm:t>
        <a:bodyPr/>
        <a:lstStyle/>
        <a:p>
          <a:endParaRPr lang="en-IN"/>
        </a:p>
      </dgm:t>
    </dgm:pt>
    <dgm:pt modelId="{73A936EC-6F23-4BEB-B778-822C23050260}">
      <dgm:prSet phldrT="[Text]" custT="1"/>
      <dgm:spPr/>
      <dgm:t>
        <a:bodyPr/>
        <a:lstStyle/>
        <a:p>
          <a:r>
            <a:rPr lang="en-IN" sz="2400" b="1" dirty="0"/>
            <a:t>ER</a:t>
          </a:r>
        </a:p>
        <a:p>
          <a:r>
            <a:rPr lang="en-IN" sz="2400" b="1" dirty="0"/>
            <a:t>Diagram</a:t>
          </a:r>
        </a:p>
      </dgm:t>
    </dgm:pt>
    <dgm:pt modelId="{3D4FD5FB-1843-4DB5-A41A-E722F9A79B74}" type="parTrans" cxnId="{20145B91-F2CC-4560-BFE0-151D78886251}">
      <dgm:prSet/>
      <dgm:spPr/>
      <dgm:t>
        <a:bodyPr/>
        <a:lstStyle/>
        <a:p>
          <a:endParaRPr lang="en-IN"/>
        </a:p>
      </dgm:t>
    </dgm:pt>
    <dgm:pt modelId="{2B2F274B-CEBE-48C7-987D-790763856E25}" type="sibTrans" cxnId="{20145B91-F2CC-4560-BFE0-151D78886251}">
      <dgm:prSet custT="1"/>
      <dgm:spPr/>
      <dgm:t>
        <a:bodyPr/>
        <a:lstStyle/>
        <a:p>
          <a:r>
            <a:rPr lang="en-IN" sz="2400" b="1" dirty="0"/>
            <a:t>Flow</a:t>
          </a:r>
        </a:p>
      </dgm:t>
    </dgm:pt>
    <dgm:pt modelId="{92A9396D-8703-4918-8683-E95FAE0C77C8}">
      <dgm:prSet phldrT="[Text]" phldr="1"/>
      <dgm:spPr/>
      <dgm:t>
        <a:bodyPr/>
        <a:lstStyle/>
        <a:p>
          <a:endParaRPr lang="en-IN" dirty="0"/>
        </a:p>
      </dgm:t>
    </dgm:pt>
    <dgm:pt modelId="{9FC6AEC5-2883-4BD6-AD3B-6F7D82DBE87C}" type="parTrans" cxnId="{106D4727-AD83-45C6-8E91-4E0B8514175E}">
      <dgm:prSet/>
      <dgm:spPr/>
      <dgm:t>
        <a:bodyPr/>
        <a:lstStyle/>
        <a:p>
          <a:endParaRPr lang="en-IN"/>
        </a:p>
      </dgm:t>
    </dgm:pt>
    <dgm:pt modelId="{290A7F74-1A1F-4236-A56F-E23A02EEF942}" type="sibTrans" cxnId="{106D4727-AD83-45C6-8E91-4E0B8514175E}">
      <dgm:prSet/>
      <dgm:spPr/>
      <dgm:t>
        <a:bodyPr/>
        <a:lstStyle/>
        <a:p>
          <a:endParaRPr lang="en-IN"/>
        </a:p>
      </dgm:t>
    </dgm:pt>
    <dgm:pt modelId="{46C93A71-C680-49DB-9DC0-338A17542411}">
      <dgm:prSet phldrT="[Text]" custT="1"/>
      <dgm:spPr/>
      <dgm:t>
        <a:bodyPr/>
        <a:lstStyle/>
        <a:p>
          <a:endParaRPr lang="en-IN" sz="2400" dirty="0"/>
        </a:p>
        <a:p>
          <a:r>
            <a:rPr lang="en-IN" sz="2400" b="1" dirty="0"/>
            <a:t>Fucture</a:t>
          </a:r>
        </a:p>
        <a:p>
          <a:r>
            <a:rPr lang="en-IN" sz="2400" b="1" dirty="0"/>
            <a:t>scope</a:t>
          </a:r>
        </a:p>
      </dgm:t>
    </dgm:pt>
    <dgm:pt modelId="{7B7AB565-2DC7-4471-AFA5-58B16443FC7F}" type="parTrans" cxnId="{B1716CFD-BA1C-4BED-B14B-C6D01E88F325}">
      <dgm:prSet/>
      <dgm:spPr/>
      <dgm:t>
        <a:bodyPr/>
        <a:lstStyle/>
        <a:p>
          <a:endParaRPr lang="en-IN"/>
        </a:p>
      </dgm:t>
    </dgm:pt>
    <dgm:pt modelId="{ABD2BF26-30E7-46BE-911F-D3BF735056BF}" type="sibTrans" cxnId="{B1716CFD-BA1C-4BED-B14B-C6D01E88F325}">
      <dgm:prSet custT="1"/>
      <dgm:spPr/>
      <dgm:t>
        <a:bodyPr/>
        <a:lstStyle/>
        <a:p>
          <a:r>
            <a:rPr lang="en-IN" sz="2400" b="1" dirty="0"/>
            <a:t>Photos</a:t>
          </a:r>
        </a:p>
      </dgm:t>
    </dgm:pt>
    <dgm:pt modelId="{0DEB61CB-599B-4A69-ACDE-4A00B01A4B4D}">
      <dgm:prSet phldrT="[Text]" phldr="1"/>
      <dgm:spPr/>
      <dgm:t>
        <a:bodyPr/>
        <a:lstStyle/>
        <a:p>
          <a:endParaRPr lang="en-IN"/>
        </a:p>
      </dgm:t>
    </dgm:pt>
    <dgm:pt modelId="{10709B7A-534F-4317-BDAE-78BC0F187104}" type="parTrans" cxnId="{C5934171-929A-45C8-B5A1-BEC739D708F3}">
      <dgm:prSet/>
      <dgm:spPr/>
      <dgm:t>
        <a:bodyPr/>
        <a:lstStyle/>
        <a:p>
          <a:endParaRPr lang="en-IN"/>
        </a:p>
      </dgm:t>
    </dgm:pt>
    <dgm:pt modelId="{62D3C0E9-534D-4BDD-8ED8-3A8571991B74}" type="sibTrans" cxnId="{C5934171-929A-45C8-B5A1-BEC739D708F3}">
      <dgm:prSet/>
      <dgm:spPr/>
      <dgm:t>
        <a:bodyPr/>
        <a:lstStyle/>
        <a:p>
          <a:endParaRPr lang="en-IN"/>
        </a:p>
      </dgm:t>
    </dgm:pt>
    <dgm:pt modelId="{94EF0E11-8BCC-4406-A261-908C88B525F7}" type="pres">
      <dgm:prSet presAssocID="{775B0F19-4A0F-446E-A44B-A3603B8D6807}" presName="Name0" presStyleCnt="0">
        <dgm:presLayoutVars>
          <dgm:chMax/>
          <dgm:chPref/>
          <dgm:dir/>
          <dgm:animLvl val="lvl"/>
        </dgm:presLayoutVars>
      </dgm:prSet>
      <dgm:spPr/>
    </dgm:pt>
    <dgm:pt modelId="{10EF8390-C776-48E2-907A-AC07799066AE}" type="pres">
      <dgm:prSet presAssocID="{79FE9FB7-45D0-45D2-BB4A-E8D2FCB6BFE6}" presName="composite" presStyleCnt="0"/>
      <dgm:spPr/>
    </dgm:pt>
    <dgm:pt modelId="{28940547-59E0-4191-8CC6-1F742D40886E}" type="pres">
      <dgm:prSet presAssocID="{79FE9FB7-45D0-45D2-BB4A-E8D2FCB6BFE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794BE47-F726-4C52-BEB3-A824E42D8265}" type="pres">
      <dgm:prSet presAssocID="{79FE9FB7-45D0-45D2-BB4A-E8D2FCB6BFE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943EDED-CC0B-4A80-83C4-9DDE2A96415F}" type="pres">
      <dgm:prSet presAssocID="{79FE9FB7-45D0-45D2-BB4A-E8D2FCB6BFE6}" presName="BalanceSpacing" presStyleCnt="0"/>
      <dgm:spPr/>
    </dgm:pt>
    <dgm:pt modelId="{FB06584E-A089-48C2-A5AE-FD9DDC39BA8D}" type="pres">
      <dgm:prSet presAssocID="{79FE9FB7-45D0-45D2-BB4A-E8D2FCB6BFE6}" presName="BalanceSpacing1" presStyleCnt="0"/>
      <dgm:spPr/>
    </dgm:pt>
    <dgm:pt modelId="{C436770C-C777-4EC5-92FF-E2DB2B7A2522}" type="pres">
      <dgm:prSet presAssocID="{7229CA69-B4B3-4C77-9419-B09B96231A6B}" presName="Accent1Text" presStyleLbl="node1" presStyleIdx="1" presStyleCnt="6"/>
      <dgm:spPr/>
    </dgm:pt>
    <dgm:pt modelId="{C2EA3781-8884-4A32-B390-9F8064DC4974}" type="pres">
      <dgm:prSet presAssocID="{7229CA69-B4B3-4C77-9419-B09B96231A6B}" presName="spaceBetweenRectangles" presStyleCnt="0"/>
      <dgm:spPr/>
    </dgm:pt>
    <dgm:pt modelId="{301FE7D5-0990-49C8-A475-584AD1332AA0}" type="pres">
      <dgm:prSet presAssocID="{73A936EC-6F23-4BEB-B778-822C23050260}" presName="composite" presStyleCnt="0"/>
      <dgm:spPr/>
    </dgm:pt>
    <dgm:pt modelId="{E970F721-2775-42B2-8EF4-DCD9AED8FE4C}" type="pres">
      <dgm:prSet presAssocID="{73A936EC-6F23-4BEB-B778-822C23050260}" presName="Parent1" presStyleLbl="node1" presStyleIdx="2" presStyleCnt="6" custLinFactNeighborX="1926" custLinFactNeighborY="1387">
        <dgm:presLayoutVars>
          <dgm:chMax val="1"/>
          <dgm:chPref val="1"/>
          <dgm:bulletEnabled val="1"/>
        </dgm:presLayoutVars>
      </dgm:prSet>
      <dgm:spPr/>
    </dgm:pt>
    <dgm:pt modelId="{614AF51A-B95C-4819-A7DD-3A9CFEF2F69E}" type="pres">
      <dgm:prSet presAssocID="{73A936EC-6F23-4BEB-B778-822C2305026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9B6EE-90C8-4CCA-AA14-7A5824077BD4}" type="pres">
      <dgm:prSet presAssocID="{73A936EC-6F23-4BEB-B778-822C23050260}" presName="BalanceSpacing" presStyleCnt="0"/>
      <dgm:spPr/>
    </dgm:pt>
    <dgm:pt modelId="{4326FC0D-7FF1-455D-A334-A7801267DA56}" type="pres">
      <dgm:prSet presAssocID="{73A936EC-6F23-4BEB-B778-822C23050260}" presName="BalanceSpacing1" presStyleCnt="0"/>
      <dgm:spPr/>
    </dgm:pt>
    <dgm:pt modelId="{4027C0E3-6F56-4028-AB9B-80C84AA42952}" type="pres">
      <dgm:prSet presAssocID="{2B2F274B-CEBE-48C7-987D-790763856E25}" presName="Accent1Text" presStyleLbl="node1" presStyleIdx="3" presStyleCnt="6"/>
      <dgm:spPr/>
    </dgm:pt>
    <dgm:pt modelId="{82F0CE42-8723-4572-8E60-F5760F1539E5}" type="pres">
      <dgm:prSet presAssocID="{2B2F274B-CEBE-48C7-987D-790763856E25}" presName="spaceBetweenRectangles" presStyleCnt="0"/>
      <dgm:spPr/>
    </dgm:pt>
    <dgm:pt modelId="{64886B22-4DF6-4A2A-B508-F92F241D14D7}" type="pres">
      <dgm:prSet presAssocID="{46C93A71-C680-49DB-9DC0-338A17542411}" presName="composite" presStyleCnt="0"/>
      <dgm:spPr/>
    </dgm:pt>
    <dgm:pt modelId="{220B7AFF-AE80-43AA-B76B-124B23D26B6A}" type="pres">
      <dgm:prSet presAssocID="{46C93A71-C680-49DB-9DC0-338A17542411}" presName="Parent1" presStyleLbl="node1" presStyleIdx="4" presStyleCnt="6" custScaleX="110928" custLinFactNeighborX="1953" custLinFactNeighborY="0">
        <dgm:presLayoutVars>
          <dgm:chMax val="1"/>
          <dgm:chPref val="1"/>
          <dgm:bulletEnabled val="1"/>
        </dgm:presLayoutVars>
      </dgm:prSet>
      <dgm:spPr/>
    </dgm:pt>
    <dgm:pt modelId="{DC6FE592-A5A1-416E-9857-E5294C003EF0}" type="pres">
      <dgm:prSet presAssocID="{46C93A71-C680-49DB-9DC0-338A175424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4F655F-7ECA-416D-A18E-FC1A44392C33}" type="pres">
      <dgm:prSet presAssocID="{46C93A71-C680-49DB-9DC0-338A17542411}" presName="BalanceSpacing" presStyleCnt="0"/>
      <dgm:spPr/>
    </dgm:pt>
    <dgm:pt modelId="{71C157F9-9932-4E25-8BCC-A69F6AC5CBD4}" type="pres">
      <dgm:prSet presAssocID="{46C93A71-C680-49DB-9DC0-338A17542411}" presName="BalanceSpacing1" presStyleCnt="0"/>
      <dgm:spPr/>
    </dgm:pt>
    <dgm:pt modelId="{0016E1AA-F2FC-4D84-9A07-C37E6913CA44}" type="pres">
      <dgm:prSet presAssocID="{ABD2BF26-30E7-46BE-911F-D3BF735056BF}" presName="Accent1Text" presStyleLbl="node1" presStyleIdx="5" presStyleCnt="6"/>
      <dgm:spPr/>
    </dgm:pt>
  </dgm:ptLst>
  <dgm:cxnLst>
    <dgm:cxn modelId="{D6AF3A01-66F3-4651-AFF6-C746FA3B02A2}" type="presOf" srcId="{F09E17DB-C10D-4574-96BF-5BC8FDF5A2B9}" destId="{5794BE47-F726-4C52-BEB3-A824E42D8265}" srcOrd="0" destOrd="0" presId="urn:microsoft.com/office/officeart/2008/layout/AlternatingHexagons"/>
    <dgm:cxn modelId="{90289F06-5C85-4949-A9A5-DD8152457526}" type="presOf" srcId="{0DEB61CB-599B-4A69-ACDE-4A00B01A4B4D}" destId="{DC6FE592-A5A1-416E-9857-E5294C003EF0}" srcOrd="0" destOrd="0" presId="urn:microsoft.com/office/officeart/2008/layout/AlternatingHexagons"/>
    <dgm:cxn modelId="{3CC98214-083E-4043-818A-63C689F57AAB}" type="presOf" srcId="{92A9396D-8703-4918-8683-E95FAE0C77C8}" destId="{614AF51A-B95C-4819-A7DD-3A9CFEF2F69E}" srcOrd="0" destOrd="0" presId="urn:microsoft.com/office/officeart/2008/layout/AlternatingHexagons"/>
    <dgm:cxn modelId="{249FE614-A18A-4BB8-A492-516FC256DDE9}" type="presOf" srcId="{2B2F274B-CEBE-48C7-987D-790763856E25}" destId="{4027C0E3-6F56-4028-AB9B-80C84AA42952}" srcOrd="0" destOrd="0" presId="urn:microsoft.com/office/officeart/2008/layout/AlternatingHexagons"/>
    <dgm:cxn modelId="{106D4727-AD83-45C6-8E91-4E0B8514175E}" srcId="{73A936EC-6F23-4BEB-B778-822C23050260}" destId="{92A9396D-8703-4918-8683-E95FAE0C77C8}" srcOrd="0" destOrd="0" parTransId="{9FC6AEC5-2883-4BD6-AD3B-6F7D82DBE87C}" sibTransId="{290A7F74-1A1F-4236-A56F-E23A02EEF942}"/>
    <dgm:cxn modelId="{8E6B7E31-A034-45E4-93CC-B7DB50E38B70}" srcId="{79FE9FB7-45D0-45D2-BB4A-E8D2FCB6BFE6}" destId="{F09E17DB-C10D-4574-96BF-5BC8FDF5A2B9}" srcOrd="0" destOrd="0" parTransId="{EBF61237-290A-4018-AEEA-E7DBFE321D77}" sibTransId="{167F5E70-27D1-450D-815A-547A024A4632}"/>
    <dgm:cxn modelId="{23C0D53D-480D-4FC4-896B-2AE5282EC9F3}" srcId="{775B0F19-4A0F-446E-A44B-A3603B8D6807}" destId="{79FE9FB7-45D0-45D2-BB4A-E8D2FCB6BFE6}" srcOrd="0" destOrd="0" parTransId="{D8B8C912-2084-47CD-BAF5-090D2D0D7D9D}" sibTransId="{7229CA69-B4B3-4C77-9419-B09B96231A6B}"/>
    <dgm:cxn modelId="{E7B9A33E-2030-4A1A-9088-7B3E1DE53546}" type="presOf" srcId="{73A936EC-6F23-4BEB-B778-822C23050260}" destId="{E970F721-2775-42B2-8EF4-DCD9AED8FE4C}" srcOrd="0" destOrd="0" presId="urn:microsoft.com/office/officeart/2008/layout/AlternatingHexagons"/>
    <dgm:cxn modelId="{7EFEF767-3839-498F-AC6E-7111158F4DE8}" type="presOf" srcId="{79FE9FB7-45D0-45D2-BB4A-E8D2FCB6BFE6}" destId="{28940547-59E0-4191-8CC6-1F742D40886E}" srcOrd="0" destOrd="0" presId="urn:microsoft.com/office/officeart/2008/layout/AlternatingHexagons"/>
    <dgm:cxn modelId="{16652951-B10A-442D-BB24-1AC544215957}" type="presOf" srcId="{46C93A71-C680-49DB-9DC0-338A17542411}" destId="{220B7AFF-AE80-43AA-B76B-124B23D26B6A}" srcOrd="0" destOrd="0" presId="urn:microsoft.com/office/officeart/2008/layout/AlternatingHexagons"/>
    <dgm:cxn modelId="{C5934171-929A-45C8-B5A1-BEC739D708F3}" srcId="{46C93A71-C680-49DB-9DC0-338A17542411}" destId="{0DEB61CB-599B-4A69-ACDE-4A00B01A4B4D}" srcOrd="0" destOrd="0" parTransId="{10709B7A-534F-4317-BDAE-78BC0F187104}" sibTransId="{62D3C0E9-534D-4BDD-8ED8-3A8571991B74}"/>
    <dgm:cxn modelId="{348EDC7A-3939-465B-8DAE-D1F1B5C722BD}" type="presOf" srcId="{ABD2BF26-30E7-46BE-911F-D3BF735056BF}" destId="{0016E1AA-F2FC-4D84-9A07-C37E6913CA44}" srcOrd="0" destOrd="0" presId="urn:microsoft.com/office/officeart/2008/layout/AlternatingHexagons"/>
    <dgm:cxn modelId="{20145B91-F2CC-4560-BFE0-151D78886251}" srcId="{775B0F19-4A0F-446E-A44B-A3603B8D6807}" destId="{73A936EC-6F23-4BEB-B778-822C23050260}" srcOrd="1" destOrd="0" parTransId="{3D4FD5FB-1843-4DB5-A41A-E722F9A79B74}" sibTransId="{2B2F274B-CEBE-48C7-987D-790763856E25}"/>
    <dgm:cxn modelId="{C173FFEC-E21C-414F-83CE-C90EDAA6A0A8}" type="presOf" srcId="{775B0F19-4A0F-446E-A44B-A3603B8D6807}" destId="{94EF0E11-8BCC-4406-A261-908C88B525F7}" srcOrd="0" destOrd="0" presId="urn:microsoft.com/office/officeart/2008/layout/AlternatingHexagons"/>
    <dgm:cxn modelId="{30B1CDF0-4F09-4BA3-BD97-A8D22075472F}" type="presOf" srcId="{7229CA69-B4B3-4C77-9419-B09B96231A6B}" destId="{C436770C-C777-4EC5-92FF-E2DB2B7A2522}" srcOrd="0" destOrd="0" presId="urn:microsoft.com/office/officeart/2008/layout/AlternatingHexagons"/>
    <dgm:cxn modelId="{B1716CFD-BA1C-4BED-B14B-C6D01E88F325}" srcId="{775B0F19-4A0F-446E-A44B-A3603B8D6807}" destId="{46C93A71-C680-49DB-9DC0-338A17542411}" srcOrd="2" destOrd="0" parTransId="{7B7AB565-2DC7-4471-AFA5-58B16443FC7F}" sibTransId="{ABD2BF26-30E7-46BE-911F-D3BF735056BF}"/>
    <dgm:cxn modelId="{1F4748B8-7565-4113-BA8E-4183F2EB6FA5}" type="presParOf" srcId="{94EF0E11-8BCC-4406-A261-908C88B525F7}" destId="{10EF8390-C776-48E2-907A-AC07799066AE}" srcOrd="0" destOrd="0" presId="urn:microsoft.com/office/officeart/2008/layout/AlternatingHexagons"/>
    <dgm:cxn modelId="{BCDC200C-D0B9-415B-B97E-AD8DD4B34110}" type="presParOf" srcId="{10EF8390-C776-48E2-907A-AC07799066AE}" destId="{28940547-59E0-4191-8CC6-1F742D40886E}" srcOrd="0" destOrd="0" presId="urn:microsoft.com/office/officeart/2008/layout/AlternatingHexagons"/>
    <dgm:cxn modelId="{7F9615AA-69B5-45EB-B8C7-E597483D39CF}" type="presParOf" srcId="{10EF8390-C776-48E2-907A-AC07799066AE}" destId="{5794BE47-F726-4C52-BEB3-A824E42D8265}" srcOrd="1" destOrd="0" presId="urn:microsoft.com/office/officeart/2008/layout/AlternatingHexagons"/>
    <dgm:cxn modelId="{211A4A26-F6AD-4D22-9AC8-4645C4A3A9E9}" type="presParOf" srcId="{10EF8390-C776-48E2-907A-AC07799066AE}" destId="{C943EDED-CC0B-4A80-83C4-9DDE2A96415F}" srcOrd="2" destOrd="0" presId="urn:microsoft.com/office/officeart/2008/layout/AlternatingHexagons"/>
    <dgm:cxn modelId="{046DE0DA-1852-45B8-B84E-09BBD874EA75}" type="presParOf" srcId="{10EF8390-C776-48E2-907A-AC07799066AE}" destId="{FB06584E-A089-48C2-A5AE-FD9DDC39BA8D}" srcOrd="3" destOrd="0" presId="urn:microsoft.com/office/officeart/2008/layout/AlternatingHexagons"/>
    <dgm:cxn modelId="{2F63BEEC-E382-4559-974B-C91F48F5EA5E}" type="presParOf" srcId="{10EF8390-C776-48E2-907A-AC07799066AE}" destId="{C436770C-C777-4EC5-92FF-E2DB2B7A2522}" srcOrd="4" destOrd="0" presId="urn:microsoft.com/office/officeart/2008/layout/AlternatingHexagons"/>
    <dgm:cxn modelId="{C836F4B9-AA01-4641-997B-2C0B828CCE5A}" type="presParOf" srcId="{94EF0E11-8BCC-4406-A261-908C88B525F7}" destId="{C2EA3781-8884-4A32-B390-9F8064DC4974}" srcOrd="1" destOrd="0" presId="urn:microsoft.com/office/officeart/2008/layout/AlternatingHexagons"/>
    <dgm:cxn modelId="{A0D03F3E-ACED-4E78-963A-66328A93DB9E}" type="presParOf" srcId="{94EF0E11-8BCC-4406-A261-908C88B525F7}" destId="{301FE7D5-0990-49C8-A475-584AD1332AA0}" srcOrd="2" destOrd="0" presId="urn:microsoft.com/office/officeart/2008/layout/AlternatingHexagons"/>
    <dgm:cxn modelId="{2116564A-9B5E-4989-8A94-C7A6995A8F40}" type="presParOf" srcId="{301FE7D5-0990-49C8-A475-584AD1332AA0}" destId="{E970F721-2775-42B2-8EF4-DCD9AED8FE4C}" srcOrd="0" destOrd="0" presId="urn:microsoft.com/office/officeart/2008/layout/AlternatingHexagons"/>
    <dgm:cxn modelId="{9029442D-30BB-43FB-83F6-2D16DE04DF9B}" type="presParOf" srcId="{301FE7D5-0990-49C8-A475-584AD1332AA0}" destId="{614AF51A-B95C-4819-A7DD-3A9CFEF2F69E}" srcOrd="1" destOrd="0" presId="urn:microsoft.com/office/officeart/2008/layout/AlternatingHexagons"/>
    <dgm:cxn modelId="{CED0AD2A-683A-47A5-BB45-F70C9D79DFDE}" type="presParOf" srcId="{301FE7D5-0990-49C8-A475-584AD1332AA0}" destId="{6E69B6EE-90C8-4CCA-AA14-7A5824077BD4}" srcOrd="2" destOrd="0" presId="urn:microsoft.com/office/officeart/2008/layout/AlternatingHexagons"/>
    <dgm:cxn modelId="{B13BDA3E-7547-47E8-91DC-2CE8EEF3543A}" type="presParOf" srcId="{301FE7D5-0990-49C8-A475-584AD1332AA0}" destId="{4326FC0D-7FF1-455D-A334-A7801267DA56}" srcOrd="3" destOrd="0" presId="urn:microsoft.com/office/officeart/2008/layout/AlternatingHexagons"/>
    <dgm:cxn modelId="{E9BBDD64-CAC6-40F7-ACDF-E4C719E7B131}" type="presParOf" srcId="{301FE7D5-0990-49C8-A475-584AD1332AA0}" destId="{4027C0E3-6F56-4028-AB9B-80C84AA42952}" srcOrd="4" destOrd="0" presId="urn:microsoft.com/office/officeart/2008/layout/AlternatingHexagons"/>
    <dgm:cxn modelId="{B72B14B9-A7A3-4073-B6BF-D14CDC4495F8}" type="presParOf" srcId="{94EF0E11-8BCC-4406-A261-908C88B525F7}" destId="{82F0CE42-8723-4572-8E60-F5760F1539E5}" srcOrd="3" destOrd="0" presId="urn:microsoft.com/office/officeart/2008/layout/AlternatingHexagons"/>
    <dgm:cxn modelId="{05E492FB-9253-4B8B-836C-8AD43C44D286}" type="presParOf" srcId="{94EF0E11-8BCC-4406-A261-908C88B525F7}" destId="{64886B22-4DF6-4A2A-B508-F92F241D14D7}" srcOrd="4" destOrd="0" presId="urn:microsoft.com/office/officeart/2008/layout/AlternatingHexagons"/>
    <dgm:cxn modelId="{4C8035B9-AB14-4E3D-93D0-DFA0BAFE1B48}" type="presParOf" srcId="{64886B22-4DF6-4A2A-B508-F92F241D14D7}" destId="{220B7AFF-AE80-43AA-B76B-124B23D26B6A}" srcOrd="0" destOrd="0" presId="urn:microsoft.com/office/officeart/2008/layout/AlternatingHexagons"/>
    <dgm:cxn modelId="{296606A0-4AC0-4C3F-9447-5023EDE1D95C}" type="presParOf" srcId="{64886B22-4DF6-4A2A-B508-F92F241D14D7}" destId="{DC6FE592-A5A1-416E-9857-E5294C003EF0}" srcOrd="1" destOrd="0" presId="urn:microsoft.com/office/officeart/2008/layout/AlternatingHexagons"/>
    <dgm:cxn modelId="{40898A4F-DEE5-4EEE-AEC1-60F11D09E530}" type="presParOf" srcId="{64886B22-4DF6-4A2A-B508-F92F241D14D7}" destId="{4E4F655F-7ECA-416D-A18E-FC1A44392C33}" srcOrd="2" destOrd="0" presId="urn:microsoft.com/office/officeart/2008/layout/AlternatingHexagons"/>
    <dgm:cxn modelId="{D58422CF-EC58-480B-9464-AD8905BD4018}" type="presParOf" srcId="{64886B22-4DF6-4A2A-B508-F92F241D14D7}" destId="{71C157F9-9932-4E25-8BCC-A69F6AC5CBD4}" srcOrd="3" destOrd="0" presId="urn:microsoft.com/office/officeart/2008/layout/AlternatingHexagons"/>
    <dgm:cxn modelId="{ABB6A7F1-8827-4A48-9340-2045C221A8D5}" type="presParOf" srcId="{64886B22-4DF6-4A2A-B508-F92F241D14D7}" destId="{0016E1AA-F2FC-4D84-9A07-C37E6913CA44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4C5C2-957E-4E1D-9DDF-700E3715EE5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613EF0-B063-4EC0-BA5A-A766AB1F96F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4400" dirty="0">
              <a:solidFill>
                <a:schemeClr val="tx1">
                  <a:lumMod val="85000"/>
                  <a:lumOff val="15000"/>
                </a:schemeClr>
              </a:solidFill>
            </a:rPr>
            <a:t>Database</a:t>
          </a:r>
        </a:p>
      </dgm:t>
    </dgm:pt>
    <dgm:pt modelId="{771A3CEF-84A2-4F92-A9A3-F097CCC9FD95}" type="parTrans" cxnId="{BADDDF23-E3EE-45ED-8D8A-B99A6E3DB2E9}">
      <dgm:prSet/>
      <dgm:spPr/>
      <dgm:t>
        <a:bodyPr/>
        <a:lstStyle/>
        <a:p>
          <a:endParaRPr lang="en-IN"/>
        </a:p>
      </dgm:t>
    </dgm:pt>
    <dgm:pt modelId="{5529D278-4894-4593-8D9E-92E465B25427}" type="sibTrans" cxnId="{BADDDF23-E3EE-45ED-8D8A-B99A6E3DB2E9}">
      <dgm:prSet/>
      <dgm:spPr/>
      <dgm:t>
        <a:bodyPr/>
        <a:lstStyle/>
        <a:p>
          <a:endParaRPr lang="en-IN"/>
        </a:p>
      </dgm:t>
    </dgm:pt>
    <dgm:pt modelId="{144F1622-10BB-4F32-B4DB-8A2853C5130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400" dirty="0">
              <a:solidFill>
                <a:schemeClr val="tx1">
                  <a:lumMod val="85000"/>
                  <a:lumOff val="15000"/>
                </a:schemeClr>
              </a:solidFill>
            </a:rPr>
            <a:t>MySQL</a:t>
          </a:r>
        </a:p>
      </dgm:t>
    </dgm:pt>
    <dgm:pt modelId="{718B0D68-935E-44A8-9B3F-711F818810A5}" type="parTrans" cxnId="{F988183E-4798-4599-9CA2-98EF9D84958D}">
      <dgm:prSet/>
      <dgm:spPr/>
      <dgm:t>
        <a:bodyPr/>
        <a:lstStyle/>
        <a:p>
          <a:endParaRPr lang="en-IN"/>
        </a:p>
      </dgm:t>
    </dgm:pt>
    <dgm:pt modelId="{7B4C8E84-9395-4C87-95ED-DE5D1667977D}" type="sibTrans" cxnId="{F988183E-4798-4599-9CA2-98EF9D84958D}">
      <dgm:prSet/>
      <dgm:spPr/>
      <dgm:t>
        <a:bodyPr/>
        <a:lstStyle/>
        <a:p>
          <a:endParaRPr lang="en-IN"/>
        </a:p>
      </dgm:t>
    </dgm:pt>
    <dgm:pt modelId="{96BD65F8-8468-482A-829F-06F99069E87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4400" dirty="0">
              <a:solidFill>
                <a:schemeClr val="tx1">
                  <a:lumMod val="95000"/>
                  <a:lumOff val="5000"/>
                </a:schemeClr>
              </a:solidFill>
            </a:rPr>
            <a:t>Backend</a:t>
          </a:r>
        </a:p>
      </dgm:t>
    </dgm:pt>
    <dgm:pt modelId="{8BF1764F-6A97-4252-816A-D32EFBD69B57}" type="parTrans" cxnId="{6A06CE56-7EBF-4BC9-8E2E-6031C0444237}">
      <dgm:prSet/>
      <dgm:spPr/>
      <dgm:t>
        <a:bodyPr/>
        <a:lstStyle/>
        <a:p>
          <a:endParaRPr lang="en-IN"/>
        </a:p>
      </dgm:t>
    </dgm:pt>
    <dgm:pt modelId="{09191D35-E51D-4C18-8F2B-A93624C2AF32}" type="sibTrans" cxnId="{6A06CE56-7EBF-4BC9-8E2E-6031C0444237}">
      <dgm:prSet/>
      <dgm:spPr/>
      <dgm:t>
        <a:bodyPr/>
        <a:lstStyle/>
        <a:p>
          <a:endParaRPr lang="en-IN"/>
        </a:p>
      </dgm:t>
    </dgm:pt>
    <dgm:pt modelId="{2B8CB366-96B7-4A05-BAE2-053EA522686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800" dirty="0">
              <a:solidFill>
                <a:schemeClr val="tx1">
                  <a:lumMod val="95000"/>
                  <a:lumOff val="5000"/>
                </a:schemeClr>
              </a:solidFill>
            </a:rPr>
            <a:t>Spring Boot</a:t>
          </a:r>
        </a:p>
      </dgm:t>
    </dgm:pt>
    <dgm:pt modelId="{7736E7DE-775A-48AE-8399-6BD09E557502}" type="parTrans" cxnId="{CE6067A7-42FD-4860-B1D8-2421EAA1C98F}">
      <dgm:prSet/>
      <dgm:spPr/>
      <dgm:t>
        <a:bodyPr/>
        <a:lstStyle/>
        <a:p>
          <a:endParaRPr lang="en-IN"/>
        </a:p>
      </dgm:t>
    </dgm:pt>
    <dgm:pt modelId="{99CFCA34-004B-444A-BC93-243B6637DA57}" type="sibTrans" cxnId="{CE6067A7-42FD-4860-B1D8-2421EAA1C98F}">
      <dgm:prSet/>
      <dgm:spPr/>
      <dgm:t>
        <a:bodyPr/>
        <a:lstStyle/>
        <a:p>
          <a:endParaRPr lang="en-IN"/>
        </a:p>
      </dgm:t>
    </dgm:pt>
    <dgm:pt modelId="{C55D5A8F-B2E8-4386-951D-BCD610D5BC8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4400" dirty="0">
              <a:solidFill>
                <a:schemeClr val="tx1">
                  <a:lumMod val="95000"/>
                  <a:lumOff val="5000"/>
                </a:schemeClr>
              </a:solidFill>
            </a:rPr>
            <a:t>Frontend</a:t>
          </a:r>
        </a:p>
      </dgm:t>
    </dgm:pt>
    <dgm:pt modelId="{4BAFFB19-727F-4A77-819D-900DF2F7FF1F}" type="parTrans" cxnId="{8F8C4E6E-0616-4759-AE11-B24834F99043}">
      <dgm:prSet/>
      <dgm:spPr/>
      <dgm:t>
        <a:bodyPr/>
        <a:lstStyle/>
        <a:p>
          <a:endParaRPr lang="en-IN"/>
        </a:p>
      </dgm:t>
    </dgm:pt>
    <dgm:pt modelId="{8D19E176-3307-4351-8F95-67653D91B141}" type="sibTrans" cxnId="{8F8C4E6E-0616-4759-AE11-B24834F99043}">
      <dgm:prSet/>
      <dgm:spPr/>
      <dgm:t>
        <a:bodyPr/>
        <a:lstStyle/>
        <a:p>
          <a:endParaRPr lang="en-IN"/>
        </a:p>
      </dgm:t>
    </dgm:pt>
    <dgm:pt modelId="{456FE913-D049-498B-BC2C-0C956E0B8CD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2800" dirty="0">
              <a:solidFill>
                <a:schemeClr val="tx1">
                  <a:lumMod val="95000"/>
                  <a:lumOff val="5000"/>
                </a:schemeClr>
              </a:solidFill>
            </a:rPr>
            <a:t>HTML/CSS , JSP Pages,Jquery</a:t>
          </a:r>
        </a:p>
      </dgm:t>
    </dgm:pt>
    <dgm:pt modelId="{CBFCA8D6-D430-4733-9C6E-FBC981CD9BC5}" type="parTrans" cxnId="{1120A213-0F19-4BCF-9386-A5DB30EB3C61}">
      <dgm:prSet/>
      <dgm:spPr/>
      <dgm:t>
        <a:bodyPr/>
        <a:lstStyle/>
        <a:p>
          <a:endParaRPr lang="en-IN"/>
        </a:p>
      </dgm:t>
    </dgm:pt>
    <dgm:pt modelId="{C85CAC86-DC7F-47D7-9C48-9D06119E52C0}" type="sibTrans" cxnId="{1120A213-0F19-4BCF-9386-A5DB30EB3C61}">
      <dgm:prSet/>
      <dgm:spPr/>
      <dgm:t>
        <a:bodyPr/>
        <a:lstStyle/>
        <a:p>
          <a:endParaRPr lang="en-IN"/>
        </a:p>
      </dgm:t>
    </dgm:pt>
    <dgm:pt modelId="{852E041B-D0DD-48B9-8545-B6256179C33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2800" dirty="0">
              <a:solidFill>
                <a:schemeClr val="tx1">
                  <a:lumMod val="95000"/>
                  <a:lumOff val="5000"/>
                </a:schemeClr>
              </a:solidFill>
            </a:rPr>
            <a:t>Bootstrap</a:t>
          </a:r>
        </a:p>
      </dgm:t>
    </dgm:pt>
    <dgm:pt modelId="{AA6A1138-1A02-4BA6-A6AB-AC15AF826E77}" type="parTrans" cxnId="{9B109359-49E6-46D9-8CE6-982F7BFD81D6}">
      <dgm:prSet/>
      <dgm:spPr/>
      <dgm:t>
        <a:bodyPr/>
        <a:lstStyle/>
        <a:p>
          <a:endParaRPr lang="en-IN"/>
        </a:p>
      </dgm:t>
    </dgm:pt>
    <dgm:pt modelId="{B13F5C53-827B-43A8-9CCA-158DB2756E04}" type="sibTrans" cxnId="{9B109359-49E6-46D9-8CE6-982F7BFD81D6}">
      <dgm:prSet/>
      <dgm:spPr/>
      <dgm:t>
        <a:bodyPr/>
        <a:lstStyle/>
        <a:p>
          <a:endParaRPr lang="en-IN"/>
        </a:p>
      </dgm:t>
    </dgm:pt>
    <dgm:pt modelId="{D6F62549-7834-45FF-89EB-54AA47DAD35D}" type="pres">
      <dgm:prSet presAssocID="{8294C5C2-957E-4E1D-9DDF-700E3715EE52}" presName="linear" presStyleCnt="0">
        <dgm:presLayoutVars>
          <dgm:dir/>
          <dgm:resizeHandles val="exact"/>
        </dgm:presLayoutVars>
      </dgm:prSet>
      <dgm:spPr/>
    </dgm:pt>
    <dgm:pt modelId="{97E76D4D-6772-41BB-AA80-2350FEB153A4}" type="pres">
      <dgm:prSet presAssocID="{E6613EF0-B063-4EC0-BA5A-A766AB1F96F6}" presName="comp" presStyleCnt="0"/>
      <dgm:spPr/>
    </dgm:pt>
    <dgm:pt modelId="{318E00E3-C27F-4A6E-A32C-DB9E5778912F}" type="pres">
      <dgm:prSet presAssocID="{E6613EF0-B063-4EC0-BA5A-A766AB1F96F6}" presName="box" presStyleLbl="node1" presStyleIdx="0" presStyleCnt="3" custLinFactNeighborX="776" custLinFactNeighborY="-493"/>
      <dgm:spPr/>
    </dgm:pt>
    <dgm:pt modelId="{D02518D1-3DB8-406A-98F2-04945C7E812F}" type="pres">
      <dgm:prSet presAssocID="{E6613EF0-B063-4EC0-BA5A-A766AB1F96F6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AB12614-2027-4D52-852C-40DB3BAFAC38}" type="pres">
      <dgm:prSet presAssocID="{E6613EF0-B063-4EC0-BA5A-A766AB1F96F6}" presName="text" presStyleLbl="node1" presStyleIdx="0" presStyleCnt="3">
        <dgm:presLayoutVars>
          <dgm:bulletEnabled val="1"/>
        </dgm:presLayoutVars>
      </dgm:prSet>
      <dgm:spPr/>
    </dgm:pt>
    <dgm:pt modelId="{DDE2A3C8-A627-4453-BC2F-0B9952DCCFAB}" type="pres">
      <dgm:prSet presAssocID="{5529D278-4894-4593-8D9E-92E465B25427}" presName="spacer" presStyleCnt="0"/>
      <dgm:spPr/>
    </dgm:pt>
    <dgm:pt modelId="{313A3FE5-0682-4A96-AE75-403FE5B08F46}" type="pres">
      <dgm:prSet presAssocID="{96BD65F8-8468-482A-829F-06F99069E87A}" presName="comp" presStyleCnt="0"/>
      <dgm:spPr/>
    </dgm:pt>
    <dgm:pt modelId="{529F1234-F429-47A3-813D-59FAD64B1718}" type="pres">
      <dgm:prSet presAssocID="{96BD65F8-8468-482A-829F-06F99069E87A}" presName="box" presStyleLbl="node1" presStyleIdx="1" presStyleCnt="3"/>
      <dgm:spPr/>
    </dgm:pt>
    <dgm:pt modelId="{1538DB31-0164-43A1-8E3B-B9F047B2A77B}" type="pres">
      <dgm:prSet presAssocID="{96BD65F8-8468-482A-829F-06F99069E87A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59979A5-A3C2-4529-A16F-671998A98C4D}" type="pres">
      <dgm:prSet presAssocID="{96BD65F8-8468-482A-829F-06F99069E87A}" presName="text" presStyleLbl="node1" presStyleIdx="1" presStyleCnt="3">
        <dgm:presLayoutVars>
          <dgm:bulletEnabled val="1"/>
        </dgm:presLayoutVars>
      </dgm:prSet>
      <dgm:spPr/>
    </dgm:pt>
    <dgm:pt modelId="{0270C438-6C58-418A-8DE1-FFC7B69893C8}" type="pres">
      <dgm:prSet presAssocID="{09191D35-E51D-4C18-8F2B-A93624C2AF32}" presName="spacer" presStyleCnt="0"/>
      <dgm:spPr/>
    </dgm:pt>
    <dgm:pt modelId="{28E1942F-F5DD-49EE-879C-DB9C9D8D2F89}" type="pres">
      <dgm:prSet presAssocID="{C55D5A8F-B2E8-4386-951D-BCD610D5BC88}" presName="comp" presStyleCnt="0"/>
      <dgm:spPr/>
    </dgm:pt>
    <dgm:pt modelId="{7277FC8B-1BA0-428A-8B0D-CD73C8CEDEBD}" type="pres">
      <dgm:prSet presAssocID="{C55D5A8F-B2E8-4386-951D-BCD610D5BC88}" presName="box" presStyleLbl="node1" presStyleIdx="2" presStyleCnt="3"/>
      <dgm:spPr/>
    </dgm:pt>
    <dgm:pt modelId="{1EF28B72-EFB2-4B97-9DC4-3195086A3EF9}" type="pres">
      <dgm:prSet presAssocID="{C55D5A8F-B2E8-4386-951D-BCD610D5BC88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2890924-DA61-41B3-B77C-6D2A422C2356}" type="pres">
      <dgm:prSet presAssocID="{C55D5A8F-B2E8-4386-951D-BCD610D5BC88}" presName="text" presStyleLbl="node1" presStyleIdx="2" presStyleCnt="3">
        <dgm:presLayoutVars>
          <dgm:bulletEnabled val="1"/>
        </dgm:presLayoutVars>
      </dgm:prSet>
      <dgm:spPr/>
    </dgm:pt>
  </dgm:ptLst>
  <dgm:cxnLst>
    <dgm:cxn modelId="{6639E312-FC23-4E0B-A229-BA423AD301F3}" type="presOf" srcId="{8294C5C2-957E-4E1D-9DDF-700E3715EE52}" destId="{D6F62549-7834-45FF-89EB-54AA47DAD35D}" srcOrd="0" destOrd="0" presId="urn:microsoft.com/office/officeart/2005/8/layout/vList4"/>
    <dgm:cxn modelId="{1120A213-0F19-4BCF-9386-A5DB30EB3C61}" srcId="{C55D5A8F-B2E8-4386-951D-BCD610D5BC88}" destId="{456FE913-D049-498B-BC2C-0C956E0B8CD0}" srcOrd="0" destOrd="0" parTransId="{CBFCA8D6-D430-4733-9C6E-FBC981CD9BC5}" sibTransId="{C85CAC86-DC7F-47D7-9C48-9D06119E52C0}"/>
    <dgm:cxn modelId="{BADDDF23-E3EE-45ED-8D8A-B99A6E3DB2E9}" srcId="{8294C5C2-957E-4E1D-9DDF-700E3715EE52}" destId="{E6613EF0-B063-4EC0-BA5A-A766AB1F96F6}" srcOrd="0" destOrd="0" parTransId="{771A3CEF-84A2-4F92-A9A3-F097CCC9FD95}" sibTransId="{5529D278-4894-4593-8D9E-92E465B25427}"/>
    <dgm:cxn modelId="{2D5A8C24-41CA-4D36-8F52-E7F06282DAF8}" type="presOf" srcId="{144F1622-10BB-4F32-B4DB-8A2853C5130F}" destId="{318E00E3-C27F-4A6E-A32C-DB9E5778912F}" srcOrd="0" destOrd="1" presId="urn:microsoft.com/office/officeart/2005/8/layout/vList4"/>
    <dgm:cxn modelId="{F988183E-4798-4599-9CA2-98EF9D84958D}" srcId="{E6613EF0-B063-4EC0-BA5A-A766AB1F96F6}" destId="{144F1622-10BB-4F32-B4DB-8A2853C5130F}" srcOrd="0" destOrd="0" parTransId="{718B0D68-935E-44A8-9B3F-711F818810A5}" sibTransId="{7B4C8E84-9395-4C87-95ED-DE5D1667977D}"/>
    <dgm:cxn modelId="{8F8C4E6E-0616-4759-AE11-B24834F99043}" srcId="{8294C5C2-957E-4E1D-9DDF-700E3715EE52}" destId="{C55D5A8F-B2E8-4386-951D-BCD610D5BC88}" srcOrd="2" destOrd="0" parTransId="{4BAFFB19-727F-4A77-819D-900DF2F7FF1F}" sibTransId="{8D19E176-3307-4351-8F95-67653D91B141}"/>
    <dgm:cxn modelId="{B88DD252-4B74-4158-BC86-9078C6F30723}" type="presOf" srcId="{144F1622-10BB-4F32-B4DB-8A2853C5130F}" destId="{EAB12614-2027-4D52-852C-40DB3BAFAC38}" srcOrd="1" destOrd="1" presId="urn:microsoft.com/office/officeart/2005/8/layout/vList4"/>
    <dgm:cxn modelId="{6A06CE56-7EBF-4BC9-8E2E-6031C0444237}" srcId="{8294C5C2-957E-4E1D-9DDF-700E3715EE52}" destId="{96BD65F8-8468-482A-829F-06F99069E87A}" srcOrd="1" destOrd="0" parTransId="{8BF1764F-6A97-4252-816A-D32EFBD69B57}" sibTransId="{09191D35-E51D-4C18-8F2B-A93624C2AF32}"/>
    <dgm:cxn modelId="{9B109359-49E6-46D9-8CE6-982F7BFD81D6}" srcId="{C55D5A8F-B2E8-4386-951D-BCD610D5BC88}" destId="{852E041B-D0DD-48B9-8545-B6256179C336}" srcOrd="1" destOrd="0" parTransId="{AA6A1138-1A02-4BA6-A6AB-AC15AF826E77}" sibTransId="{B13F5C53-827B-43A8-9CCA-158DB2756E04}"/>
    <dgm:cxn modelId="{5DFD2A7D-D3E4-4DF7-9943-B1A4BF27F971}" type="presOf" srcId="{852E041B-D0DD-48B9-8545-B6256179C336}" destId="{72890924-DA61-41B3-B77C-6D2A422C2356}" srcOrd="1" destOrd="2" presId="urn:microsoft.com/office/officeart/2005/8/layout/vList4"/>
    <dgm:cxn modelId="{49507280-F605-4865-B685-3EB308C11C9B}" type="presOf" srcId="{852E041B-D0DD-48B9-8545-B6256179C336}" destId="{7277FC8B-1BA0-428A-8B0D-CD73C8CEDEBD}" srcOrd="0" destOrd="2" presId="urn:microsoft.com/office/officeart/2005/8/layout/vList4"/>
    <dgm:cxn modelId="{4713739B-851F-41E7-B93D-D6A4342733A0}" type="presOf" srcId="{2B8CB366-96B7-4A05-BAE2-053EA5226866}" destId="{529F1234-F429-47A3-813D-59FAD64B1718}" srcOrd="0" destOrd="1" presId="urn:microsoft.com/office/officeart/2005/8/layout/vList4"/>
    <dgm:cxn modelId="{4BF18DA0-B9FE-4DC1-8861-A77BD7179B8A}" type="presOf" srcId="{C55D5A8F-B2E8-4386-951D-BCD610D5BC88}" destId="{72890924-DA61-41B3-B77C-6D2A422C2356}" srcOrd="1" destOrd="0" presId="urn:microsoft.com/office/officeart/2005/8/layout/vList4"/>
    <dgm:cxn modelId="{CE6067A7-42FD-4860-B1D8-2421EAA1C98F}" srcId="{96BD65F8-8468-482A-829F-06F99069E87A}" destId="{2B8CB366-96B7-4A05-BAE2-053EA5226866}" srcOrd="0" destOrd="0" parTransId="{7736E7DE-775A-48AE-8399-6BD09E557502}" sibTransId="{99CFCA34-004B-444A-BC93-243B6637DA57}"/>
    <dgm:cxn modelId="{5720DAAC-9BEB-4840-BA24-F402B2552292}" type="presOf" srcId="{456FE913-D049-498B-BC2C-0C956E0B8CD0}" destId="{72890924-DA61-41B3-B77C-6D2A422C2356}" srcOrd="1" destOrd="1" presId="urn:microsoft.com/office/officeart/2005/8/layout/vList4"/>
    <dgm:cxn modelId="{82581AB0-2685-47B6-A9C1-4FB0059DCF34}" type="presOf" srcId="{96BD65F8-8468-482A-829F-06F99069E87A}" destId="{059979A5-A3C2-4529-A16F-671998A98C4D}" srcOrd="1" destOrd="0" presId="urn:microsoft.com/office/officeart/2005/8/layout/vList4"/>
    <dgm:cxn modelId="{65ABA6B5-7564-493E-BACE-E75540D4B3DD}" type="presOf" srcId="{C55D5A8F-B2E8-4386-951D-BCD610D5BC88}" destId="{7277FC8B-1BA0-428A-8B0D-CD73C8CEDEBD}" srcOrd="0" destOrd="0" presId="urn:microsoft.com/office/officeart/2005/8/layout/vList4"/>
    <dgm:cxn modelId="{C12FD9C3-6122-4AB3-A00C-39D8BBFEE04C}" type="presOf" srcId="{456FE913-D049-498B-BC2C-0C956E0B8CD0}" destId="{7277FC8B-1BA0-428A-8B0D-CD73C8CEDEBD}" srcOrd="0" destOrd="1" presId="urn:microsoft.com/office/officeart/2005/8/layout/vList4"/>
    <dgm:cxn modelId="{7874D9C7-1E33-4F31-9E74-14596C8E5724}" type="presOf" srcId="{E6613EF0-B063-4EC0-BA5A-A766AB1F96F6}" destId="{EAB12614-2027-4D52-852C-40DB3BAFAC38}" srcOrd="1" destOrd="0" presId="urn:microsoft.com/office/officeart/2005/8/layout/vList4"/>
    <dgm:cxn modelId="{D41F7ED2-AEE2-46DA-81CB-7FD800988FBC}" type="presOf" srcId="{E6613EF0-B063-4EC0-BA5A-A766AB1F96F6}" destId="{318E00E3-C27F-4A6E-A32C-DB9E5778912F}" srcOrd="0" destOrd="0" presId="urn:microsoft.com/office/officeart/2005/8/layout/vList4"/>
    <dgm:cxn modelId="{5C36E2D2-9B85-44DA-B3AC-7594A5AA957A}" type="presOf" srcId="{2B8CB366-96B7-4A05-BAE2-053EA5226866}" destId="{059979A5-A3C2-4529-A16F-671998A98C4D}" srcOrd="1" destOrd="1" presId="urn:microsoft.com/office/officeart/2005/8/layout/vList4"/>
    <dgm:cxn modelId="{8F2047EA-B83E-45FB-9790-F66993587481}" type="presOf" srcId="{96BD65F8-8468-482A-829F-06F99069E87A}" destId="{529F1234-F429-47A3-813D-59FAD64B1718}" srcOrd="0" destOrd="0" presId="urn:microsoft.com/office/officeart/2005/8/layout/vList4"/>
    <dgm:cxn modelId="{B8753E39-CEF2-4A64-82D0-9B372DCE4079}" type="presParOf" srcId="{D6F62549-7834-45FF-89EB-54AA47DAD35D}" destId="{97E76D4D-6772-41BB-AA80-2350FEB153A4}" srcOrd="0" destOrd="0" presId="urn:microsoft.com/office/officeart/2005/8/layout/vList4"/>
    <dgm:cxn modelId="{B7AB31E3-F676-4407-A45A-9D5BB3FDBD77}" type="presParOf" srcId="{97E76D4D-6772-41BB-AA80-2350FEB153A4}" destId="{318E00E3-C27F-4A6E-A32C-DB9E5778912F}" srcOrd="0" destOrd="0" presId="urn:microsoft.com/office/officeart/2005/8/layout/vList4"/>
    <dgm:cxn modelId="{C0571B74-ABCC-4C1A-966A-7D244A9E3948}" type="presParOf" srcId="{97E76D4D-6772-41BB-AA80-2350FEB153A4}" destId="{D02518D1-3DB8-406A-98F2-04945C7E812F}" srcOrd="1" destOrd="0" presId="urn:microsoft.com/office/officeart/2005/8/layout/vList4"/>
    <dgm:cxn modelId="{C6041BAD-9A25-48AC-B0ED-C8E8DC244406}" type="presParOf" srcId="{97E76D4D-6772-41BB-AA80-2350FEB153A4}" destId="{EAB12614-2027-4D52-852C-40DB3BAFAC38}" srcOrd="2" destOrd="0" presId="urn:microsoft.com/office/officeart/2005/8/layout/vList4"/>
    <dgm:cxn modelId="{7342BAEA-F0C0-4433-92BD-71C91521254C}" type="presParOf" srcId="{D6F62549-7834-45FF-89EB-54AA47DAD35D}" destId="{DDE2A3C8-A627-4453-BC2F-0B9952DCCFAB}" srcOrd="1" destOrd="0" presId="urn:microsoft.com/office/officeart/2005/8/layout/vList4"/>
    <dgm:cxn modelId="{E37FC390-54C7-442B-A177-0827D6CFC618}" type="presParOf" srcId="{D6F62549-7834-45FF-89EB-54AA47DAD35D}" destId="{313A3FE5-0682-4A96-AE75-403FE5B08F46}" srcOrd="2" destOrd="0" presId="urn:microsoft.com/office/officeart/2005/8/layout/vList4"/>
    <dgm:cxn modelId="{E6238E1A-F243-420D-B8BD-C988A8265E1E}" type="presParOf" srcId="{313A3FE5-0682-4A96-AE75-403FE5B08F46}" destId="{529F1234-F429-47A3-813D-59FAD64B1718}" srcOrd="0" destOrd="0" presId="urn:microsoft.com/office/officeart/2005/8/layout/vList4"/>
    <dgm:cxn modelId="{7E1E4BF7-9864-4903-8AB2-9372FE9B7773}" type="presParOf" srcId="{313A3FE5-0682-4A96-AE75-403FE5B08F46}" destId="{1538DB31-0164-43A1-8E3B-B9F047B2A77B}" srcOrd="1" destOrd="0" presId="urn:microsoft.com/office/officeart/2005/8/layout/vList4"/>
    <dgm:cxn modelId="{2C22E100-0561-43DB-80C5-5344C292F4E0}" type="presParOf" srcId="{313A3FE5-0682-4A96-AE75-403FE5B08F46}" destId="{059979A5-A3C2-4529-A16F-671998A98C4D}" srcOrd="2" destOrd="0" presId="urn:microsoft.com/office/officeart/2005/8/layout/vList4"/>
    <dgm:cxn modelId="{3C5DA25C-E1AB-49D6-9657-A3D4EE0D4096}" type="presParOf" srcId="{D6F62549-7834-45FF-89EB-54AA47DAD35D}" destId="{0270C438-6C58-418A-8DE1-FFC7B69893C8}" srcOrd="3" destOrd="0" presId="urn:microsoft.com/office/officeart/2005/8/layout/vList4"/>
    <dgm:cxn modelId="{E2A1A986-EF71-41B7-994F-3E8C0D114C8F}" type="presParOf" srcId="{D6F62549-7834-45FF-89EB-54AA47DAD35D}" destId="{28E1942F-F5DD-49EE-879C-DB9C9D8D2F89}" srcOrd="4" destOrd="0" presId="urn:microsoft.com/office/officeart/2005/8/layout/vList4"/>
    <dgm:cxn modelId="{EC4C6504-41D0-4409-9006-B66E12F45C8D}" type="presParOf" srcId="{28E1942F-F5DD-49EE-879C-DB9C9D8D2F89}" destId="{7277FC8B-1BA0-428A-8B0D-CD73C8CEDEBD}" srcOrd="0" destOrd="0" presId="urn:microsoft.com/office/officeart/2005/8/layout/vList4"/>
    <dgm:cxn modelId="{AF4F1BFC-4ED1-4C36-95FA-E6A1A28D0A50}" type="presParOf" srcId="{28E1942F-F5DD-49EE-879C-DB9C9D8D2F89}" destId="{1EF28B72-EFB2-4B97-9DC4-3195086A3EF9}" srcOrd="1" destOrd="0" presId="urn:microsoft.com/office/officeart/2005/8/layout/vList4"/>
    <dgm:cxn modelId="{4BCCF109-A8C6-4C4F-82A1-21BEE2C5A061}" type="presParOf" srcId="{28E1942F-F5DD-49EE-879C-DB9C9D8D2F89}" destId="{72890924-DA61-41B3-B77C-6D2A422C235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102B8-7FA9-494F-9DF9-E2022081F038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43099E-1909-4B2C-83CC-408813BDB7B5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9E907462-C167-4659-A863-D87F3C00DE51}" type="parTrans" cxnId="{37EF5CEA-7EAE-46E7-BA39-448059BA367E}">
      <dgm:prSet/>
      <dgm:spPr/>
      <dgm:t>
        <a:bodyPr/>
        <a:lstStyle/>
        <a:p>
          <a:endParaRPr lang="en-IN"/>
        </a:p>
      </dgm:t>
    </dgm:pt>
    <dgm:pt modelId="{708E333D-EA8F-4B5F-80B5-1A9A74036EFD}" type="sibTrans" cxnId="{37EF5CEA-7EAE-46E7-BA39-448059BA367E}">
      <dgm:prSet/>
      <dgm:spPr/>
      <dgm:t>
        <a:bodyPr/>
        <a:lstStyle/>
        <a:p>
          <a:endParaRPr lang="en-IN"/>
        </a:p>
      </dgm:t>
    </dgm:pt>
    <dgm:pt modelId="{7A3C4DB9-9710-4157-A533-01A7398513A4}">
      <dgm:prSet phldrT="[Text]"/>
      <dgm:spPr/>
      <dgm:t>
        <a:bodyPr/>
        <a:lstStyle/>
        <a:p>
          <a:r>
            <a:rPr lang="en-IN" dirty="0"/>
            <a:t>Category</a:t>
          </a:r>
        </a:p>
      </dgm:t>
    </dgm:pt>
    <dgm:pt modelId="{E62FAEFF-DC16-4EBB-86FA-6B5A392CDA19}" type="parTrans" cxnId="{F1D58F64-E9BB-4B50-A5FC-B7D8922105DC}">
      <dgm:prSet/>
      <dgm:spPr/>
      <dgm:t>
        <a:bodyPr/>
        <a:lstStyle/>
        <a:p>
          <a:endParaRPr lang="en-IN"/>
        </a:p>
      </dgm:t>
    </dgm:pt>
    <dgm:pt modelId="{4DB97B61-4E8E-4625-B925-E491F8E20E15}" type="sibTrans" cxnId="{F1D58F64-E9BB-4B50-A5FC-B7D8922105DC}">
      <dgm:prSet/>
      <dgm:spPr/>
      <dgm:t>
        <a:bodyPr/>
        <a:lstStyle/>
        <a:p>
          <a:endParaRPr lang="en-IN"/>
        </a:p>
      </dgm:t>
    </dgm:pt>
    <dgm:pt modelId="{47D7A2CD-8881-44A5-AC44-65CE232190D1}">
      <dgm:prSet phldrT="[Text]"/>
      <dgm:spPr/>
      <dgm:t>
        <a:bodyPr/>
        <a:lstStyle/>
        <a:p>
          <a:r>
            <a:rPr lang="en-IN" dirty="0"/>
            <a:t>Book Order</a:t>
          </a:r>
        </a:p>
      </dgm:t>
    </dgm:pt>
    <dgm:pt modelId="{4110615F-BF40-4145-847C-38A38C0A0347}" type="parTrans" cxnId="{EBE8EE22-8BC6-483E-9B4F-8AC55910A93F}">
      <dgm:prSet/>
      <dgm:spPr/>
      <dgm:t>
        <a:bodyPr/>
        <a:lstStyle/>
        <a:p>
          <a:endParaRPr lang="en-IN"/>
        </a:p>
      </dgm:t>
    </dgm:pt>
    <dgm:pt modelId="{3F35BDF4-EAAE-4F74-BC0C-59FE76CB0F95}" type="sibTrans" cxnId="{EBE8EE22-8BC6-483E-9B4F-8AC55910A93F}">
      <dgm:prSet/>
      <dgm:spPr/>
      <dgm:t>
        <a:bodyPr/>
        <a:lstStyle/>
        <a:p>
          <a:endParaRPr lang="en-IN"/>
        </a:p>
      </dgm:t>
    </dgm:pt>
    <dgm:pt modelId="{FE1B5AF8-7D78-4880-8EF4-149E80842570}">
      <dgm:prSet phldrT="[Text]"/>
      <dgm:spPr/>
      <dgm:t>
        <a:bodyPr/>
        <a:lstStyle/>
        <a:p>
          <a:r>
            <a:rPr lang="en-IN" dirty="0"/>
            <a:t>Invoice</a:t>
          </a:r>
        </a:p>
      </dgm:t>
    </dgm:pt>
    <dgm:pt modelId="{5936322A-9130-4F69-99A9-5420DD5892FF}" type="parTrans" cxnId="{6D084430-DB19-492D-9153-F74441DB8E32}">
      <dgm:prSet/>
      <dgm:spPr/>
      <dgm:t>
        <a:bodyPr/>
        <a:lstStyle/>
        <a:p>
          <a:endParaRPr lang="en-IN"/>
        </a:p>
      </dgm:t>
    </dgm:pt>
    <dgm:pt modelId="{6E88DBFA-59B2-46DC-BB6E-EDF9BAF6273D}" type="sibTrans" cxnId="{6D084430-DB19-492D-9153-F74441DB8E32}">
      <dgm:prSet/>
      <dgm:spPr/>
      <dgm:t>
        <a:bodyPr/>
        <a:lstStyle/>
        <a:p>
          <a:endParaRPr lang="en-IN"/>
        </a:p>
      </dgm:t>
    </dgm:pt>
    <dgm:pt modelId="{EED0B5F9-DCBE-4B7F-8CB9-7C3DC7C3D136}">
      <dgm:prSet phldrT="[Text]"/>
      <dgm:spPr/>
      <dgm:t>
        <a:bodyPr/>
        <a:lstStyle/>
        <a:p>
          <a:r>
            <a:rPr lang="en-IN" dirty="0"/>
            <a:t>Review</a:t>
          </a:r>
        </a:p>
      </dgm:t>
    </dgm:pt>
    <dgm:pt modelId="{201F2020-7E15-4805-9547-47568BC63179}" type="parTrans" cxnId="{7D191671-5174-4648-80F0-4DBC2FEFD999}">
      <dgm:prSet/>
      <dgm:spPr/>
      <dgm:t>
        <a:bodyPr/>
        <a:lstStyle/>
        <a:p>
          <a:endParaRPr lang="en-IN"/>
        </a:p>
      </dgm:t>
    </dgm:pt>
    <dgm:pt modelId="{4646EE5F-E1F8-4CD0-9AF2-09323031D4F3}" type="sibTrans" cxnId="{7D191671-5174-4648-80F0-4DBC2FEFD999}">
      <dgm:prSet/>
      <dgm:spPr/>
      <dgm:t>
        <a:bodyPr/>
        <a:lstStyle/>
        <a:p>
          <a:endParaRPr lang="en-IN"/>
        </a:p>
      </dgm:t>
    </dgm:pt>
    <dgm:pt modelId="{0A869907-1242-421D-BC03-531A9A875F29}" type="pres">
      <dgm:prSet presAssocID="{D46102B8-7FA9-494F-9DF9-E2022081F038}" presName="Name0" presStyleCnt="0">
        <dgm:presLayoutVars>
          <dgm:dir/>
          <dgm:resizeHandles val="exact"/>
        </dgm:presLayoutVars>
      </dgm:prSet>
      <dgm:spPr/>
    </dgm:pt>
    <dgm:pt modelId="{FC570BC5-998D-411D-84EE-0BFDC3F8184E}" type="pres">
      <dgm:prSet presAssocID="{D46102B8-7FA9-494F-9DF9-E2022081F038}" presName="cycle" presStyleCnt="0"/>
      <dgm:spPr/>
    </dgm:pt>
    <dgm:pt modelId="{18A9C6C0-99F1-408A-8EB0-C64E593A0DB6}" type="pres">
      <dgm:prSet presAssocID="{F543099E-1909-4B2C-83CC-408813BDB7B5}" presName="nodeFirstNode" presStyleLbl="node1" presStyleIdx="0" presStyleCnt="5">
        <dgm:presLayoutVars>
          <dgm:bulletEnabled val="1"/>
        </dgm:presLayoutVars>
      </dgm:prSet>
      <dgm:spPr/>
    </dgm:pt>
    <dgm:pt modelId="{6E28DF47-1956-4406-8C67-93D88675C8B7}" type="pres">
      <dgm:prSet presAssocID="{708E333D-EA8F-4B5F-80B5-1A9A74036EFD}" presName="sibTransFirstNode" presStyleLbl="bgShp" presStyleIdx="0" presStyleCnt="1"/>
      <dgm:spPr/>
    </dgm:pt>
    <dgm:pt modelId="{268E6C67-24AB-4372-9E0D-F24F1ACA2496}" type="pres">
      <dgm:prSet presAssocID="{7A3C4DB9-9710-4157-A533-01A7398513A4}" presName="nodeFollowingNodes" presStyleLbl="node1" presStyleIdx="1" presStyleCnt="5">
        <dgm:presLayoutVars>
          <dgm:bulletEnabled val="1"/>
        </dgm:presLayoutVars>
      </dgm:prSet>
      <dgm:spPr/>
    </dgm:pt>
    <dgm:pt modelId="{FE12C8B5-A4F7-4162-92DD-AA6934EBB741}" type="pres">
      <dgm:prSet presAssocID="{47D7A2CD-8881-44A5-AC44-65CE232190D1}" presName="nodeFollowingNodes" presStyleLbl="node1" presStyleIdx="2" presStyleCnt="5">
        <dgm:presLayoutVars>
          <dgm:bulletEnabled val="1"/>
        </dgm:presLayoutVars>
      </dgm:prSet>
      <dgm:spPr/>
    </dgm:pt>
    <dgm:pt modelId="{29B426EC-833C-46A7-BFA8-BDA2A2049D2E}" type="pres">
      <dgm:prSet presAssocID="{FE1B5AF8-7D78-4880-8EF4-149E80842570}" presName="nodeFollowingNodes" presStyleLbl="node1" presStyleIdx="3" presStyleCnt="5">
        <dgm:presLayoutVars>
          <dgm:bulletEnabled val="1"/>
        </dgm:presLayoutVars>
      </dgm:prSet>
      <dgm:spPr/>
    </dgm:pt>
    <dgm:pt modelId="{1474E591-6EEA-4F92-915C-1D50A51DCA67}" type="pres">
      <dgm:prSet presAssocID="{EED0B5F9-DCBE-4B7F-8CB9-7C3DC7C3D13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2156C08-9E18-4AB6-A2A1-3F85D5064DB4}" type="presOf" srcId="{47D7A2CD-8881-44A5-AC44-65CE232190D1}" destId="{FE12C8B5-A4F7-4162-92DD-AA6934EBB741}" srcOrd="0" destOrd="0" presId="urn:microsoft.com/office/officeart/2005/8/layout/cycle3"/>
    <dgm:cxn modelId="{EBE8EE22-8BC6-483E-9B4F-8AC55910A93F}" srcId="{D46102B8-7FA9-494F-9DF9-E2022081F038}" destId="{47D7A2CD-8881-44A5-AC44-65CE232190D1}" srcOrd="2" destOrd="0" parTransId="{4110615F-BF40-4145-847C-38A38C0A0347}" sibTransId="{3F35BDF4-EAAE-4F74-BC0C-59FE76CB0F95}"/>
    <dgm:cxn modelId="{6D084430-DB19-492D-9153-F74441DB8E32}" srcId="{D46102B8-7FA9-494F-9DF9-E2022081F038}" destId="{FE1B5AF8-7D78-4880-8EF4-149E80842570}" srcOrd="3" destOrd="0" parTransId="{5936322A-9130-4F69-99A9-5420DD5892FF}" sibTransId="{6E88DBFA-59B2-46DC-BB6E-EDF9BAF6273D}"/>
    <dgm:cxn modelId="{F1D58F64-E9BB-4B50-A5FC-B7D8922105DC}" srcId="{D46102B8-7FA9-494F-9DF9-E2022081F038}" destId="{7A3C4DB9-9710-4157-A533-01A7398513A4}" srcOrd="1" destOrd="0" parTransId="{E62FAEFF-DC16-4EBB-86FA-6B5A392CDA19}" sibTransId="{4DB97B61-4E8E-4625-B925-E491F8E20E15}"/>
    <dgm:cxn modelId="{70425F45-0C0A-415A-B354-6FA86C6BAA0A}" type="presOf" srcId="{F543099E-1909-4B2C-83CC-408813BDB7B5}" destId="{18A9C6C0-99F1-408A-8EB0-C64E593A0DB6}" srcOrd="0" destOrd="0" presId="urn:microsoft.com/office/officeart/2005/8/layout/cycle3"/>
    <dgm:cxn modelId="{47647E66-7521-4D65-BE5D-1AEA6CEF84FA}" type="presOf" srcId="{FE1B5AF8-7D78-4880-8EF4-149E80842570}" destId="{29B426EC-833C-46A7-BFA8-BDA2A2049D2E}" srcOrd="0" destOrd="0" presId="urn:microsoft.com/office/officeart/2005/8/layout/cycle3"/>
    <dgm:cxn modelId="{7D191671-5174-4648-80F0-4DBC2FEFD999}" srcId="{D46102B8-7FA9-494F-9DF9-E2022081F038}" destId="{EED0B5F9-DCBE-4B7F-8CB9-7C3DC7C3D136}" srcOrd="4" destOrd="0" parTransId="{201F2020-7E15-4805-9547-47568BC63179}" sibTransId="{4646EE5F-E1F8-4CD0-9AF2-09323031D4F3}"/>
    <dgm:cxn modelId="{3EB222BB-B3EF-483E-8E81-5F298E476799}" type="presOf" srcId="{7A3C4DB9-9710-4157-A533-01A7398513A4}" destId="{268E6C67-24AB-4372-9E0D-F24F1ACA2496}" srcOrd="0" destOrd="0" presId="urn:microsoft.com/office/officeart/2005/8/layout/cycle3"/>
    <dgm:cxn modelId="{15997FE3-E990-4EAD-857A-233E92C0A46D}" type="presOf" srcId="{708E333D-EA8F-4B5F-80B5-1A9A74036EFD}" destId="{6E28DF47-1956-4406-8C67-93D88675C8B7}" srcOrd="0" destOrd="0" presId="urn:microsoft.com/office/officeart/2005/8/layout/cycle3"/>
    <dgm:cxn modelId="{37EF5CEA-7EAE-46E7-BA39-448059BA367E}" srcId="{D46102B8-7FA9-494F-9DF9-E2022081F038}" destId="{F543099E-1909-4B2C-83CC-408813BDB7B5}" srcOrd="0" destOrd="0" parTransId="{9E907462-C167-4659-A863-D87F3C00DE51}" sibTransId="{708E333D-EA8F-4B5F-80B5-1A9A74036EFD}"/>
    <dgm:cxn modelId="{6DC4F7F5-A90D-4CDF-962D-9F6CDA5DC464}" type="presOf" srcId="{EED0B5F9-DCBE-4B7F-8CB9-7C3DC7C3D136}" destId="{1474E591-6EEA-4F92-915C-1D50A51DCA67}" srcOrd="0" destOrd="0" presId="urn:microsoft.com/office/officeart/2005/8/layout/cycle3"/>
    <dgm:cxn modelId="{2C8DC3F8-F400-447F-A323-A6EC20558C0A}" type="presOf" srcId="{D46102B8-7FA9-494F-9DF9-E2022081F038}" destId="{0A869907-1242-421D-BC03-531A9A875F29}" srcOrd="0" destOrd="0" presId="urn:microsoft.com/office/officeart/2005/8/layout/cycle3"/>
    <dgm:cxn modelId="{EFB9C4DB-09E8-4320-BCD7-7B4112EC348B}" type="presParOf" srcId="{0A869907-1242-421D-BC03-531A9A875F29}" destId="{FC570BC5-998D-411D-84EE-0BFDC3F8184E}" srcOrd="0" destOrd="0" presId="urn:microsoft.com/office/officeart/2005/8/layout/cycle3"/>
    <dgm:cxn modelId="{F6CF2F99-4BAE-4F34-ADBD-6BA50530A654}" type="presParOf" srcId="{FC570BC5-998D-411D-84EE-0BFDC3F8184E}" destId="{18A9C6C0-99F1-408A-8EB0-C64E593A0DB6}" srcOrd="0" destOrd="0" presId="urn:microsoft.com/office/officeart/2005/8/layout/cycle3"/>
    <dgm:cxn modelId="{3D078043-3E8A-4B2E-9721-B6FF76F98815}" type="presParOf" srcId="{FC570BC5-998D-411D-84EE-0BFDC3F8184E}" destId="{6E28DF47-1956-4406-8C67-93D88675C8B7}" srcOrd="1" destOrd="0" presId="urn:microsoft.com/office/officeart/2005/8/layout/cycle3"/>
    <dgm:cxn modelId="{6414B647-0D8E-43CB-A1F1-116201A4D7BA}" type="presParOf" srcId="{FC570BC5-998D-411D-84EE-0BFDC3F8184E}" destId="{268E6C67-24AB-4372-9E0D-F24F1ACA2496}" srcOrd="2" destOrd="0" presId="urn:microsoft.com/office/officeart/2005/8/layout/cycle3"/>
    <dgm:cxn modelId="{32B4323C-B252-4DE8-BBD0-2116E0CCB104}" type="presParOf" srcId="{FC570BC5-998D-411D-84EE-0BFDC3F8184E}" destId="{FE12C8B5-A4F7-4162-92DD-AA6934EBB741}" srcOrd="3" destOrd="0" presId="urn:microsoft.com/office/officeart/2005/8/layout/cycle3"/>
    <dgm:cxn modelId="{E256F31B-2E3A-488A-BA34-A27230E8CAA6}" type="presParOf" srcId="{FC570BC5-998D-411D-84EE-0BFDC3F8184E}" destId="{29B426EC-833C-46A7-BFA8-BDA2A2049D2E}" srcOrd="4" destOrd="0" presId="urn:microsoft.com/office/officeart/2005/8/layout/cycle3"/>
    <dgm:cxn modelId="{1F433782-91D1-4650-B598-4668E8FFCA8B}" type="presParOf" srcId="{FC570BC5-998D-411D-84EE-0BFDC3F8184E}" destId="{1474E591-6EEA-4F92-915C-1D50A51DCA6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908E5C-5F6B-4D4C-9F52-EA8F206B77B3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006F1D-8815-4E52-A2EC-EDB4474F55AF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F5C458E0-2BD6-4938-81ED-589B1AB31EB9}" type="parTrans" cxnId="{0CEF1019-9F7B-4E72-869A-302B885A3808}">
      <dgm:prSet/>
      <dgm:spPr/>
      <dgm:t>
        <a:bodyPr/>
        <a:lstStyle/>
        <a:p>
          <a:endParaRPr lang="en-IN"/>
        </a:p>
      </dgm:t>
    </dgm:pt>
    <dgm:pt modelId="{2D2B2CCA-FDC3-4B8F-B32C-6872313F5FE9}" type="sibTrans" cxnId="{0CEF1019-9F7B-4E72-869A-302B885A3808}">
      <dgm:prSet/>
      <dgm:spPr/>
      <dgm:t>
        <a:bodyPr/>
        <a:lstStyle/>
        <a:p>
          <a:endParaRPr lang="en-IN"/>
        </a:p>
      </dgm:t>
    </dgm:pt>
    <dgm:pt modelId="{ECBBBED8-78DA-47D5-A442-99A1986EF138}">
      <dgm:prSet phldrT="[Text]"/>
      <dgm:spPr/>
      <dgm:t>
        <a:bodyPr/>
        <a:lstStyle/>
        <a:p>
          <a:r>
            <a:rPr lang="en-IN" dirty="0"/>
            <a:t>Add Category</a:t>
          </a:r>
        </a:p>
      </dgm:t>
    </dgm:pt>
    <dgm:pt modelId="{C15A994F-8ADD-4A4C-A725-72E7CF1980F2}" type="parTrans" cxnId="{ACC56693-809F-4199-84A7-76DAA00837BE}">
      <dgm:prSet/>
      <dgm:spPr/>
      <dgm:t>
        <a:bodyPr/>
        <a:lstStyle/>
        <a:p>
          <a:endParaRPr lang="en-IN"/>
        </a:p>
      </dgm:t>
    </dgm:pt>
    <dgm:pt modelId="{89B8995F-70A7-4D88-982A-1031EDFEA922}" type="sibTrans" cxnId="{ACC56693-809F-4199-84A7-76DAA00837BE}">
      <dgm:prSet/>
      <dgm:spPr/>
      <dgm:t>
        <a:bodyPr/>
        <a:lstStyle/>
        <a:p>
          <a:endParaRPr lang="en-IN"/>
        </a:p>
      </dgm:t>
    </dgm:pt>
    <dgm:pt modelId="{A0B6433C-5BDA-4DE1-B349-928E2B356B9A}">
      <dgm:prSet phldrT="[Text]"/>
      <dgm:spPr/>
      <dgm:t>
        <a:bodyPr/>
        <a:lstStyle/>
        <a:p>
          <a:r>
            <a:rPr lang="en-IN" dirty="0"/>
            <a:t>Add Worker</a:t>
          </a:r>
        </a:p>
      </dgm:t>
    </dgm:pt>
    <dgm:pt modelId="{6496FA04-C781-4EB6-9141-DEB801B0622C}" type="parTrans" cxnId="{2D5A3CEB-AE78-4A50-8F34-4D06C035FCD8}">
      <dgm:prSet/>
      <dgm:spPr/>
      <dgm:t>
        <a:bodyPr/>
        <a:lstStyle/>
        <a:p>
          <a:endParaRPr lang="en-IN"/>
        </a:p>
      </dgm:t>
    </dgm:pt>
    <dgm:pt modelId="{F8BAE8AB-05F9-452A-A138-877A737D5ECB}" type="sibTrans" cxnId="{2D5A3CEB-AE78-4A50-8F34-4D06C035FCD8}">
      <dgm:prSet/>
      <dgm:spPr/>
      <dgm:t>
        <a:bodyPr/>
        <a:lstStyle/>
        <a:p>
          <a:endParaRPr lang="en-IN"/>
        </a:p>
      </dgm:t>
    </dgm:pt>
    <dgm:pt modelId="{13736893-D745-49BE-A653-E11C027587E9}">
      <dgm:prSet phldrT="[Text]"/>
      <dgm:spPr/>
      <dgm:t>
        <a:bodyPr/>
        <a:lstStyle/>
        <a:p>
          <a:r>
            <a:rPr lang="en-IN" dirty="0"/>
            <a:t>Conform Order</a:t>
          </a:r>
        </a:p>
      </dgm:t>
    </dgm:pt>
    <dgm:pt modelId="{FA2A2484-FA22-4B45-BC79-CD298D13697D}" type="parTrans" cxnId="{27572513-B69F-4473-B540-B75B7DC3F36A}">
      <dgm:prSet/>
      <dgm:spPr/>
      <dgm:t>
        <a:bodyPr/>
        <a:lstStyle/>
        <a:p>
          <a:endParaRPr lang="en-IN"/>
        </a:p>
      </dgm:t>
    </dgm:pt>
    <dgm:pt modelId="{82636822-4BFE-458F-84F5-5D7467F0DE86}" type="sibTrans" cxnId="{27572513-B69F-4473-B540-B75B7DC3F36A}">
      <dgm:prSet/>
      <dgm:spPr/>
      <dgm:t>
        <a:bodyPr/>
        <a:lstStyle/>
        <a:p>
          <a:endParaRPr lang="en-IN"/>
        </a:p>
      </dgm:t>
    </dgm:pt>
    <dgm:pt modelId="{5933CBF0-2167-4CE5-9665-557727335D89}">
      <dgm:prSet phldrT="[Text]"/>
      <dgm:spPr/>
      <dgm:t>
        <a:bodyPr/>
        <a:lstStyle/>
        <a:p>
          <a:r>
            <a:rPr lang="en-IN" dirty="0"/>
            <a:t>Reply Review</a:t>
          </a:r>
        </a:p>
      </dgm:t>
    </dgm:pt>
    <dgm:pt modelId="{86B5B0B2-E481-4481-9876-DC1891B579D2}" type="parTrans" cxnId="{092C384C-A9AD-459B-919E-C4779E6F7C31}">
      <dgm:prSet/>
      <dgm:spPr/>
      <dgm:t>
        <a:bodyPr/>
        <a:lstStyle/>
        <a:p>
          <a:endParaRPr lang="en-IN"/>
        </a:p>
      </dgm:t>
    </dgm:pt>
    <dgm:pt modelId="{7E52715A-1456-45CE-ADF1-8BFB36119A15}" type="sibTrans" cxnId="{092C384C-A9AD-459B-919E-C4779E6F7C31}">
      <dgm:prSet/>
      <dgm:spPr/>
      <dgm:t>
        <a:bodyPr/>
        <a:lstStyle/>
        <a:p>
          <a:endParaRPr lang="en-IN"/>
        </a:p>
      </dgm:t>
    </dgm:pt>
    <dgm:pt modelId="{1D661E6C-68F7-41D4-8ECB-2C3B200EA27E}" type="pres">
      <dgm:prSet presAssocID="{86908E5C-5F6B-4D4C-9F52-EA8F206B77B3}" presName="Name0" presStyleCnt="0">
        <dgm:presLayoutVars>
          <dgm:dir/>
          <dgm:resizeHandles val="exact"/>
        </dgm:presLayoutVars>
      </dgm:prSet>
      <dgm:spPr/>
    </dgm:pt>
    <dgm:pt modelId="{3B1DC20C-320D-41A6-90AE-89A445540612}" type="pres">
      <dgm:prSet presAssocID="{86908E5C-5F6B-4D4C-9F52-EA8F206B77B3}" presName="cycle" presStyleCnt="0"/>
      <dgm:spPr/>
    </dgm:pt>
    <dgm:pt modelId="{85FBE4D3-6DF7-4991-A26F-0EAD40C50D1E}" type="pres">
      <dgm:prSet presAssocID="{73006F1D-8815-4E52-A2EC-EDB4474F55AF}" presName="nodeFirstNode" presStyleLbl="node1" presStyleIdx="0" presStyleCnt="5">
        <dgm:presLayoutVars>
          <dgm:bulletEnabled val="1"/>
        </dgm:presLayoutVars>
      </dgm:prSet>
      <dgm:spPr/>
    </dgm:pt>
    <dgm:pt modelId="{A40EBB0F-372E-45CC-B6C8-6E82136D1680}" type="pres">
      <dgm:prSet presAssocID="{2D2B2CCA-FDC3-4B8F-B32C-6872313F5FE9}" presName="sibTransFirstNode" presStyleLbl="bgShp" presStyleIdx="0" presStyleCnt="1"/>
      <dgm:spPr/>
    </dgm:pt>
    <dgm:pt modelId="{B4675A4C-3393-4D8E-AD2A-76EEA52DD062}" type="pres">
      <dgm:prSet presAssocID="{ECBBBED8-78DA-47D5-A442-99A1986EF138}" presName="nodeFollowingNodes" presStyleLbl="node1" presStyleIdx="1" presStyleCnt="5">
        <dgm:presLayoutVars>
          <dgm:bulletEnabled val="1"/>
        </dgm:presLayoutVars>
      </dgm:prSet>
      <dgm:spPr/>
    </dgm:pt>
    <dgm:pt modelId="{A7FB7CF8-8ADE-4013-88C8-D5DE316C5569}" type="pres">
      <dgm:prSet presAssocID="{A0B6433C-5BDA-4DE1-B349-928E2B356B9A}" presName="nodeFollowingNodes" presStyleLbl="node1" presStyleIdx="2" presStyleCnt="5">
        <dgm:presLayoutVars>
          <dgm:bulletEnabled val="1"/>
        </dgm:presLayoutVars>
      </dgm:prSet>
      <dgm:spPr/>
    </dgm:pt>
    <dgm:pt modelId="{337D0349-A5D7-452E-889C-4148AC356417}" type="pres">
      <dgm:prSet presAssocID="{13736893-D745-49BE-A653-E11C027587E9}" presName="nodeFollowingNodes" presStyleLbl="node1" presStyleIdx="3" presStyleCnt="5">
        <dgm:presLayoutVars>
          <dgm:bulletEnabled val="1"/>
        </dgm:presLayoutVars>
      </dgm:prSet>
      <dgm:spPr/>
    </dgm:pt>
    <dgm:pt modelId="{4C6A10A4-8855-48B1-AFD7-68C68DB91E86}" type="pres">
      <dgm:prSet presAssocID="{5933CBF0-2167-4CE5-9665-557727335D8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7572513-B69F-4473-B540-B75B7DC3F36A}" srcId="{86908E5C-5F6B-4D4C-9F52-EA8F206B77B3}" destId="{13736893-D745-49BE-A653-E11C027587E9}" srcOrd="3" destOrd="0" parTransId="{FA2A2484-FA22-4B45-BC79-CD298D13697D}" sibTransId="{82636822-4BFE-458F-84F5-5D7467F0DE86}"/>
    <dgm:cxn modelId="{0CEF1019-9F7B-4E72-869A-302B885A3808}" srcId="{86908E5C-5F6B-4D4C-9F52-EA8F206B77B3}" destId="{73006F1D-8815-4E52-A2EC-EDB4474F55AF}" srcOrd="0" destOrd="0" parTransId="{F5C458E0-2BD6-4938-81ED-589B1AB31EB9}" sibTransId="{2D2B2CCA-FDC3-4B8F-B32C-6872313F5FE9}"/>
    <dgm:cxn modelId="{9E79D939-2D8A-46A7-B5DF-CEB5AAD05A78}" type="presOf" srcId="{ECBBBED8-78DA-47D5-A442-99A1986EF138}" destId="{B4675A4C-3393-4D8E-AD2A-76EEA52DD062}" srcOrd="0" destOrd="0" presId="urn:microsoft.com/office/officeart/2005/8/layout/cycle3"/>
    <dgm:cxn modelId="{FC7DE767-B6BB-4D0B-B015-7DFC63EE257A}" type="presOf" srcId="{73006F1D-8815-4E52-A2EC-EDB4474F55AF}" destId="{85FBE4D3-6DF7-4991-A26F-0EAD40C50D1E}" srcOrd="0" destOrd="0" presId="urn:microsoft.com/office/officeart/2005/8/layout/cycle3"/>
    <dgm:cxn modelId="{092C384C-A9AD-459B-919E-C4779E6F7C31}" srcId="{86908E5C-5F6B-4D4C-9F52-EA8F206B77B3}" destId="{5933CBF0-2167-4CE5-9665-557727335D89}" srcOrd="4" destOrd="0" parTransId="{86B5B0B2-E481-4481-9876-DC1891B579D2}" sibTransId="{7E52715A-1456-45CE-ADF1-8BFB36119A15}"/>
    <dgm:cxn modelId="{7657B08E-75ED-47FF-9622-3BB6BD356043}" type="presOf" srcId="{13736893-D745-49BE-A653-E11C027587E9}" destId="{337D0349-A5D7-452E-889C-4148AC356417}" srcOrd="0" destOrd="0" presId="urn:microsoft.com/office/officeart/2005/8/layout/cycle3"/>
    <dgm:cxn modelId="{ACC56693-809F-4199-84A7-76DAA00837BE}" srcId="{86908E5C-5F6B-4D4C-9F52-EA8F206B77B3}" destId="{ECBBBED8-78DA-47D5-A442-99A1986EF138}" srcOrd="1" destOrd="0" parTransId="{C15A994F-8ADD-4A4C-A725-72E7CF1980F2}" sibTransId="{89B8995F-70A7-4D88-982A-1031EDFEA922}"/>
    <dgm:cxn modelId="{238D8698-FA8E-4132-93A7-4F119AF1E329}" type="presOf" srcId="{5933CBF0-2167-4CE5-9665-557727335D89}" destId="{4C6A10A4-8855-48B1-AFD7-68C68DB91E86}" srcOrd="0" destOrd="0" presId="urn:microsoft.com/office/officeart/2005/8/layout/cycle3"/>
    <dgm:cxn modelId="{25F922AE-5169-4B33-99F3-68166B72D065}" type="presOf" srcId="{2D2B2CCA-FDC3-4B8F-B32C-6872313F5FE9}" destId="{A40EBB0F-372E-45CC-B6C8-6E82136D1680}" srcOrd="0" destOrd="0" presId="urn:microsoft.com/office/officeart/2005/8/layout/cycle3"/>
    <dgm:cxn modelId="{4D8CD0AF-4D6F-4E7F-A646-BFC1BB04EC92}" type="presOf" srcId="{86908E5C-5F6B-4D4C-9F52-EA8F206B77B3}" destId="{1D661E6C-68F7-41D4-8ECB-2C3B200EA27E}" srcOrd="0" destOrd="0" presId="urn:microsoft.com/office/officeart/2005/8/layout/cycle3"/>
    <dgm:cxn modelId="{007ACABB-94EE-44CB-850A-8307A254D9A8}" type="presOf" srcId="{A0B6433C-5BDA-4DE1-B349-928E2B356B9A}" destId="{A7FB7CF8-8ADE-4013-88C8-D5DE316C5569}" srcOrd="0" destOrd="0" presId="urn:microsoft.com/office/officeart/2005/8/layout/cycle3"/>
    <dgm:cxn modelId="{2D5A3CEB-AE78-4A50-8F34-4D06C035FCD8}" srcId="{86908E5C-5F6B-4D4C-9F52-EA8F206B77B3}" destId="{A0B6433C-5BDA-4DE1-B349-928E2B356B9A}" srcOrd="2" destOrd="0" parTransId="{6496FA04-C781-4EB6-9141-DEB801B0622C}" sibTransId="{F8BAE8AB-05F9-452A-A138-877A737D5ECB}"/>
    <dgm:cxn modelId="{3716489D-A1BE-4E35-8AEE-9E29212E173E}" type="presParOf" srcId="{1D661E6C-68F7-41D4-8ECB-2C3B200EA27E}" destId="{3B1DC20C-320D-41A6-90AE-89A445540612}" srcOrd="0" destOrd="0" presId="urn:microsoft.com/office/officeart/2005/8/layout/cycle3"/>
    <dgm:cxn modelId="{E7AFD432-E655-45A3-8BD9-CFF84DF2B0DA}" type="presParOf" srcId="{3B1DC20C-320D-41A6-90AE-89A445540612}" destId="{85FBE4D3-6DF7-4991-A26F-0EAD40C50D1E}" srcOrd="0" destOrd="0" presId="urn:microsoft.com/office/officeart/2005/8/layout/cycle3"/>
    <dgm:cxn modelId="{768F4E72-78FC-4392-A3F6-F46083347BB8}" type="presParOf" srcId="{3B1DC20C-320D-41A6-90AE-89A445540612}" destId="{A40EBB0F-372E-45CC-B6C8-6E82136D1680}" srcOrd="1" destOrd="0" presId="urn:microsoft.com/office/officeart/2005/8/layout/cycle3"/>
    <dgm:cxn modelId="{5AC99DDD-8B43-46C1-9534-54188B1A3ADC}" type="presParOf" srcId="{3B1DC20C-320D-41A6-90AE-89A445540612}" destId="{B4675A4C-3393-4D8E-AD2A-76EEA52DD062}" srcOrd="2" destOrd="0" presId="urn:microsoft.com/office/officeart/2005/8/layout/cycle3"/>
    <dgm:cxn modelId="{17BB8559-BBB2-480F-9B6C-C78519F3C200}" type="presParOf" srcId="{3B1DC20C-320D-41A6-90AE-89A445540612}" destId="{A7FB7CF8-8ADE-4013-88C8-D5DE316C5569}" srcOrd="3" destOrd="0" presId="urn:microsoft.com/office/officeart/2005/8/layout/cycle3"/>
    <dgm:cxn modelId="{4E50E9AE-00C2-4120-9452-89282E235538}" type="presParOf" srcId="{3B1DC20C-320D-41A6-90AE-89A445540612}" destId="{337D0349-A5D7-452E-889C-4148AC356417}" srcOrd="4" destOrd="0" presId="urn:microsoft.com/office/officeart/2005/8/layout/cycle3"/>
    <dgm:cxn modelId="{EADD35A6-9BD5-4BE0-A7B8-208400E6C75B}" type="presParOf" srcId="{3B1DC20C-320D-41A6-90AE-89A445540612}" destId="{4C6A10A4-8855-48B1-AFD7-68C68DB91E8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0547-59E0-4191-8CC6-1F742D40886E}">
      <dsp:nvSpPr>
        <dsp:cNvPr id="0" name=""/>
        <dsp:cNvSpPr/>
      </dsp:nvSpPr>
      <dsp:spPr>
        <a:xfrm rot="5400000">
          <a:off x="3563865" y="150591"/>
          <a:ext cx="2273388" cy="19778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Modules</a:t>
          </a:r>
        </a:p>
      </dsp:txBody>
      <dsp:txXfrm rot="-5400000">
        <a:off x="4019849" y="357091"/>
        <a:ext cx="1361419" cy="1564848"/>
      </dsp:txXfrm>
    </dsp:sp>
    <dsp:sp modelId="{5794BE47-F726-4C52-BEB3-A824E42D8265}">
      <dsp:nvSpPr>
        <dsp:cNvPr id="0" name=""/>
        <dsp:cNvSpPr/>
      </dsp:nvSpPr>
      <dsp:spPr>
        <a:xfrm>
          <a:off x="5749500" y="457498"/>
          <a:ext cx="2537101" cy="13640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5749500" y="457498"/>
        <a:ext cx="2537101" cy="1364032"/>
      </dsp:txXfrm>
    </dsp:sp>
    <dsp:sp modelId="{C436770C-C777-4EC5-92FF-E2DB2B7A2522}">
      <dsp:nvSpPr>
        <dsp:cNvPr id="0" name=""/>
        <dsp:cNvSpPr/>
      </dsp:nvSpPr>
      <dsp:spPr>
        <a:xfrm rot="5400000">
          <a:off x="1427790" y="150591"/>
          <a:ext cx="2273388" cy="19778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Objective</a:t>
          </a:r>
        </a:p>
      </dsp:txBody>
      <dsp:txXfrm rot="-5400000">
        <a:off x="1883774" y="357091"/>
        <a:ext cx="1361419" cy="1564848"/>
      </dsp:txXfrm>
    </dsp:sp>
    <dsp:sp modelId="{E970F721-2775-42B2-8EF4-DCD9AED8FE4C}">
      <dsp:nvSpPr>
        <dsp:cNvPr id="0" name=""/>
        <dsp:cNvSpPr/>
      </dsp:nvSpPr>
      <dsp:spPr>
        <a:xfrm rot="5400000">
          <a:off x="2529829" y="2111775"/>
          <a:ext cx="2273388" cy="19778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Diagram</a:t>
          </a:r>
        </a:p>
      </dsp:txBody>
      <dsp:txXfrm rot="-5400000">
        <a:off x="2985813" y="2318275"/>
        <a:ext cx="1361419" cy="1564848"/>
      </dsp:txXfrm>
    </dsp:sp>
    <dsp:sp modelId="{614AF51A-B95C-4819-A7DD-3A9CFEF2F69E}">
      <dsp:nvSpPr>
        <dsp:cNvPr id="0" name=""/>
        <dsp:cNvSpPr/>
      </dsp:nvSpPr>
      <dsp:spPr>
        <a:xfrm>
          <a:off x="102404" y="2387150"/>
          <a:ext cx="2455259" cy="13640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102404" y="2387150"/>
        <a:ext cx="2455259" cy="1364032"/>
      </dsp:txXfrm>
    </dsp:sp>
    <dsp:sp modelId="{4027C0E3-6F56-4028-AB9B-80C84AA42952}">
      <dsp:nvSpPr>
        <dsp:cNvPr id="0" name=""/>
        <dsp:cNvSpPr/>
      </dsp:nvSpPr>
      <dsp:spPr>
        <a:xfrm rot="5400000">
          <a:off x="4627811" y="2080243"/>
          <a:ext cx="2273388" cy="19778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Flow</a:t>
          </a:r>
        </a:p>
      </dsp:txBody>
      <dsp:txXfrm rot="-5400000">
        <a:off x="5083795" y="2286743"/>
        <a:ext cx="1361419" cy="1564848"/>
      </dsp:txXfrm>
    </dsp:sp>
    <dsp:sp modelId="{220B7AFF-AE80-43AA-B76B-124B23D26B6A}">
      <dsp:nvSpPr>
        <dsp:cNvPr id="0" name=""/>
        <dsp:cNvSpPr/>
      </dsp:nvSpPr>
      <dsp:spPr>
        <a:xfrm rot="5400000">
          <a:off x="3602492" y="3901825"/>
          <a:ext cx="2273388" cy="219398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Fucture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scope</a:t>
          </a:r>
        </a:p>
      </dsp:txBody>
      <dsp:txXfrm rot="-5400000">
        <a:off x="4001472" y="4234405"/>
        <a:ext cx="1475428" cy="1528826"/>
      </dsp:txXfrm>
    </dsp:sp>
    <dsp:sp modelId="{DC6FE592-A5A1-416E-9857-E5294C003EF0}">
      <dsp:nvSpPr>
        <dsp:cNvPr id="0" name=""/>
        <dsp:cNvSpPr/>
      </dsp:nvSpPr>
      <dsp:spPr>
        <a:xfrm>
          <a:off x="5749500" y="4316802"/>
          <a:ext cx="2537101" cy="13640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5749500" y="4316802"/>
        <a:ext cx="2537101" cy="1364032"/>
      </dsp:txXfrm>
    </dsp:sp>
    <dsp:sp modelId="{0016E1AA-F2FC-4D84-9A07-C37E6913CA44}">
      <dsp:nvSpPr>
        <dsp:cNvPr id="0" name=""/>
        <dsp:cNvSpPr/>
      </dsp:nvSpPr>
      <dsp:spPr>
        <a:xfrm rot="5400000">
          <a:off x="1427790" y="4009895"/>
          <a:ext cx="2273388" cy="19778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Photos</a:t>
          </a:r>
        </a:p>
      </dsp:txBody>
      <dsp:txXfrm rot="-5400000">
        <a:off x="1883774" y="4216395"/>
        <a:ext cx="1361419" cy="1564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E00E3-C27F-4A6E-A32C-DB9E5778912F}">
      <dsp:nvSpPr>
        <dsp:cNvPr id="0" name=""/>
        <dsp:cNvSpPr/>
      </dsp:nvSpPr>
      <dsp:spPr>
        <a:xfrm>
          <a:off x="0" y="0"/>
          <a:ext cx="8128000" cy="176805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solidFill>
                <a:schemeClr val="tx1">
                  <a:lumMod val="85000"/>
                  <a:lumOff val="15000"/>
                </a:schemeClr>
              </a:solidFill>
            </a:rPr>
            <a:t>Database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MySQL</a:t>
          </a:r>
        </a:p>
      </dsp:txBody>
      <dsp:txXfrm>
        <a:off x="1802405" y="0"/>
        <a:ext cx="6325594" cy="1768054"/>
      </dsp:txXfrm>
    </dsp:sp>
    <dsp:sp modelId="{D02518D1-3DB8-406A-98F2-04945C7E812F}">
      <dsp:nvSpPr>
        <dsp:cNvPr id="0" name=""/>
        <dsp:cNvSpPr/>
      </dsp:nvSpPr>
      <dsp:spPr>
        <a:xfrm>
          <a:off x="176805" y="176805"/>
          <a:ext cx="1625600" cy="14144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F1234-F429-47A3-813D-59FAD64B1718}">
      <dsp:nvSpPr>
        <dsp:cNvPr id="0" name=""/>
        <dsp:cNvSpPr/>
      </dsp:nvSpPr>
      <dsp:spPr>
        <a:xfrm>
          <a:off x="0" y="1944859"/>
          <a:ext cx="8128000" cy="176805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solidFill>
                <a:schemeClr val="tx1">
                  <a:lumMod val="95000"/>
                  <a:lumOff val="5000"/>
                </a:schemeClr>
              </a:solidFill>
            </a:rPr>
            <a:t>Backend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solidFill>
                <a:schemeClr val="tx1">
                  <a:lumMod val="95000"/>
                  <a:lumOff val="5000"/>
                </a:schemeClr>
              </a:solidFill>
            </a:rPr>
            <a:t>Spring Boot</a:t>
          </a:r>
        </a:p>
      </dsp:txBody>
      <dsp:txXfrm>
        <a:off x="1802405" y="1944859"/>
        <a:ext cx="6325594" cy="1768054"/>
      </dsp:txXfrm>
    </dsp:sp>
    <dsp:sp modelId="{1538DB31-0164-43A1-8E3B-B9F047B2A77B}">
      <dsp:nvSpPr>
        <dsp:cNvPr id="0" name=""/>
        <dsp:cNvSpPr/>
      </dsp:nvSpPr>
      <dsp:spPr>
        <a:xfrm>
          <a:off x="176805" y="2121665"/>
          <a:ext cx="1625600" cy="14144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7FC8B-1BA0-428A-8B0D-CD73C8CEDEBD}">
      <dsp:nvSpPr>
        <dsp:cNvPr id="0" name=""/>
        <dsp:cNvSpPr/>
      </dsp:nvSpPr>
      <dsp:spPr>
        <a:xfrm>
          <a:off x="0" y="3889719"/>
          <a:ext cx="8128000" cy="176805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solidFill>
                <a:schemeClr val="tx1">
                  <a:lumMod val="95000"/>
                  <a:lumOff val="5000"/>
                </a:schemeClr>
              </a:solidFill>
            </a:rPr>
            <a:t>Frontend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solidFill>
                <a:schemeClr val="tx1">
                  <a:lumMod val="95000"/>
                  <a:lumOff val="5000"/>
                </a:schemeClr>
              </a:solidFill>
            </a:rPr>
            <a:t>HTML/CSS , JSP Pages,Jquery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solidFill>
                <a:schemeClr val="tx1">
                  <a:lumMod val="95000"/>
                  <a:lumOff val="5000"/>
                </a:schemeClr>
              </a:solidFill>
            </a:rPr>
            <a:t>Bootstrap</a:t>
          </a:r>
        </a:p>
      </dsp:txBody>
      <dsp:txXfrm>
        <a:off x="1802405" y="3889719"/>
        <a:ext cx="6325594" cy="1768054"/>
      </dsp:txXfrm>
    </dsp:sp>
    <dsp:sp modelId="{1EF28B72-EFB2-4B97-9DC4-3195086A3EF9}">
      <dsp:nvSpPr>
        <dsp:cNvPr id="0" name=""/>
        <dsp:cNvSpPr/>
      </dsp:nvSpPr>
      <dsp:spPr>
        <a:xfrm>
          <a:off x="176805" y="4066525"/>
          <a:ext cx="1625600" cy="14144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8DF47-1956-4406-8C67-93D88675C8B7}">
      <dsp:nvSpPr>
        <dsp:cNvPr id="0" name=""/>
        <dsp:cNvSpPr/>
      </dsp:nvSpPr>
      <dsp:spPr>
        <a:xfrm>
          <a:off x="1118419" y="-26617"/>
          <a:ext cx="4587533" cy="4587533"/>
        </a:xfrm>
        <a:prstGeom prst="circularArrow">
          <a:avLst>
            <a:gd name="adj1" fmla="val 5544"/>
            <a:gd name="adj2" fmla="val 330680"/>
            <a:gd name="adj3" fmla="val 13796279"/>
            <a:gd name="adj4" fmla="val 17373589"/>
            <a:gd name="adj5" fmla="val 575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8A9C6C0-99F1-408A-8EB0-C64E593A0DB6}">
      <dsp:nvSpPr>
        <dsp:cNvPr id="0" name=""/>
        <dsp:cNvSpPr/>
      </dsp:nvSpPr>
      <dsp:spPr>
        <a:xfrm>
          <a:off x="2347543" y="1058"/>
          <a:ext cx="2129284" cy="1064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Login</a:t>
          </a:r>
        </a:p>
      </dsp:txBody>
      <dsp:txXfrm>
        <a:off x="2399515" y="53030"/>
        <a:ext cx="2025340" cy="960698"/>
      </dsp:txXfrm>
    </dsp:sp>
    <dsp:sp modelId="{268E6C67-24AB-4372-9E0D-F24F1ACA2496}">
      <dsp:nvSpPr>
        <dsp:cNvPr id="0" name=""/>
        <dsp:cNvSpPr/>
      </dsp:nvSpPr>
      <dsp:spPr>
        <a:xfrm>
          <a:off x="4208099" y="1352831"/>
          <a:ext cx="2129284" cy="1064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Category</a:t>
          </a:r>
        </a:p>
      </dsp:txBody>
      <dsp:txXfrm>
        <a:off x="4260071" y="1404803"/>
        <a:ext cx="2025340" cy="960698"/>
      </dsp:txXfrm>
    </dsp:sp>
    <dsp:sp modelId="{FE12C8B5-A4F7-4162-92DD-AA6934EBB741}">
      <dsp:nvSpPr>
        <dsp:cNvPr id="0" name=""/>
        <dsp:cNvSpPr/>
      </dsp:nvSpPr>
      <dsp:spPr>
        <a:xfrm>
          <a:off x="3497430" y="3540046"/>
          <a:ext cx="2129284" cy="1064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Book Order</a:t>
          </a:r>
        </a:p>
      </dsp:txBody>
      <dsp:txXfrm>
        <a:off x="3549402" y="3592018"/>
        <a:ext cx="2025340" cy="960698"/>
      </dsp:txXfrm>
    </dsp:sp>
    <dsp:sp modelId="{29B426EC-833C-46A7-BFA8-BDA2A2049D2E}">
      <dsp:nvSpPr>
        <dsp:cNvPr id="0" name=""/>
        <dsp:cNvSpPr/>
      </dsp:nvSpPr>
      <dsp:spPr>
        <a:xfrm>
          <a:off x="1197657" y="3540046"/>
          <a:ext cx="2129284" cy="1064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Invoice</a:t>
          </a:r>
        </a:p>
      </dsp:txBody>
      <dsp:txXfrm>
        <a:off x="1249629" y="3592018"/>
        <a:ext cx="2025340" cy="960698"/>
      </dsp:txXfrm>
    </dsp:sp>
    <dsp:sp modelId="{1474E591-6EEA-4F92-915C-1D50A51DCA67}">
      <dsp:nvSpPr>
        <dsp:cNvPr id="0" name=""/>
        <dsp:cNvSpPr/>
      </dsp:nvSpPr>
      <dsp:spPr>
        <a:xfrm>
          <a:off x="486988" y="1352831"/>
          <a:ext cx="2129284" cy="1064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Review</a:t>
          </a:r>
        </a:p>
      </dsp:txBody>
      <dsp:txXfrm>
        <a:off x="538960" y="1404803"/>
        <a:ext cx="2025340" cy="960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BB0F-372E-45CC-B6C8-6E82136D1680}">
      <dsp:nvSpPr>
        <dsp:cNvPr id="0" name=""/>
        <dsp:cNvSpPr/>
      </dsp:nvSpPr>
      <dsp:spPr>
        <a:xfrm>
          <a:off x="1465494" y="-26939"/>
          <a:ext cx="4682759" cy="4682759"/>
        </a:xfrm>
        <a:prstGeom prst="circularArrow">
          <a:avLst>
            <a:gd name="adj1" fmla="val 5544"/>
            <a:gd name="adj2" fmla="val 330680"/>
            <a:gd name="adj3" fmla="val 13779168"/>
            <a:gd name="adj4" fmla="val 17383991"/>
            <a:gd name="adj5" fmla="val 575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5FBE4D3-6DF7-4991-A26F-0EAD40C50D1E}">
      <dsp:nvSpPr>
        <dsp:cNvPr id="0" name=""/>
        <dsp:cNvSpPr/>
      </dsp:nvSpPr>
      <dsp:spPr>
        <a:xfrm>
          <a:off x="2712025" y="2261"/>
          <a:ext cx="2189696" cy="1094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Login</a:t>
          </a:r>
        </a:p>
      </dsp:txBody>
      <dsp:txXfrm>
        <a:off x="2765471" y="55707"/>
        <a:ext cx="2082804" cy="987956"/>
      </dsp:txXfrm>
    </dsp:sp>
    <dsp:sp modelId="{B4675A4C-3393-4D8E-AD2A-76EEA52DD062}">
      <dsp:nvSpPr>
        <dsp:cNvPr id="0" name=""/>
        <dsp:cNvSpPr/>
      </dsp:nvSpPr>
      <dsp:spPr>
        <a:xfrm>
          <a:off x="4611202" y="1382094"/>
          <a:ext cx="2189696" cy="1094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Add Category</a:t>
          </a:r>
        </a:p>
      </dsp:txBody>
      <dsp:txXfrm>
        <a:off x="4664648" y="1435540"/>
        <a:ext cx="2082804" cy="987956"/>
      </dsp:txXfrm>
    </dsp:sp>
    <dsp:sp modelId="{A7FB7CF8-8ADE-4013-88C8-D5DE316C5569}">
      <dsp:nvSpPr>
        <dsp:cNvPr id="0" name=""/>
        <dsp:cNvSpPr/>
      </dsp:nvSpPr>
      <dsp:spPr>
        <a:xfrm>
          <a:off x="3885781" y="3614710"/>
          <a:ext cx="2189696" cy="1094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Add Worker</a:t>
          </a:r>
        </a:p>
      </dsp:txBody>
      <dsp:txXfrm>
        <a:off x="3939227" y="3668156"/>
        <a:ext cx="2082804" cy="987956"/>
      </dsp:txXfrm>
    </dsp:sp>
    <dsp:sp modelId="{337D0349-A5D7-452E-889C-4148AC356417}">
      <dsp:nvSpPr>
        <dsp:cNvPr id="0" name=""/>
        <dsp:cNvSpPr/>
      </dsp:nvSpPr>
      <dsp:spPr>
        <a:xfrm>
          <a:off x="1538270" y="3614710"/>
          <a:ext cx="2189696" cy="1094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Conform Order</a:t>
          </a:r>
        </a:p>
      </dsp:txBody>
      <dsp:txXfrm>
        <a:off x="1591716" y="3668156"/>
        <a:ext cx="2082804" cy="987956"/>
      </dsp:txXfrm>
    </dsp:sp>
    <dsp:sp modelId="{4C6A10A4-8855-48B1-AFD7-68C68DB91E86}">
      <dsp:nvSpPr>
        <dsp:cNvPr id="0" name=""/>
        <dsp:cNvSpPr/>
      </dsp:nvSpPr>
      <dsp:spPr>
        <a:xfrm>
          <a:off x="812849" y="1382094"/>
          <a:ext cx="2189696" cy="1094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Reply Review</a:t>
          </a:r>
        </a:p>
      </dsp:txBody>
      <dsp:txXfrm>
        <a:off x="866295" y="1435540"/>
        <a:ext cx="2082804" cy="987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B375-FDE1-46F0-B277-EF8A88F0784A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240F0-51A2-4F1B-BD02-004159D27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4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240F0-51A2-4F1B-BD02-004159D275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3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9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7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1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4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C090-50D6-4B98-BB15-1AC47705CEAB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CE6D-AD6B-4F8B-88CA-B74D4C591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369" y="1931831"/>
            <a:ext cx="1056068" cy="4443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5903" y="0"/>
            <a:ext cx="9140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Helping Hands For Daily Needs 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07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1653" y="1636563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1.Admin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82" y="920451"/>
            <a:ext cx="6655157" cy="28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3873" y="116405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4171" y="596911"/>
            <a:ext cx="387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2.Order Conformation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11" y="319950"/>
            <a:ext cx="6355672" cy="274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02" y="3345776"/>
            <a:ext cx="6427982" cy="28402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4171" y="3903260"/>
            <a:ext cx="303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3.Admin Reviews</a:t>
            </a:r>
          </a:p>
        </p:txBody>
      </p:sp>
    </p:spTree>
    <p:extLst>
      <p:ext uri="{BB962C8B-B14F-4D97-AF65-F5344CB8AC3E}">
        <p14:creationId xmlns:p14="http://schemas.microsoft.com/office/powerpoint/2010/main" val="23488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383" y="99057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590" y="1373717"/>
            <a:ext cx="445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4.Customer Order History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4"/>
          <a:stretch/>
        </p:blipFill>
        <p:spPr>
          <a:xfrm>
            <a:off x="4755706" y="319951"/>
            <a:ext cx="7300306" cy="2107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06" y="2787175"/>
            <a:ext cx="7300306" cy="3122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54" y="4056171"/>
            <a:ext cx="2070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5.Users List</a:t>
            </a:r>
          </a:p>
        </p:txBody>
      </p:sp>
    </p:spTree>
    <p:extLst>
      <p:ext uri="{BB962C8B-B14F-4D97-AF65-F5344CB8AC3E}">
        <p14:creationId xmlns:p14="http://schemas.microsoft.com/office/powerpoint/2010/main" val="288451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0339" y="226563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5776" y="643652"/>
            <a:ext cx="2502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6.Workers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64" y="1309192"/>
            <a:ext cx="7802061" cy="40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99" y="2935439"/>
            <a:ext cx="6258528" cy="3177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23" y="319950"/>
            <a:ext cx="7804596" cy="24479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383" y="99057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8127" y="3526916"/>
            <a:ext cx="420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Login and Register Form</a:t>
            </a:r>
          </a:p>
        </p:txBody>
      </p:sp>
    </p:spTree>
    <p:extLst>
      <p:ext uri="{BB962C8B-B14F-4D97-AF65-F5344CB8AC3E}">
        <p14:creationId xmlns:p14="http://schemas.microsoft.com/office/powerpoint/2010/main" val="308437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383" y="99057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38" y="897648"/>
            <a:ext cx="2499577" cy="859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57" y="2398296"/>
            <a:ext cx="7950164" cy="34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7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383" y="99057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7945" y="1181686"/>
            <a:ext cx="220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List of Cards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/>
          <a:stretch/>
        </p:blipFill>
        <p:spPr>
          <a:xfrm>
            <a:off x="5354037" y="319950"/>
            <a:ext cx="6322152" cy="2869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945" y="4586068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>
          <a:xfrm>
            <a:off x="5354037" y="3556092"/>
            <a:ext cx="6322152" cy="26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383" y="99057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667" y="1726479"/>
            <a:ext cx="3492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 Description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4"/>
          <a:stretch/>
        </p:blipFill>
        <p:spPr>
          <a:xfrm>
            <a:off x="4566546" y="556639"/>
            <a:ext cx="7300306" cy="35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5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2743199"/>
            <a:ext cx="9565444" cy="3739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24886" y="1448972"/>
            <a:ext cx="164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25100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926264"/>
            <a:ext cx="8004517" cy="46714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9383" y="99057"/>
            <a:ext cx="1271116" cy="108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7" y="319950"/>
            <a:ext cx="675540" cy="675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677" y="829994"/>
            <a:ext cx="225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Invoice Page</a:t>
            </a:r>
          </a:p>
        </p:txBody>
      </p:sp>
    </p:spTree>
    <p:extLst>
      <p:ext uri="{BB962C8B-B14F-4D97-AF65-F5344CB8AC3E}">
        <p14:creationId xmlns:p14="http://schemas.microsoft.com/office/powerpoint/2010/main" val="248696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767" y="2936631"/>
            <a:ext cx="606094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C000"/>
                </a:solidFill>
              </a:rPr>
              <a:t>Presented By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Pranav Mohan Joshi (</a:t>
            </a:r>
            <a:r>
              <a:rPr lang="en-IN" sz="2400" dirty="0">
                <a:solidFill>
                  <a:srgbClr val="FFC000"/>
                </a:solidFill>
              </a:rPr>
              <a:t>210543181074</a:t>
            </a: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Nayan Uttam Dongare (</a:t>
            </a:r>
            <a:r>
              <a:rPr lang="en-IN" sz="2400" dirty="0">
                <a:solidFill>
                  <a:srgbClr val="FFC000"/>
                </a:solidFill>
              </a:rPr>
              <a:t>210543181024</a:t>
            </a: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Asawari Manik Kamble (</a:t>
            </a:r>
            <a:r>
              <a:rPr lang="en-IN" sz="2400" dirty="0">
                <a:solidFill>
                  <a:srgbClr val="FFC000"/>
                </a:solidFill>
              </a:rPr>
              <a:t>210543181010</a:t>
            </a: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Sakshi Vednath Choudhari (</a:t>
            </a:r>
            <a:r>
              <a:rPr lang="en-IN" sz="2400" dirty="0">
                <a:solidFill>
                  <a:srgbClr val="FFC000"/>
                </a:solidFill>
              </a:rPr>
              <a:t>210543181088</a:t>
            </a:r>
            <a:r>
              <a:rPr lang="en-IN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4768" y="1437555"/>
            <a:ext cx="4861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3rd Floor, Commerce Centre, Paud Road, Kothrud,</a:t>
            </a:r>
          </a:p>
          <a:p>
            <a:pPr algn="ctr"/>
            <a:r>
              <a:rPr lang="en-IN" dirty="0">
                <a:solidFill>
                  <a:srgbClr val="FFFF00"/>
                </a:solidFill>
              </a:rPr>
              <a:t>Opposite Krishna Hospital,Kothrud,</a:t>
            </a:r>
          </a:p>
          <a:p>
            <a:pPr algn="ctr"/>
            <a:r>
              <a:rPr lang="en-IN" dirty="0">
                <a:solidFill>
                  <a:srgbClr val="FFFF00"/>
                </a:solidFill>
              </a:rPr>
              <a:t> Pune, Maharashtra 411038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4" y="338064"/>
            <a:ext cx="2942590" cy="954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7" y="0"/>
            <a:ext cx="60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5712" y="0"/>
            <a:ext cx="2270312" cy="230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1" y="274834"/>
            <a:ext cx="1927614" cy="19276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61712" y="315311"/>
            <a:ext cx="4868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FUCTURE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4675" y="1781311"/>
            <a:ext cx="98973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1) Helping Hand for daily need provides a platform that allows skilled and 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experienced professionals to connect with users looking for specific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services. All the professionals though experienced skills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being allowed to list their services on the platform.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2) The platform helps customers book reliable and high quality services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like, appliance repair, painting, electricians etc.  delivered by  professionals 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conveniently available at the requested time and date at home.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3) Helping Hand for daily needs vision is to empower millions of professionals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worldwide to deliver services at home like never experienced before. 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4) From this project any customer from any place will be able to book nearest 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worker from his place. So that work will happen efficiently.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5) Provides hardware tools for respective services.</a:t>
            </a:r>
          </a:p>
        </p:txBody>
      </p:sp>
    </p:spTree>
    <p:extLst>
      <p:ext uri="{BB962C8B-B14F-4D97-AF65-F5344CB8AC3E}">
        <p14:creationId xmlns:p14="http://schemas.microsoft.com/office/powerpoint/2010/main" val="74527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27663" y="309846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11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58825872"/>
              </p:ext>
            </p:extLst>
          </p:nvPr>
        </p:nvGraphicFramePr>
        <p:xfrm>
          <a:off x="1898649" y="319616"/>
          <a:ext cx="8389007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9183" y="236483"/>
            <a:ext cx="2727435" cy="2159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8" y="359979"/>
            <a:ext cx="1912883" cy="1912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4314422" y="236483"/>
            <a:ext cx="35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OBJECTIVES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9341" y="2283787"/>
            <a:ext cx="9425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1. In the day to day life we always face the maintenance problem in approximately every house. To overcome this kind maintenance problem we need plumbers, painters, fabricators, electricians etc.</a:t>
            </a:r>
          </a:p>
          <a:p>
            <a:pPr algn="just"/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2.From this project we are trying to provide the workers list which are currently available in our area.</a:t>
            </a:r>
          </a:p>
          <a:p>
            <a:pPr algn="just"/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3.Throughout this project we are trying to do customers life easy to finding out service provider as per their requirement</a:t>
            </a:r>
          </a:p>
        </p:txBody>
      </p:sp>
    </p:spTree>
    <p:extLst>
      <p:ext uri="{BB962C8B-B14F-4D97-AF65-F5344CB8AC3E}">
        <p14:creationId xmlns:p14="http://schemas.microsoft.com/office/powerpoint/2010/main" val="15368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778" y="425667"/>
            <a:ext cx="2648607" cy="225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2" y="701149"/>
            <a:ext cx="1766280" cy="17035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8206904"/>
              </p:ext>
            </p:extLst>
          </p:nvPr>
        </p:nvGraphicFramePr>
        <p:xfrm>
          <a:off x="3347791" y="923330"/>
          <a:ext cx="8128000" cy="565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546698" y="0"/>
            <a:ext cx="3098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</a:t>
            </a:r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ODULES</a:t>
            </a:r>
          </a:p>
        </p:txBody>
      </p:sp>
    </p:spTree>
    <p:extLst>
      <p:ext uri="{BB962C8B-B14F-4D97-AF65-F5344CB8AC3E}">
        <p14:creationId xmlns:p14="http://schemas.microsoft.com/office/powerpoint/2010/main" val="37718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38" y="264668"/>
            <a:ext cx="3962743" cy="926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1273643"/>
            <a:ext cx="6230652" cy="5102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36" y="264668"/>
            <a:ext cx="2517866" cy="2017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98" y="392695"/>
            <a:ext cx="1591194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2607" y="268014"/>
            <a:ext cx="23648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9" y="503183"/>
            <a:ext cx="1358462" cy="13584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16164" y="503183"/>
            <a:ext cx="7113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FLOW 1(Customer Flow)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7512871"/>
              </p:ext>
            </p:extLst>
          </p:nvPr>
        </p:nvGraphicFramePr>
        <p:xfrm>
          <a:off x="2727434" y="1661375"/>
          <a:ext cx="6824372" cy="460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21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4401" y="503183"/>
            <a:ext cx="6396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FLOW 2 (Admin Flow)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80676358"/>
              </p:ext>
            </p:extLst>
          </p:nvPr>
        </p:nvGraphicFramePr>
        <p:xfrm>
          <a:off x="2615645" y="1721934"/>
          <a:ext cx="7613748" cy="471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65" y="187255"/>
            <a:ext cx="2377646" cy="1841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83" y="431116"/>
            <a:ext cx="1359526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382" y="99057"/>
            <a:ext cx="2412125" cy="1986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1" y="398601"/>
            <a:ext cx="1387365" cy="13873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14779" y="630620"/>
            <a:ext cx="236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56" y="2617075"/>
            <a:ext cx="5651574" cy="36909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0778" y="1785966"/>
            <a:ext cx="209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 page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2617075"/>
            <a:ext cx="6075462" cy="36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374</Words>
  <Application>Microsoft Office PowerPoint</Application>
  <PresentationFormat>Widescreen</PresentationFormat>
  <Paragraphs>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pranav joshi</cp:lastModifiedBy>
  <cp:revision>55</cp:revision>
  <dcterms:created xsi:type="dcterms:W3CDTF">2021-09-24T18:12:07Z</dcterms:created>
  <dcterms:modified xsi:type="dcterms:W3CDTF">2021-09-26T18:46:20Z</dcterms:modified>
</cp:coreProperties>
</file>